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3" r:id="rId3"/>
    <p:sldId id="284" r:id="rId4"/>
    <p:sldId id="298" r:id="rId5"/>
    <p:sldId id="300" r:id="rId6"/>
    <p:sldId id="299" r:id="rId7"/>
    <p:sldId id="301" r:id="rId8"/>
    <p:sldId id="302" r:id="rId9"/>
    <p:sldId id="303" r:id="rId10"/>
    <p:sldId id="304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2BE82-2DD8-4953-B2D0-FBF58BFDAE5B}" type="datetimeFigureOut">
              <a:rPr lang="de-DE" smtClean="0"/>
              <a:t>23.07.2025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4AF6D-1CF3-41BF-9E3C-7BD5DEDDEB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1751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32A24-71AF-461C-B992-8EE9E32F417E}" type="datetimeFigureOut">
              <a:rPr lang="de-DE" smtClean="0"/>
              <a:t>23.07.2025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024BE-BA0C-496B-A3A3-074F2804D2C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0724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0AB0-0B0F-42EC-9FC1-B7D438F6F7E0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2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1655-150F-4654-8302-7DF6601590C0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77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1F13-4C0C-4FC8-8DE7-E9ED9A876E5A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30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92B4C-C826-430A-962F-8952C32FF2A8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7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0CE-3923-4791-A312-E31365852CA5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09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53415-C7FF-4F96-B908-99396733B4E5}" type="datetime1">
              <a:rPr lang="de-DE" smtClean="0"/>
              <a:t>23.07.2025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413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32B65-2BCD-4CE8-92CB-5833A5DDC75C}" type="datetime1">
              <a:rPr lang="de-DE" smtClean="0"/>
              <a:t>23.07.2025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66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75CE3-CE9D-49A2-8036-F62A651B9EA3}" type="datetime1">
              <a:rPr lang="de-DE" smtClean="0"/>
              <a:t>23.07.2025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634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8869F-CDB0-4208-81D1-48D1AD3D87E3}" type="datetime1">
              <a:rPr lang="de-DE" smtClean="0"/>
              <a:t>23.07.2025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6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0A3E1-A430-4240-98E9-D455798C4880}" type="datetime1">
              <a:rPr lang="de-DE" smtClean="0"/>
              <a:t>23.07.2025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96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D44D-AB76-4017-B4DD-7625B9E6FD93}" type="datetime1">
              <a:rPr lang="de-DE" smtClean="0"/>
              <a:t>23.07.2025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11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A94F2-5F40-43AB-A7B3-40691FFBF6DB}" type="datetime1">
              <a:rPr lang="de-DE" smtClean="0"/>
              <a:t>23.07.2025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A1D2D-C3AC-4F99-9FF7-1B44095852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518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1</a:t>
            </a:r>
          </a:p>
        </p:txBody>
      </p:sp>
      <p:sp>
        <p:nvSpPr>
          <p:cNvPr id="2" name="Rechteck 1"/>
          <p:cNvSpPr/>
          <p:nvPr/>
        </p:nvSpPr>
        <p:spPr>
          <a:xfrm>
            <a:off x="805962" y="1259259"/>
            <a:ext cx="10266486" cy="1622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100"/>
              </a:spcBef>
              <a:spcAft>
                <a:spcPts val="100"/>
              </a:spcAft>
            </a:pPr>
            <a:r>
              <a:rPr lang="de-DE" sz="3200" dirty="0"/>
              <a:t>Die längste, ununterbrochene Kohlenstoffkette (von CH</a:t>
            </a:r>
            <a:r>
              <a:rPr lang="de-DE" sz="3200" baseline="-25000" dirty="0"/>
              <a:t>3</a:t>
            </a:r>
            <a:r>
              <a:rPr lang="de-DE" sz="3200" dirty="0"/>
              <a:t> bis CH</a:t>
            </a:r>
            <a:r>
              <a:rPr lang="de-DE" sz="3200" baseline="-25000" dirty="0"/>
              <a:t>3</a:t>
            </a:r>
            <a:r>
              <a:rPr lang="de-DE" sz="3200" dirty="0"/>
              <a:t>) ergibt den Stammnamen und wird am Ende des Namens der Verbindung notiert.</a:t>
            </a:r>
            <a:endParaRPr lang="de-DE" sz="3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7237977" y="4019550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/>
              <a:t>2-Methyl</a:t>
            </a:r>
            <a:r>
              <a:rPr lang="de-DE" sz="4000" dirty="0">
                <a:solidFill>
                  <a:srgbClr val="FF0000"/>
                </a:solidFill>
              </a:rPr>
              <a:t>butan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5169128" y="4164111"/>
            <a:ext cx="1396923" cy="540000"/>
            <a:chOff x="5671496" y="2858588"/>
            <a:chExt cx="1396923" cy="540000"/>
          </a:xfrm>
        </p:grpSpPr>
        <p:sp>
          <p:nvSpPr>
            <p:cNvPr id="9" name="Gestreifter Pfeil nach rechts 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0" name="Gestreifter Pfeil nach rechts 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890953" y="3453523"/>
            <a:ext cx="3862499" cy="1800000"/>
            <a:chOff x="780126" y="974645"/>
            <a:chExt cx="3862499" cy="1800000"/>
          </a:xfrm>
        </p:grpSpPr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126" y="974645"/>
              <a:ext cx="3862499" cy="1800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  <p:sp>
          <p:nvSpPr>
            <p:cNvPr id="13" name="Ellipse 12"/>
            <p:cNvSpPr/>
            <p:nvPr/>
          </p:nvSpPr>
          <p:spPr>
            <a:xfrm>
              <a:off x="1020687" y="1886608"/>
              <a:ext cx="3381375" cy="72390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44401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Weitere Regeln</a:t>
            </a:r>
          </a:p>
        </p:txBody>
      </p:sp>
      <p:sp>
        <p:nvSpPr>
          <p:cNvPr id="2" name="Rechteck 1"/>
          <p:cNvSpPr/>
          <p:nvPr/>
        </p:nvSpPr>
        <p:spPr>
          <a:xfrm>
            <a:off x="805962" y="1259259"/>
            <a:ext cx="102664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Sind zwei Substituenten gleichweit von beiden Kettenenden entfernt, bekommt der im Alphabet weiter vorne stehende die kleinere Nummer.</a:t>
            </a:r>
          </a:p>
          <a:p>
            <a:endParaRPr lang="de-DE" sz="3200" dirty="0"/>
          </a:p>
          <a:p>
            <a:r>
              <a:rPr lang="de-DE" sz="3200" dirty="0"/>
              <a:t>Nur der erste Buchstabe der Verbindung wird groß geschrieben. Zwischen Zahlen gehören Kommata, zwischen Zahlen und Buchstaben Bindestriche </a:t>
            </a:r>
          </a:p>
        </p:txBody>
      </p:sp>
    </p:spTree>
    <p:extLst>
      <p:ext uri="{BB962C8B-B14F-4D97-AF65-F5344CB8AC3E}">
        <p14:creationId xmlns:p14="http://schemas.microsoft.com/office/powerpoint/2010/main" val="241298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feld 23"/>
          <p:cNvSpPr txBox="1"/>
          <p:nvPr/>
        </p:nvSpPr>
        <p:spPr>
          <a:xfrm>
            <a:off x="7403372" y="1925027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/>
              <a:t>2-Methyl</a:t>
            </a:r>
            <a:r>
              <a:rPr lang="de-DE" sz="4000" dirty="0">
                <a:solidFill>
                  <a:srgbClr val="FF0000"/>
                </a:solidFill>
              </a:rPr>
              <a:t>butan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5334523" y="2069588"/>
            <a:ext cx="1396923" cy="540000"/>
            <a:chOff x="5671496" y="2858588"/>
            <a:chExt cx="1396923" cy="540000"/>
          </a:xfrm>
        </p:grpSpPr>
        <p:sp>
          <p:nvSpPr>
            <p:cNvPr id="29" name="Gestreifter Pfeil nach rechts 2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30" name="Gestreifter Pfeil nach rechts 2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32" name="Textfeld 31"/>
          <p:cNvSpPr txBox="1"/>
          <p:nvPr/>
        </p:nvSpPr>
        <p:spPr>
          <a:xfrm>
            <a:off x="6903654" y="4870193"/>
            <a:ext cx="4692688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/>
              <a:t>2,2-Dimethyl</a:t>
            </a:r>
            <a:r>
              <a:rPr lang="de-DE" sz="4000" dirty="0">
                <a:solidFill>
                  <a:srgbClr val="FF0000"/>
                </a:solidFill>
              </a:rPr>
              <a:t>propan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870219" y="4037588"/>
            <a:ext cx="2234759" cy="1830887"/>
            <a:chOff x="1834557" y="4237613"/>
            <a:chExt cx="2234759" cy="1830887"/>
          </a:xfrm>
        </p:grpSpPr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4557" y="4237613"/>
              <a:ext cx="2234759" cy="18308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  <p:sp>
          <p:nvSpPr>
            <p:cNvPr id="3" name="Ellipse 2"/>
            <p:cNvSpPr/>
            <p:nvPr/>
          </p:nvSpPr>
          <p:spPr>
            <a:xfrm>
              <a:off x="1873727" y="4867306"/>
              <a:ext cx="2156418" cy="72390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056348" y="1359000"/>
            <a:ext cx="3862499" cy="1800000"/>
            <a:chOff x="780126" y="974645"/>
            <a:chExt cx="3862499" cy="1800000"/>
          </a:xfrm>
        </p:grpSpPr>
        <p:pic>
          <p:nvPicPr>
            <p:cNvPr id="35" name="Grafik 3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126" y="974645"/>
              <a:ext cx="3862499" cy="1800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  <p:sp>
          <p:nvSpPr>
            <p:cNvPr id="14" name="Ellipse 13"/>
            <p:cNvSpPr/>
            <p:nvPr/>
          </p:nvSpPr>
          <p:spPr>
            <a:xfrm>
              <a:off x="1020687" y="1886608"/>
              <a:ext cx="3381375" cy="72390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5397539" y="4948434"/>
            <a:ext cx="1396923" cy="540000"/>
            <a:chOff x="5671496" y="2858588"/>
            <a:chExt cx="1396923" cy="540000"/>
          </a:xfrm>
        </p:grpSpPr>
        <p:sp>
          <p:nvSpPr>
            <p:cNvPr id="18" name="Gestreifter Pfeil nach rechts 17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9" name="Gestreifter Pfeil nach rechts 18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7" name="Textfeld 6"/>
          <p:cNvSpPr txBox="1"/>
          <p:nvPr/>
        </p:nvSpPr>
        <p:spPr>
          <a:xfrm>
            <a:off x="121619" y="221612"/>
            <a:ext cx="120015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Die </a:t>
            </a:r>
            <a:r>
              <a:rPr lang="de-DE" sz="3200" dirty="0">
                <a:solidFill>
                  <a:srgbClr val="FF0000"/>
                </a:solidFill>
              </a:rPr>
              <a:t>längste unverzweigte Kette (von CH</a:t>
            </a:r>
            <a:r>
              <a:rPr lang="de-DE" sz="3200" baseline="-25000" dirty="0">
                <a:solidFill>
                  <a:srgbClr val="FF0000"/>
                </a:solidFill>
              </a:rPr>
              <a:t>3</a:t>
            </a:r>
            <a:r>
              <a:rPr lang="de-DE" sz="3200" dirty="0">
                <a:solidFill>
                  <a:srgbClr val="FF0000"/>
                </a:solidFill>
              </a:rPr>
              <a:t> zu CH</a:t>
            </a:r>
            <a:r>
              <a:rPr lang="de-DE" sz="3200" baseline="-25000" dirty="0">
                <a:solidFill>
                  <a:srgbClr val="FF0000"/>
                </a:solidFill>
              </a:rPr>
              <a:t>3</a:t>
            </a:r>
            <a:r>
              <a:rPr lang="de-DE" sz="3200" dirty="0">
                <a:solidFill>
                  <a:srgbClr val="FF0000"/>
                </a:solidFill>
              </a:rPr>
              <a:t>) </a:t>
            </a:r>
            <a:r>
              <a:rPr lang="de-DE" sz="3200" dirty="0"/>
              <a:t>gibt der Verbindung den Stammnamen.</a:t>
            </a:r>
          </a:p>
        </p:txBody>
      </p:sp>
    </p:spTree>
    <p:extLst>
      <p:ext uri="{BB962C8B-B14F-4D97-AF65-F5344CB8AC3E}">
        <p14:creationId xmlns:p14="http://schemas.microsoft.com/office/powerpoint/2010/main" val="585900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feld 23"/>
          <p:cNvSpPr txBox="1"/>
          <p:nvPr/>
        </p:nvSpPr>
        <p:spPr>
          <a:xfrm>
            <a:off x="7403372" y="1925027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2-</a:t>
            </a:r>
            <a:r>
              <a:rPr lang="de-DE" sz="4000" dirty="0">
                <a:solidFill>
                  <a:srgbClr val="7030A0"/>
                </a:solidFill>
              </a:rPr>
              <a:t>Methyl</a:t>
            </a:r>
            <a:r>
              <a:rPr lang="de-DE" sz="4000" dirty="0">
                <a:solidFill>
                  <a:srgbClr val="FF0000"/>
                </a:solidFill>
              </a:rPr>
              <a:t>butan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5334523" y="2069588"/>
            <a:ext cx="1396923" cy="540000"/>
            <a:chOff x="5671496" y="2858588"/>
            <a:chExt cx="1396923" cy="540000"/>
          </a:xfrm>
        </p:grpSpPr>
        <p:sp>
          <p:nvSpPr>
            <p:cNvPr id="29" name="Gestreifter Pfeil nach rechts 2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30" name="Gestreifter Pfeil nach rechts 2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32" name="Textfeld 31"/>
          <p:cNvSpPr txBox="1"/>
          <p:nvPr/>
        </p:nvSpPr>
        <p:spPr>
          <a:xfrm>
            <a:off x="6903654" y="4870193"/>
            <a:ext cx="4692688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2,2-</a:t>
            </a:r>
            <a:r>
              <a:rPr lang="de-DE" sz="4000" dirty="0">
                <a:solidFill>
                  <a:srgbClr val="7030A0"/>
                </a:solidFill>
              </a:rPr>
              <a:t>Dimethyl</a:t>
            </a:r>
            <a:r>
              <a:rPr lang="de-DE" sz="4000" dirty="0">
                <a:solidFill>
                  <a:srgbClr val="FF0000"/>
                </a:solidFill>
              </a:rPr>
              <a:t>propan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870219" y="4037588"/>
            <a:ext cx="2234759" cy="1830887"/>
            <a:chOff x="1834557" y="4237613"/>
            <a:chExt cx="2234759" cy="1830887"/>
          </a:xfrm>
        </p:grpSpPr>
        <p:pic>
          <p:nvPicPr>
            <p:cNvPr id="2" name="Grafik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4557" y="4237613"/>
              <a:ext cx="2234759" cy="18308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  <p:sp>
          <p:nvSpPr>
            <p:cNvPr id="3" name="Ellipse 2"/>
            <p:cNvSpPr/>
            <p:nvPr/>
          </p:nvSpPr>
          <p:spPr>
            <a:xfrm>
              <a:off x="1873727" y="4867306"/>
              <a:ext cx="2156418" cy="72390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056348" y="1359000"/>
            <a:ext cx="3862499" cy="1800000"/>
            <a:chOff x="780126" y="974645"/>
            <a:chExt cx="3862499" cy="1800000"/>
          </a:xfrm>
        </p:grpSpPr>
        <p:pic>
          <p:nvPicPr>
            <p:cNvPr id="35" name="Grafik 3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0126" y="974645"/>
              <a:ext cx="3862499" cy="1800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  <p:sp>
          <p:nvSpPr>
            <p:cNvPr id="14" name="Ellipse 13"/>
            <p:cNvSpPr/>
            <p:nvPr/>
          </p:nvSpPr>
          <p:spPr>
            <a:xfrm>
              <a:off x="1020687" y="1886608"/>
              <a:ext cx="3381375" cy="723900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5397539" y="4948434"/>
            <a:ext cx="1396923" cy="540000"/>
            <a:chOff x="5671496" y="2858588"/>
            <a:chExt cx="1396923" cy="540000"/>
          </a:xfrm>
        </p:grpSpPr>
        <p:sp>
          <p:nvSpPr>
            <p:cNvPr id="18" name="Gestreifter Pfeil nach rechts 17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9" name="Gestreifter Pfeil nach rechts 18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7" name="Textfeld 6"/>
          <p:cNvSpPr txBox="1"/>
          <p:nvPr/>
        </p:nvSpPr>
        <p:spPr>
          <a:xfrm>
            <a:off x="121619" y="221612"/>
            <a:ext cx="12001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/>
              <a:t>Namen von </a:t>
            </a:r>
            <a:r>
              <a:rPr lang="de-DE" sz="3200" dirty="0">
                <a:solidFill>
                  <a:srgbClr val="7030A0"/>
                </a:solidFill>
              </a:rPr>
              <a:t>Seitenketten</a:t>
            </a:r>
            <a:r>
              <a:rPr lang="de-DE" sz="3200" dirty="0"/>
              <a:t> werden vorangestellt … aber wie  genau?</a:t>
            </a:r>
          </a:p>
        </p:txBody>
      </p:sp>
      <p:sp>
        <p:nvSpPr>
          <p:cNvPr id="8" name="Ellipse 7"/>
          <p:cNvSpPr/>
          <p:nvPr/>
        </p:nvSpPr>
        <p:spPr>
          <a:xfrm>
            <a:off x="1909389" y="1590675"/>
            <a:ext cx="1424361" cy="680288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Ellipse 19"/>
          <p:cNvSpPr/>
          <p:nvPr/>
        </p:nvSpPr>
        <p:spPr>
          <a:xfrm>
            <a:off x="2391764" y="4171950"/>
            <a:ext cx="1129086" cy="49533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/>
          <p:cNvSpPr/>
          <p:nvPr/>
        </p:nvSpPr>
        <p:spPr>
          <a:xfrm>
            <a:off x="2391764" y="5215654"/>
            <a:ext cx="1129086" cy="49533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9859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2</a:t>
            </a:r>
          </a:p>
        </p:txBody>
      </p:sp>
      <p:sp>
        <p:nvSpPr>
          <p:cNvPr id="2" name="Rechteck 1"/>
          <p:cNvSpPr/>
          <p:nvPr/>
        </p:nvSpPr>
        <p:spPr>
          <a:xfrm>
            <a:off x="823731" y="2733311"/>
            <a:ext cx="10672944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100"/>
              </a:spcBef>
              <a:spcAft>
                <a:spcPts val="100"/>
              </a:spcAft>
            </a:pPr>
            <a:r>
              <a:rPr lang="de-DE" sz="3200" dirty="0"/>
              <a:t>Vor dem Namen einer </a:t>
            </a:r>
            <a:r>
              <a:rPr lang="de-DE" sz="3200" dirty="0">
                <a:solidFill>
                  <a:srgbClr val="7030A0"/>
                </a:solidFill>
              </a:rPr>
              <a:t>Seitenkette</a:t>
            </a:r>
            <a:r>
              <a:rPr lang="de-DE" sz="3200" dirty="0"/>
              <a:t> steht die </a:t>
            </a:r>
            <a:r>
              <a:rPr lang="de-DE" sz="3200" dirty="0">
                <a:solidFill>
                  <a:srgbClr val="FF0000"/>
                </a:solidFill>
              </a:rPr>
              <a:t>Nummer</a:t>
            </a:r>
            <a:r>
              <a:rPr lang="de-DE" sz="3200" dirty="0"/>
              <a:t> des </a:t>
            </a:r>
            <a:r>
              <a:rPr lang="de-DE" sz="3200" dirty="0">
                <a:solidFill>
                  <a:srgbClr val="FF0000"/>
                </a:solidFill>
              </a:rPr>
              <a:t>Kohlenstoffatoms der Hauptkette</a:t>
            </a:r>
            <a:r>
              <a:rPr lang="de-DE" sz="3200" dirty="0"/>
              <a:t>, mit dem diese verknüpft ist</a:t>
            </a:r>
            <a:endParaRPr lang="de-DE" sz="3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664238" y="4769433"/>
            <a:ext cx="1396923" cy="540000"/>
            <a:chOff x="5671496" y="2858588"/>
            <a:chExt cx="1396923" cy="540000"/>
          </a:xfrm>
        </p:grpSpPr>
        <p:sp>
          <p:nvSpPr>
            <p:cNvPr id="9" name="Gestreifter Pfeil nach rechts 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0" name="Gestreifter Pfeil nach rechts 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509"/>
          <a:stretch/>
        </p:blipFill>
        <p:spPr>
          <a:xfrm>
            <a:off x="6918474" y="777389"/>
            <a:ext cx="3834765" cy="81646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bg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30"/>
          <a:stretch/>
        </p:blipFill>
        <p:spPr>
          <a:xfrm>
            <a:off x="1376949" y="764281"/>
            <a:ext cx="3834765" cy="810519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76" y="4424704"/>
            <a:ext cx="4517547" cy="12294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25" name="Textfeld 24"/>
          <p:cNvSpPr txBox="1"/>
          <p:nvPr/>
        </p:nvSpPr>
        <p:spPr>
          <a:xfrm>
            <a:off x="7291215" y="4685490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3</a:t>
            </a:r>
            <a:r>
              <a:rPr lang="de-DE" sz="4000" dirty="0"/>
              <a:t>-Methyl</a:t>
            </a:r>
            <a:r>
              <a:rPr lang="de-DE" sz="4000" dirty="0">
                <a:solidFill>
                  <a:srgbClr val="FF0000"/>
                </a:solidFill>
              </a:rPr>
              <a:t>hexan</a:t>
            </a:r>
          </a:p>
        </p:txBody>
      </p:sp>
      <p:cxnSp>
        <p:nvCxnSpPr>
          <p:cNvPr id="30" name="Gerade Verbindung mit Pfeil 29"/>
          <p:cNvCxnSpPr/>
          <p:nvPr/>
        </p:nvCxnSpPr>
        <p:spPr>
          <a:xfrm>
            <a:off x="1500657" y="7207455"/>
            <a:ext cx="263018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ieren 2"/>
          <p:cNvGrpSpPr/>
          <p:nvPr/>
        </p:nvGrpSpPr>
        <p:grpSpPr>
          <a:xfrm>
            <a:off x="1159807" y="5418904"/>
            <a:ext cx="2076139" cy="386774"/>
            <a:chOff x="1159807" y="5418904"/>
            <a:chExt cx="2076139" cy="386774"/>
          </a:xfrm>
        </p:grpSpPr>
        <p:sp>
          <p:nvSpPr>
            <p:cNvPr id="34" name="Textfeld 33"/>
            <p:cNvSpPr txBox="1"/>
            <p:nvPr/>
          </p:nvSpPr>
          <p:spPr>
            <a:xfrm>
              <a:off x="1159807" y="5418904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1</a:t>
              </a:r>
            </a:p>
          </p:txBody>
        </p:sp>
        <p:sp>
          <p:nvSpPr>
            <p:cNvPr id="35" name="Textfeld 34"/>
            <p:cNvSpPr txBox="1"/>
            <p:nvPr/>
          </p:nvSpPr>
          <p:spPr>
            <a:xfrm>
              <a:off x="1872546" y="5436346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2</a:t>
              </a:r>
            </a:p>
          </p:txBody>
        </p:sp>
        <p:sp>
          <p:nvSpPr>
            <p:cNvPr id="36" name="Textfeld 35"/>
            <p:cNvSpPr txBox="1"/>
            <p:nvPr/>
          </p:nvSpPr>
          <p:spPr>
            <a:xfrm>
              <a:off x="2554246" y="5436346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3</a:t>
              </a:r>
            </a:p>
          </p:txBody>
        </p:sp>
      </p:grpSp>
      <p:sp>
        <p:nvSpPr>
          <p:cNvPr id="5" name="Textfeld 4"/>
          <p:cNvSpPr txBox="1"/>
          <p:nvPr/>
        </p:nvSpPr>
        <p:spPr>
          <a:xfrm>
            <a:off x="2743238" y="700369"/>
            <a:ext cx="2673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2-Methylheptan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8607842" y="702400"/>
            <a:ext cx="2673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3-Methylheptan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1376949" y="1501278"/>
            <a:ext cx="3851305" cy="384577"/>
            <a:chOff x="1376949" y="1501278"/>
            <a:chExt cx="3851305" cy="384577"/>
          </a:xfrm>
        </p:grpSpPr>
        <p:grpSp>
          <p:nvGrpSpPr>
            <p:cNvPr id="4" name="Gruppieren 3"/>
            <p:cNvGrpSpPr/>
            <p:nvPr/>
          </p:nvGrpSpPr>
          <p:grpSpPr>
            <a:xfrm>
              <a:off x="1376949" y="1507035"/>
              <a:ext cx="1261213" cy="378820"/>
              <a:chOff x="1376949" y="1507035"/>
              <a:chExt cx="1261213" cy="378820"/>
            </a:xfrm>
          </p:grpSpPr>
          <p:sp>
            <p:nvSpPr>
              <p:cNvPr id="19" name="Textfeld 18"/>
              <p:cNvSpPr txBox="1"/>
              <p:nvPr/>
            </p:nvSpPr>
            <p:spPr>
              <a:xfrm>
                <a:off x="1376949" y="1507035"/>
                <a:ext cx="681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solidFill>
                      <a:srgbClr val="FF0000"/>
                    </a:solidFill>
                  </a:rPr>
                  <a:t>Nr. 1</a:t>
                </a:r>
              </a:p>
            </p:txBody>
          </p:sp>
          <p:sp>
            <p:nvSpPr>
              <p:cNvPr id="20" name="Textfeld 19"/>
              <p:cNvSpPr txBox="1"/>
              <p:nvPr/>
            </p:nvSpPr>
            <p:spPr>
              <a:xfrm>
                <a:off x="1956462" y="1516523"/>
                <a:ext cx="681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solidFill>
                      <a:srgbClr val="FF0000"/>
                    </a:solidFill>
                  </a:rPr>
                  <a:t>Nr. 2</a:t>
                </a:r>
              </a:p>
            </p:txBody>
          </p:sp>
        </p:grpSp>
        <p:sp>
          <p:nvSpPr>
            <p:cNvPr id="38" name="Textfeld 37"/>
            <p:cNvSpPr txBox="1"/>
            <p:nvPr/>
          </p:nvSpPr>
          <p:spPr>
            <a:xfrm>
              <a:off x="2486217" y="1516523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3</a:t>
              </a:r>
            </a:p>
          </p:txBody>
        </p:sp>
        <p:sp>
          <p:nvSpPr>
            <p:cNvPr id="39" name="Textfeld 38"/>
            <p:cNvSpPr txBox="1"/>
            <p:nvPr/>
          </p:nvSpPr>
          <p:spPr>
            <a:xfrm>
              <a:off x="2991283" y="1512851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4</a:t>
              </a:r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3511733" y="1501278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5</a:t>
              </a:r>
            </a:p>
          </p:txBody>
        </p:sp>
        <p:sp>
          <p:nvSpPr>
            <p:cNvPr id="41" name="Textfeld 40"/>
            <p:cNvSpPr txBox="1"/>
            <p:nvPr/>
          </p:nvSpPr>
          <p:spPr>
            <a:xfrm>
              <a:off x="4032183" y="1510081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6</a:t>
              </a:r>
            </a:p>
          </p:txBody>
        </p:sp>
        <p:sp>
          <p:nvSpPr>
            <p:cNvPr id="42" name="Textfeld 41"/>
            <p:cNvSpPr txBox="1"/>
            <p:nvPr/>
          </p:nvSpPr>
          <p:spPr>
            <a:xfrm>
              <a:off x="4546554" y="1507035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7</a:t>
              </a:r>
            </a:p>
          </p:txBody>
        </p:sp>
      </p:grpSp>
      <p:grpSp>
        <p:nvGrpSpPr>
          <p:cNvPr id="44" name="Gruppieren 43"/>
          <p:cNvGrpSpPr/>
          <p:nvPr/>
        </p:nvGrpSpPr>
        <p:grpSpPr>
          <a:xfrm>
            <a:off x="6910203" y="1495812"/>
            <a:ext cx="3851305" cy="384577"/>
            <a:chOff x="1376949" y="1501278"/>
            <a:chExt cx="3851305" cy="384577"/>
          </a:xfrm>
        </p:grpSpPr>
        <p:grpSp>
          <p:nvGrpSpPr>
            <p:cNvPr id="45" name="Gruppieren 44"/>
            <p:cNvGrpSpPr/>
            <p:nvPr/>
          </p:nvGrpSpPr>
          <p:grpSpPr>
            <a:xfrm>
              <a:off x="1376949" y="1507035"/>
              <a:ext cx="1261213" cy="378820"/>
              <a:chOff x="1376949" y="1507035"/>
              <a:chExt cx="1261213" cy="378820"/>
            </a:xfrm>
          </p:grpSpPr>
          <p:sp>
            <p:nvSpPr>
              <p:cNvPr id="51" name="Textfeld 50"/>
              <p:cNvSpPr txBox="1"/>
              <p:nvPr/>
            </p:nvSpPr>
            <p:spPr>
              <a:xfrm>
                <a:off x="1376949" y="1507035"/>
                <a:ext cx="681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solidFill>
                      <a:srgbClr val="FF0000"/>
                    </a:solidFill>
                  </a:rPr>
                  <a:t>Nr. 1</a:t>
                </a:r>
              </a:p>
            </p:txBody>
          </p:sp>
          <p:sp>
            <p:nvSpPr>
              <p:cNvPr id="52" name="Textfeld 51"/>
              <p:cNvSpPr txBox="1"/>
              <p:nvPr/>
            </p:nvSpPr>
            <p:spPr>
              <a:xfrm>
                <a:off x="1956462" y="1516523"/>
                <a:ext cx="6817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 dirty="0">
                    <a:solidFill>
                      <a:srgbClr val="FF0000"/>
                    </a:solidFill>
                  </a:rPr>
                  <a:t>Nr. 2</a:t>
                </a:r>
              </a:p>
            </p:txBody>
          </p:sp>
        </p:grpSp>
        <p:sp>
          <p:nvSpPr>
            <p:cNvPr id="46" name="Textfeld 45"/>
            <p:cNvSpPr txBox="1"/>
            <p:nvPr/>
          </p:nvSpPr>
          <p:spPr>
            <a:xfrm>
              <a:off x="2486217" y="1516523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3</a:t>
              </a:r>
            </a:p>
          </p:txBody>
        </p:sp>
        <p:sp>
          <p:nvSpPr>
            <p:cNvPr id="47" name="Textfeld 46"/>
            <p:cNvSpPr txBox="1"/>
            <p:nvPr/>
          </p:nvSpPr>
          <p:spPr>
            <a:xfrm>
              <a:off x="2991283" y="1512851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4</a:t>
              </a:r>
            </a:p>
          </p:txBody>
        </p:sp>
        <p:sp>
          <p:nvSpPr>
            <p:cNvPr id="48" name="Textfeld 47"/>
            <p:cNvSpPr txBox="1"/>
            <p:nvPr/>
          </p:nvSpPr>
          <p:spPr>
            <a:xfrm>
              <a:off x="3511733" y="1501278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5</a:t>
              </a:r>
            </a:p>
          </p:txBody>
        </p:sp>
        <p:sp>
          <p:nvSpPr>
            <p:cNvPr id="49" name="Textfeld 48"/>
            <p:cNvSpPr txBox="1"/>
            <p:nvPr/>
          </p:nvSpPr>
          <p:spPr>
            <a:xfrm>
              <a:off x="4032183" y="1510081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6</a:t>
              </a:r>
            </a:p>
          </p:txBody>
        </p:sp>
        <p:sp>
          <p:nvSpPr>
            <p:cNvPr id="50" name="Textfeld 49"/>
            <p:cNvSpPr txBox="1"/>
            <p:nvPr/>
          </p:nvSpPr>
          <p:spPr>
            <a:xfrm>
              <a:off x="4546554" y="1507035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417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3</a:t>
            </a:r>
          </a:p>
        </p:txBody>
      </p:sp>
      <p:sp>
        <p:nvSpPr>
          <p:cNvPr id="2" name="Rechteck 1"/>
          <p:cNvSpPr/>
          <p:nvPr/>
        </p:nvSpPr>
        <p:spPr>
          <a:xfrm>
            <a:off x="823731" y="2733311"/>
            <a:ext cx="10672944" cy="1105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100"/>
              </a:spcBef>
              <a:spcAft>
                <a:spcPts val="100"/>
              </a:spcAft>
            </a:pPr>
            <a:r>
              <a:rPr lang="de-DE" sz="3200" dirty="0"/>
              <a:t>Es ist zu beachten, dass die </a:t>
            </a:r>
            <a:r>
              <a:rPr lang="de-DE" sz="3200" dirty="0">
                <a:solidFill>
                  <a:srgbClr val="FF0000"/>
                </a:solidFill>
              </a:rPr>
              <a:t>längste Kette </a:t>
            </a:r>
            <a:r>
              <a:rPr lang="de-DE" sz="3200" dirty="0"/>
              <a:t>nicht immer waagerecht oder linear gezeichnet ist.</a:t>
            </a:r>
            <a:endParaRPr lang="de-DE" sz="3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664238" y="4769433"/>
            <a:ext cx="1396923" cy="540000"/>
            <a:chOff x="5671496" y="2858588"/>
            <a:chExt cx="1396923" cy="540000"/>
          </a:xfrm>
        </p:grpSpPr>
        <p:sp>
          <p:nvSpPr>
            <p:cNvPr id="9" name="Gestreifter Pfeil nach rechts 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0" name="Gestreifter Pfeil nach rechts 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25" name="Textfeld 24"/>
          <p:cNvSpPr txBox="1"/>
          <p:nvPr/>
        </p:nvSpPr>
        <p:spPr>
          <a:xfrm>
            <a:off x="7291215" y="4685490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3</a:t>
            </a:r>
            <a:r>
              <a:rPr lang="de-DE" sz="4000" dirty="0"/>
              <a:t>-Methyl</a:t>
            </a:r>
            <a:r>
              <a:rPr lang="de-DE" sz="4000" dirty="0">
                <a:solidFill>
                  <a:srgbClr val="FF0000"/>
                </a:solidFill>
              </a:rPr>
              <a:t>decan</a:t>
            </a:r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949" y="580872"/>
            <a:ext cx="2629995" cy="1999332"/>
          </a:xfrm>
          <a:prstGeom prst="rect">
            <a:avLst/>
          </a:prstGeom>
        </p:spPr>
      </p:pic>
      <p:sp>
        <p:nvSpPr>
          <p:cNvPr id="5" name="Freihandform 4"/>
          <p:cNvSpPr/>
          <p:nvPr/>
        </p:nvSpPr>
        <p:spPr>
          <a:xfrm>
            <a:off x="1823495" y="360711"/>
            <a:ext cx="2211482" cy="2427582"/>
          </a:xfrm>
          <a:custGeom>
            <a:avLst/>
            <a:gdLst>
              <a:gd name="connsiteX0" fmla="*/ 19056 w 3181356"/>
              <a:gd name="connsiteY0" fmla="*/ 2257425 h 2600325"/>
              <a:gd name="connsiteX1" fmla="*/ 19056 w 3181356"/>
              <a:gd name="connsiteY1" fmla="*/ 2257425 h 2600325"/>
              <a:gd name="connsiteX2" fmla="*/ 28581 w 3181356"/>
              <a:gd name="connsiteY2" fmla="*/ 1800225 h 2600325"/>
              <a:gd name="connsiteX3" fmla="*/ 38106 w 3181356"/>
              <a:gd name="connsiteY3" fmla="*/ 1771650 h 2600325"/>
              <a:gd name="connsiteX4" fmla="*/ 66681 w 3181356"/>
              <a:gd name="connsiteY4" fmla="*/ 1466850 h 2600325"/>
              <a:gd name="connsiteX5" fmla="*/ 76206 w 3181356"/>
              <a:gd name="connsiteY5" fmla="*/ 1247775 h 2600325"/>
              <a:gd name="connsiteX6" fmla="*/ 209556 w 3181356"/>
              <a:gd name="connsiteY6" fmla="*/ 1228725 h 2600325"/>
              <a:gd name="connsiteX7" fmla="*/ 314331 w 3181356"/>
              <a:gd name="connsiteY7" fmla="*/ 1209675 h 2600325"/>
              <a:gd name="connsiteX8" fmla="*/ 352431 w 3181356"/>
              <a:gd name="connsiteY8" fmla="*/ 1200150 h 2600325"/>
              <a:gd name="connsiteX9" fmla="*/ 428631 w 3181356"/>
              <a:gd name="connsiteY9" fmla="*/ 1190625 h 2600325"/>
              <a:gd name="connsiteX10" fmla="*/ 1428756 w 3181356"/>
              <a:gd name="connsiteY10" fmla="*/ 1181100 h 2600325"/>
              <a:gd name="connsiteX11" fmla="*/ 1457331 w 3181356"/>
              <a:gd name="connsiteY11" fmla="*/ 1171575 h 2600325"/>
              <a:gd name="connsiteX12" fmla="*/ 1514481 w 3181356"/>
              <a:gd name="connsiteY12" fmla="*/ 1162050 h 2600325"/>
              <a:gd name="connsiteX13" fmla="*/ 1552581 w 3181356"/>
              <a:gd name="connsiteY13" fmla="*/ 1133475 h 2600325"/>
              <a:gd name="connsiteX14" fmla="*/ 1590681 w 3181356"/>
              <a:gd name="connsiteY14" fmla="*/ 1047750 h 2600325"/>
              <a:gd name="connsiteX15" fmla="*/ 1600206 w 3181356"/>
              <a:gd name="connsiteY15" fmla="*/ 1019175 h 2600325"/>
              <a:gd name="connsiteX16" fmla="*/ 1619256 w 3181356"/>
              <a:gd name="connsiteY16" fmla="*/ 923925 h 2600325"/>
              <a:gd name="connsiteX17" fmla="*/ 1657356 w 3181356"/>
              <a:gd name="connsiteY17" fmla="*/ 838200 h 2600325"/>
              <a:gd name="connsiteX18" fmla="*/ 1676406 w 3181356"/>
              <a:gd name="connsiteY18" fmla="*/ 762000 h 2600325"/>
              <a:gd name="connsiteX19" fmla="*/ 1695456 w 3181356"/>
              <a:gd name="connsiteY19" fmla="*/ 733425 h 2600325"/>
              <a:gd name="connsiteX20" fmla="*/ 1724031 w 3181356"/>
              <a:gd name="connsiteY20" fmla="*/ 666750 h 2600325"/>
              <a:gd name="connsiteX21" fmla="*/ 1752606 w 3181356"/>
              <a:gd name="connsiteY21" fmla="*/ 561975 h 2600325"/>
              <a:gd name="connsiteX22" fmla="*/ 1762131 w 3181356"/>
              <a:gd name="connsiteY22" fmla="*/ 276225 h 2600325"/>
              <a:gd name="connsiteX23" fmla="*/ 1771656 w 3181356"/>
              <a:gd name="connsiteY23" fmla="*/ 238125 h 2600325"/>
              <a:gd name="connsiteX24" fmla="*/ 1790706 w 3181356"/>
              <a:gd name="connsiteY24" fmla="*/ 180975 h 2600325"/>
              <a:gd name="connsiteX25" fmla="*/ 1800231 w 3181356"/>
              <a:gd name="connsiteY25" fmla="*/ 152400 h 2600325"/>
              <a:gd name="connsiteX26" fmla="*/ 1819281 w 3181356"/>
              <a:gd name="connsiteY26" fmla="*/ 114300 h 2600325"/>
              <a:gd name="connsiteX27" fmla="*/ 1828806 w 3181356"/>
              <a:gd name="connsiteY27" fmla="*/ 85725 h 2600325"/>
              <a:gd name="connsiteX28" fmla="*/ 1885956 w 3181356"/>
              <a:gd name="connsiteY28" fmla="*/ 28575 h 2600325"/>
              <a:gd name="connsiteX29" fmla="*/ 2038356 w 3181356"/>
              <a:gd name="connsiteY29" fmla="*/ 0 h 2600325"/>
              <a:gd name="connsiteX30" fmla="*/ 3124206 w 3181356"/>
              <a:gd name="connsiteY30" fmla="*/ 9525 h 2600325"/>
              <a:gd name="connsiteX31" fmla="*/ 3162306 w 3181356"/>
              <a:gd name="connsiteY31" fmla="*/ 19050 h 2600325"/>
              <a:gd name="connsiteX32" fmla="*/ 3181356 w 3181356"/>
              <a:gd name="connsiteY32" fmla="*/ 76200 h 2600325"/>
              <a:gd name="connsiteX33" fmla="*/ 3171831 w 3181356"/>
              <a:gd name="connsiteY33" fmla="*/ 333375 h 2600325"/>
              <a:gd name="connsiteX34" fmla="*/ 3162306 w 3181356"/>
              <a:gd name="connsiteY34" fmla="*/ 371475 h 2600325"/>
              <a:gd name="connsiteX35" fmla="*/ 3133731 w 3181356"/>
              <a:gd name="connsiteY35" fmla="*/ 400050 h 2600325"/>
              <a:gd name="connsiteX36" fmla="*/ 3105156 w 3181356"/>
              <a:gd name="connsiteY36" fmla="*/ 438150 h 2600325"/>
              <a:gd name="connsiteX37" fmla="*/ 3086106 w 3181356"/>
              <a:gd name="connsiteY37" fmla="*/ 466725 h 2600325"/>
              <a:gd name="connsiteX38" fmla="*/ 3057531 w 3181356"/>
              <a:gd name="connsiteY38" fmla="*/ 485775 h 2600325"/>
              <a:gd name="connsiteX39" fmla="*/ 2943231 w 3181356"/>
              <a:gd name="connsiteY39" fmla="*/ 523875 h 2600325"/>
              <a:gd name="connsiteX40" fmla="*/ 2895606 w 3181356"/>
              <a:gd name="connsiteY40" fmla="*/ 533400 h 2600325"/>
              <a:gd name="connsiteX41" fmla="*/ 2838456 w 3181356"/>
              <a:gd name="connsiteY41" fmla="*/ 542925 h 2600325"/>
              <a:gd name="connsiteX42" fmla="*/ 2571756 w 3181356"/>
              <a:gd name="connsiteY42" fmla="*/ 571500 h 2600325"/>
              <a:gd name="connsiteX43" fmla="*/ 2457456 w 3181356"/>
              <a:gd name="connsiteY43" fmla="*/ 628650 h 2600325"/>
              <a:gd name="connsiteX44" fmla="*/ 2428881 w 3181356"/>
              <a:gd name="connsiteY44" fmla="*/ 647700 h 2600325"/>
              <a:gd name="connsiteX45" fmla="*/ 2409831 w 3181356"/>
              <a:gd name="connsiteY45" fmla="*/ 676275 h 2600325"/>
              <a:gd name="connsiteX46" fmla="*/ 2390781 w 3181356"/>
              <a:gd name="connsiteY46" fmla="*/ 819150 h 2600325"/>
              <a:gd name="connsiteX47" fmla="*/ 2381256 w 3181356"/>
              <a:gd name="connsiteY47" fmla="*/ 866775 h 2600325"/>
              <a:gd name="connsiteX48" fmla="*/ 2371731 w 3181356"/>
              <a:gd name="connsiteY48" fmla="*/ 1533525 h 2600325"/>
              <a:gd name="connsiteX49" fmla="*/ 2333631 w 3181356"/>
              <a:gd name="connsiteY49" fmla="*/ 1571625 h 2600325"/>
              <a:gd name="connsiteX50" fmla="*/ 2314581 w 3181356"/>
              <a:gd name="connsiteY50" fmla="*/ 1619250 h 2600325"/>
              <a:gd name="connsiteX51" fmla="*/ 2276481 w 3181356"/>
              <a:gd name="connsiteY51" fmla="*/ 1647825 h 2600325"/>
              <a:gd name="connsiteX52" fmla="*/ 2219331 w 3181356"/>
              <a:gd name="connsiteY52" fmla="*/ 1714500 h 2600325"/>
              <a:gd name="connsiteX53" fmla="*/ 2190756 w 3181356"/>
              <a:gd name="connsiteY53" fmla="*/ 1724025 h 2600325"/>
              <a:gd name="connsiteX54" fmla="*/ 2076456 w 3181356"/>
              <a:gd name="connsiteY54" fmla="*/ 1771650 h 2600325"/>
              <a:gd name="connsiteX55" fmla="*/ 2019306 w 3181356"/>
              <a:gd name="connsiteY55" fmla="*/ 1790700 h 2600325"/>
              <a:gd name="connsiteX56" fmla="*/ 1990731 w 3181356"/>
              <a:gd name="connsiteY56" fmla="*/ 1800225 h 2600325"/>
              <a:gd name="connsiteX57" fmla="*/ 952506 w 3181356"/>
              <a:gd name="connsiteY57" fmla="*/ 1819275 h 2600325"/>
              <a:gd name="connsiteX58" fmla="*/ 904881 w 3181356"/>
              <a:gd name="connsiteY58" fmla="*/ 1876425 h 2600325"/>
              <a:gd name="connsiteX59" fmla="*/ 885831 w 3181356"/>
              <a:gd name="connsiteY59" fmla="*/ 1933575 h 2600325"/>
              <a:gd name="connsiteX60" fmla="*/ 876306 w 3181356"/>
              <a:gd name="connsiteY60" fmla="*/ 1962150 h 2600325"/>
              <a:gd name="connsiteX61" fmla="*/ 857256 w 3181356"/>
              <a:gd name="connsiteY61" fmla="*/ 2124075 h 2600325"/>
              <a:gd name="connsiteX62" fmla="*/ 838206 w 3181356"/>
              <a:gd name="connsiteY62" fmla="*/ 2171700 h 2600325"/>
              <a:gd name="connsiteX63" fmla="*/ 828681 w 3181356"/>
              <a:gd name="connsiteY63" fmla="*/ 2219325 h 2600325"/>
              <a:gd name="connsiteX64" fmla="*/ 800106 w 3181356"/>
              <a:gd name="connsiteY64" fmla="*/ 2286000 h 2600325"/>
              <a:gd name="connsiteX65" fmla="*/ 771531 w 3181356"/>
              <a:gd name="connsiteY65" fmla="*/ 2314575 h 2600325"/>
              <a:gd name="connsiteX66" fmla="*/ 714381 w 3181356"/>
              <a:gd name="connsiteY66" fmla="*/ 2381250 h 2600325"/>
              <a:gd name="connsiteX67" fmla="*/ 619131 w 3181356"/>
              <a:gd name="connsiteY67" fmla="*/ 2447925 h 2600325"/>
              <a:gd name="connsiteX68" fmla="*/ 581031 w 3181356"/>
              <a:gd name="connsiteY68" fmla="*/ 2476500 h 2600325"/>
              <a:gd name="connsiteX69" fmla="*/ 495306 w 3181356"/>
              <a:gd name="connsiteY69" fmla="*/ 2495550 h 2600325"/>
              <a:gd name="connsiteX70" fmla="*/ 428631 w 3181356"/>
              <a:gd name="connsiteY70" fmla="*/ 2514600 h 2600325"/>
              <a:gd name="connsiteX71" fmla="*/ 333381 w 3181356"/>
              <a:gd name="connsiteY71" fmla="*/ 2524125 h 2600325"/>
              <a:gd name="connsiteX72" fmla="*/ 285756 w 3181356"/>
              <a:gd name="connsiteY72" fmla="*/ 2533650 h 2600325"/>
              <a:gd name="connsiteX73" fmla="*/ 257181 w 3181356"/>
              <a:gd name="connsiteY73" fmla="*/ 2552700 h 2600325"/>
              <a:gd name="connsiteX74" fmla="*/ 228606 w 3181356"/>
              <a:gd name="connsiteY74" fmla="*/ 2562225 h 2600325"/>
              <a:gd name="connsiteX75" fmla="*/ 152406 w 3181356"/>
              <a:gd name="connsiteY75" fmla="*/ 2581275 h 2600325"/>
              <a:gd name="connsiteX76" fmla="*/ 66681 w 3181356"/>
              <a:gd name="connsiteY76" fmla="*/ 2600325 h 2600325"/>
              <a:gd name="connsiteX77" fmla="*/ 28581 w 3181356"/>
              <a:gd name="connsiteY77" fmla="*/ 2581275 h 2600325"/>
              <a:gd name="connsiteX78" fmla="*/ 9531 w 3181356"/>
              <a:gd name="connsiteY78" fmla="*/ 2552700 h 2600325"/>
              <a:gd name="connsiteX79" fmla="*/ 6 w 3181356"/>
              <a:gd name="connsiteY79" fmla="*/ 2305050 h 2600325"/>
              <a:gd name="connsiteX80" fmla="*/ 9531 w 3181356"/>
              <a:gd name="connsiteY80" fmla="*/ 2133600 h 2600325"/>
              <a:gd name="connsiteX81" fmla="*/ 47631 w 3181356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257175 w 3181350"/>
              <a:gd name="connsiteY73" fmla="*/ 2552700 h 2600325"/>
              <a:gd name="connsiteX74" fmla="*/ 228600 w 3181350"/>
              <a:gd name="connsiteY74" fmla="*/ 2562225 h 2600325"/>
              <a:gd name="connsiteX75" fmla="*/ 152400 w 3181350"/>
              <a:gd name="connsiteY75" fmla="*/ 2581275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342368 w 3181350"/>
              <a:gd name="connsiteY73" fmla="*/ 2426735 h 2600325"/>
              <a:gd name="connsiteX74" fmla="*/ 228600 w 3181350"/>
              <a:gd name="connsiteY74" fmla="*/ 2562225 h 2600325"/>
              <a:gd name="connsiteX75" fmla="*/ 152400 w 3181350"/>
              <a:gd name="connsiteY75" fmla="*/ 2581275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342368 w 3181350"/>
              <a:gd name="connsiteY73" fmla="*/ 2426735 h 2600325"/>
              <a:gd name="connsiteX74" fmla="*/ 228600 w 3181350"/>
              <a:gd name="connsiteY74" fmla="*/ 2562225 h 2600325"/>
              <a:gd name="connsiteX75" fmla="*/ 135362 w 3181350"/>
              <a:gd name="connsiteY75" fmla="*/ 2586751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3586"/>
              <a:gd name="connsiteX1" fmla="*/ 19050 w 3181350"/>
              <a:gd name="connsiteY1" fmla="*/ 2257425 h 2603586"/>
              <a:gd name="connsiteX2" fmla="*/ 28575 w 3181350"/>
              <a:gd name="connsiteY2" fmla="*/ 1800225 h 2603586"/>
              <a:gd name="connsiteX3" fmla="*/ 38100 w 3181350"/>
              <a:gd name="connsiteY3" fmla="*/ 1771650 h 2603586"/>
              <a:gd name="connsiteX4" fmla="*/ 66675 w 3181350"/>
              <a:gd name="connsiteY4" fmla="*/ 1466850 h 2603586"/>
              <a:gd name="connsiteX5" fmla="*/ 76200 w 3181350"/>
              <a:gd name="connsiteY5" fmla="*/ 1247775 h 2603586"/>
              <a:gd name="connsiteX6" fmla="*/ 209550 w 3181350"/>
              <a:gd name="connsiteY6" fmla="*/ 1228725 h 2603586"/>
              <a:gd name="connsiteX7" fmla="*/ 314325 w 3181350"/>
              <a:gd name="connsiteY7" fmla="*/ 1209675 h 2603586"/>
              <a:gd name="connsiteX8" fmla="*/ 352425 w 3181350"/>
              <a:gd name="connsiteY8" fmla="*/ 1200150 h 2603586"/>
              <a:gd name="connsiteX9" fmla="*/ 428625 w 3181350"/>
              <a:gd name="connsiteY9" fmla="*/ 1190625 h 2603586"/>
              <a:gd name="connsiteX10" fmla="*/ 1428750 w 3181350"/>
              <a:gd name="connsiteY10" fmla="*/ 1181100 h 2603586"/>
              <a:gd name="connsiteX11" fmla="*/ 1457325 w 3181350"/>
              <a:gd name="connsiteY11" fmla="*/ 1171575 h 2603586"/>
              <a:gd name="connsiteX12" fmla="*/ 1514475 w 3181350"/>
              <a:gd name="connsiteY12" fmla="*/ 1162050 h 2603586"/>
              <a:gd name="connsiteX13" fmla="*/ 1552575 w 3181350"/>
              <a:gd name="connsiteY13" fmla="*/ 1133475 h 2603586"/>
              <a:gd name="connsiteX14" fmla="*/ 1590675 w 3181350"/>
              <a:gd name="connsiteY14" fmla="*/ 1047750 h 2603586"/>
              <a:gd name="connsiteX15" fmla="*/ 1600200 w 3181350"/>
              <a:gd name="connsiteY15" fmla="*/ 1019175 h 2603586"/>
              <a:gd name="connsiteX16" fmla="*/ 1619250 w 3181350"/>
              <a:gd name="connsiteY16" fmla="*/ 923925 h 2603586"/>
              <a:gd name="connsiteX17" fmla="*/ 1657350 w 3181350"/>
              <a:gd name="connsiteY17" fmla="*/ 838200 h 2603586"/>
              <a:gd name="connsiteX18" fmla="*/ 1676400 w 3181350"/>
              <a:gd name="connsiteY18" fmla="*/ 762000 h 2603586"/>
              <a:gd name="connsiteX19" fmla="*/ 1695450 w 3181350"/>
              <a:gd name="connsiteY19" fmla="*/ 733425 h 2603586"/>
              <a:gd name="connsiteX20" fmla="*/ 1724025 w 3181350"/>
              <a:gd name="connsiteY20" fmla="*/ 666750 h 2603586"/>
              <a:gd name="connsiteX21" fmla="*/ 1752600 w 3181350"/>
              <a:gd name="connsiteY21" fmla="*/ 561975 h 2603586"/>
              <a:gd name="connsiteX22" fmla="*/ 1762125 w 3181350"/>
              <a:gd name="connsiteY22" fmla="*/ 276225 h 2603586"/>
              <a:gd name="connsiteX23" fmla="*/ 1771650 w 3181350"/>
              <a:gd name="connsiteY23" fmla="*/ 238125 h 2603586"/>
              <a:gd name="connsiteX24" fmla="*/ 1790700 w 3181350"/>
              <a:gd name="connsiteY24" fmla="*/ 180975 h 2603586"/>
              <a:gd name="connsiteX25" fmla="*/ 1800225 w 3181350"/>
              <a:gd name="connsiteY25" fmla="*/ 152400 h 2603586"/>
              <a:gd name="connsiteX26" fmla="*/ 1819275 w 3181350"/>
              <a:gd name="connsiteY26" fmla="*/ 114300 h 2603586"/>
              <a:gd name="connsiteX27" fmla="*/ 1828800 w 3181350"/>
              <a:gd name="connsiteY27" fmla="*/ 85725 h 2603586"/>
              <a:gd name="connsiteX28" fmla="*/ 1885950 w 3181350"/>
              <a:gd name="connsiteY28" fmla="*/ 28575 h 2603586"/>
              <a:gd name="connsiteX29" fmla="*/ 2038350 w 3181350"/>
              <a:gd name="connsiteY29" fmla="*/ 0 h 2603586"/>
              <a:gd name="connsiteX30" fmla="*/ 3124200 w 3181350"/>
              <a:gd name="connsiteY30" fmla="*/ 9525 h 2603586"/>
              <a:gd name="connsiteX31" fmla="*/ 3162300 w 3181350"/>
              <a:gd name="connsiteY31" fmla="*/ 19050 h 2603586"/>
              <a:gd name="connsiteX32" fmla="*/ 3181350 w 3181350"/>
              <a:gd name="connsiteY32" fmla="*/ 76200 h 2603586"/>
              <a:gd name="connsiteX33" fmla="*/ 3171825 w 3181350"/>
              <a:gd name="connsiteY33" fmla="*/ 333375 h 2603586"/>
              <a:gd name="connsiteX34" fmla="*/ 3162300 w 3181350"/>
              <a:gd name="connsiteY34" fmla="*/ 371475 h 2603586"/>
              <a:gd name="connsiteX35" fmla="*/ 3133725 w 3181350"/>
              <a:gd name="connsiteY35" fmla="*/ 400050 h 2603586"/>
              <a:gd name="connsiteX36" fmla="*/ 3105150 w 3181350"/>
              <a:gd name="connsiteY36" fmla="*/ 438150 h 2603586"/>
              <a:gd name="connsiteX37" fmla="*/ 3086100 w 3181350"/>
              <a:gd name="connsiteY37" fmla="*/ 466725 h 2603586"/>
              <a:gd name="connsiteX38" fmla="*/ 3057525 w 3181350"/>
              <a:gd name="connsiteY38" fmla="*/ 485775 h 2603586"/>
              <a:gd name="connsiteX39" fmla="*/ 2943225 w 3181350"/>
              <a:gd name="connsiteY39" fmla="*/ 523875 h 2603586"/>
              <a:gd name="connsiteX40" fmla="*/ 2895600 w 3181350"/>
              <a:gd name="connsiteY40" fmla="*/ 533400 h 2603586"/>
              <a:gd name="connsiteX41" fmla="*/ 2838450 w 3181350"/>
              <a:gd name="connsiteY41" fmla="*/ 542925 h 2603586"/>
              <a:gd name="connsiteX42" fmla="*/ 2571750 w 3181350"/>
              <a:gd name="connsiteY42" fmla="*/ 571500 h 2603586"/>
              <a:gd name="connsiteX43" fmla="*/ 2457450 w 3181350"/>
              <a:gd name="connsiteY43" fmla="*/ 628650 h 2603586"/>
              <a:gd name="connsiteX44" fmla="*/ 2428875 w 3181350"/>
              <a:gd name="connsiteY44" fmla="*/ 647700 h 2603586"/>
              <a:gd name="connsiteX45" fmla="*/ 2409825 w 3181350"/>
              <a:gd name="connsiteY45" fmla="*/ 676275 h 2603586"/>
              <a:gd name="connsiteX46" fmla="*/ 2390775 w 3181350"/>
              <a:gd name="connsiteY46" fmla="*/ 819150 h 2603586"/>
              <a:gd name="connsiteX47" fmla="*/ 2381250 w 3181350"/>
              <a:gd name="connsiteY47" fmla="*/ 866775 h 2603586"/>
              <a:gd name="connsiteX48" fmla="*/ 2371725 w 3181350"/>
              <a:gd name="connsiteY48" fmla="*/ 1533525 h 2603586"/>
              <a:gd name="connsiteX49" fmla="*/ 2333625 w 3181350"/>
              <a:gd name="connsiteY49" fmla="*/ 1571625 h 2603586"/>
              <a:gd name="connsiteX50" fmla="*/ 2314575 w 3181350"/>
              <a:gd name="connsiteY50" fmla="*/ 1619250 h 2603586"/>
              <a:gd name="connsiteX51" fmla="*/ 2276475 w 3181350"/>
              <a:gd name="connsiteY51" fmla="*/ 1647825 h 2603586"/>
              <a:gd name="connsiteX52" fmla="*/ 2219325 w 3181350"/>
              <a:gd name="connsiteY52" fmla="*/ 1714500 h 2603586"/>
              <a:gd name="connsiteX53" fmla="*/ 2190750 w 3181350"/>
              <a:gd name="connsiteY53" fmla="*/ 1724025 h 2603586"/>
              <a:gd name="connsiteX54" fmla="*/ 2076450 w 3181350"/>
              <a:gd name="connsiteY54" fmla="*/ 1771650 h 2603586"/>
              <a:gd name="connsiteX55" fmla="*/ 2019300 w 3181350"/>
              <a:gd name="connsiteY55" fmla="*/ 1790700 h 2603586"/>
              <a:gd name="connsiteX56" fmla="*/ 1990725 w 3181350"/>
              <a:gd name="connsiteY56" fmla="*/ 1800225 h 2603586"/>
              <a:gd name="connsiteX57" fmla="*/ 952500 w 3181350"/>
              <a:gd name="connsiteY57" fmla="*/ 1819275 h 2603586"/>
              <a:gd name="connsiteX58" fmla="*/ 904875 w 3181350"/>
              <a:gd name="connsiteY58" fmla="*/ 1876425 h 2603586"/>
              <a:gd name="connsiteX59" fmla="*/ 885825 w 3181350"/>
              <a:gd name="connsiteY59" fmla="*/ 1933575 h 2603586"/>
              <a:gd name="connsiteX60" fmla="*/ 876300 w 3181350"/>
              <a:gd name="connsiteY60" fmla="*/ 1962150 h 2603586"/>
              <a:gd name="connsiteX61" fmla="*/ 857250 w 3181350"/>
              <a:gd name="connsiteY61" fmla="*/ 2124075 h 2603586"/>
              <a:gd name="connsiteX62" fmla="*/ 838200 w 3181350"/>
              <a:gd name="connsiteY62" fmla="*/ 2171700 h 2603586"/>
              <a:gd name="connsiteX63" fmla="*/ 828675 w 3181350"/>
              <a:gd name="connsiteY63" fmla="*/ 2219325 h 2603586"/>
              <a:gd name="connsiteX64" fmla="*/ 800100 w 3181350"/>
              <a:gd name="connsiteY64" fmla="*/ 2286000 h 2603586"/>
              <a:gd name="connsiteX65" fmla="*/ 771525 w 3181350"/>
              <a:gd name="connsiteY65" fmla="*/ 2314575 h 2603586"/>
              <a:gd name="connsiteX66" fmla="*/ 714375 w 3181350"/>
              <a:gd name="connsiteY66" fmla="*/ 2381250 h 2603586"/>
              <a:gd name="connsiteX67" fmla="*/ 619125 w 3181350"/>
              <a:gd name="connsiteY67" fmla="*/ 2447925 h 2603586"/>
              <a:gd name="connsiteX68" fmla="*/ 581025 w 3181350"/>
              <a:gd name="connsiteY68" fmla="*/ 2476500 h 2603586"/>
              <a:gd name="connsiteX69" fmla="*/ 495300 w 3181350"/>
              <a:gd name="connsiteY69" fmla="*/ 2495550 h 2603586"/>
              <a:gd name="connsiteX70" fmla="*/ 428625 w 3181350"/>
              <a:gd name="connsiteY70" fmla="*/ 2514600 h 2603586"/>
              <a:gd name="connsiteX71" fmla="*/ 333375 w 3181350"/>
              <a:gd name="connsiteY71" fmla="*/ 2524125 h 2603586"/>
              <a:gd name="connsiteX72" fmla="*/ 285750 w 3181350"/>
              <a:gd name="connsiteY72" fmla="*/ 2533650 h 2603586"/>
              <a:gd name="connsiteX73" fmla="*/ 342368 w 3181350"/>
              <a:gd name="connsiteY73" fmla="*/ 2426735 h 2603586"/>
              <a:gd name="connsiteX74" fmla="*/ 228600 w 3181350"/>
              <a:gd name="connsiteY74" fmla="*/ 2562225 h 2603586"/>
              <a:gd name="connsiteX75" fmla="*/ 66675 w 3181350"/>
              <a:gd name="connsiteY75" fmla="*/ 2600325 h 2603586"/>
              <a:gd name="connsiteX76" fmla="*/ 28575 w 3181350"/>
              <a:gd name="connsiteY76" fmla="*/ 2581275 h 2603586"/>
              <a:gd name="connsiteX77" fmla="*/ 174232 w 3181350"/>
              <a:gd name="connsiteY77" fmla="*/ 2421258 h 2603586"/>
              <a:gd name="connsiteX78" fmla="*/ 0 w 3181350"/>
              <a:gd name="connsiteY78" fmla="*/ 2305050 h 2603586"/>
              <a:gd name="connsiteX79" fmla="*/ 9525 w 3181350"/>
              <a:gd name="connsiteY79" fmla="*/ 2133600 h 2603586"/>
              <a:gd name="connsiteX80" fmla="*/ 47625 w 3181350"/>
              <a:gd name="connsiteY80" fmla="*/ 1847850 h 2603586"/>
              <a:gd name="connsiteX0" fmla="*/ 19050 w 3181350"/>
              <a:gd name="connsiteY0" fmla="*/ 2257425 h 2592502"/>
              <a:gd name="connsiteX1" fmla="*/ 19050 w 3181350"/>
              <a:gd name="connsiteY1" fmla="*/ 2257425 h 2592502"/>
              <a:gd name="connsiteX2" fmla="*/ 28575 w 3181350"/>
              <a:gd name="connsiteY2" fmla="*/ 1800225 h 2592502"/>
              <a:gd name="connsiteX3" fmla="*/ 38100 w 3181350"/>
              <a:gd name="connsiteY3" fmla="*/ 1771650 h 2592502"/>
              <a:gd name="connsiteX4" fmla="*/ 66675 w 3181350"/>
              <a:gd name="connsiteY4" fmla="*/ 1466850 h 2592502"/>
              <a:gd name="connsiteX5" fmla="*/ 76200 w 3181350"/>
              <a:gd name="connsiteY5" fmla="*/ 1247775 h 2592502"/>
              <a:gd name="connsiteX6" fmla="*/ 209550 w 3181350"/>
              <a:gd name="connsiteY6" fmla="*/ 1228725 h 2592502"/>
              <a:gd name="connsiteX7" fmla="*/ 314325 w 3181350"/>
              <a:gd name="connsiteY7" fmla="*/ 1209675 h 2592502"/>
              <a:gd name="connsiteX8" fmla="*/ 352425 w 3181350"/>
              <a:gd name="connsiteY8" fmla="*/ 1200150 h 2592502"/>
              <a:gd name="connsiteX9" fmla="*/ 428625 w 3181350"/>
              <a:gd name="connsiteY9" fmla="*/ 1190625 h 2592502"/>
              <a:gd name="connsiteX10" fmla="*/ 1428750 w 3181350"/>
              <a:gd name="connsiteY10" fmla="*/ 1181100 h 2592502"/>
              <a:gd name="connsiteX11" fmla="*/ 1457325 w 3181350"/>
              <a:gd name="connsiteY11" fmla="*/ 1171575 h 2592502"/>
              <a:gd name="connsiteX12" fmla="*/ 1514475 w 3181350"/>
              <a:gd name="connsiteY12" fmla="*/ 1162050 h 2592502"/>
              <a:gd name="connsiteX13" fmla="*/ 1552575 w 3181350"/>
              <a:gd name="connsiteY13" fmla="*/ 1133475 h 2592502"/>
              <a:gd name="connsiteX14" fmla="*/ 1590675 w 3181350"/>
              <a:gd name="connsiteY14" fmla="*/ 1047750 h 2592502"/>
              <a:gd name="connsiteX15" fmla="*/ 1600200 w 3181350"/>
              <a:gd name="connsiteY15" fmla="*/ 1019175 h 2592502"/>
              <a:gd name="connsiteX16" fmla="*/ 1619250 w 3181350"/>
              <a:gd name="connsiteY16" fmla="*/ 923925 h 2592502"/>
              <a:gd name="connsiteX17" fmla="*/ 1657350 w 3181350"/>
              <a:gd name="connsiteY17" fmla="*/ 838200 h 2592502"/>
              <a:gd name="connsiteX18" fmla="*/ 1676400 w 3181350"/>
              <a:gd name="connsiteY18" fmla="*/ 762000 h 2592502"/>
              <a:gd name="connsiteX19" fmla="*/ 1695450 w 3181350"/>
              <a:gd name="connsiteY19" fmla="*/ 733425 h 2592502"/>
              <a:gd name="connsiteX20" fmla="*/ 1724025 w 3181350"/>
              <a:gd name="connsiteY20" fmla="*/ 666750 h 2592502"/>
              <a:gd name="connsiteX21" fmla="*/ 1752600 w 3181350"/>
              <a:gd name="connsiteY21" fmla="*/ 561975 h 2592502"/>
              <a:gd name="connsiteX22" fmla="*/ 1762125 w 3181350"/>
              <a:gd name="connsiteY22" fmla="*/ 276225 h 2592502"/>
              <a:gd name="connsiteX23" fmla="*/ 1771650 w 3181350"/>
              <a:gd name="connsiteY23" fmla="*/ 238125 h 2592502"/>
              <a:gd name="connsiteX24" fmla="*/ 1790700 w 3181350"/>
              <a:gd name="connsiteY24" fmla="*/ 180975 h 2592502"/>
              <a:gd name="connsiteX25" fmla="*/ 1800225 w 3181350"/>
              <a:gd name="connsiteY25" fmla="*/ 152400 h 2592502"/>
              <a:gd name="connsiteX26" fmla="*/ 1819275 w 3181350"/>
              <a:gd name="connsiteY26" fmla="*/ 114300 h 2592502"/>
              <a:gd name="connsiteX27" fmla="*/ 1828800 w 3181350"/>
              <a:gd name="connsiteY27" fmla="*/ 85725 h 2592502"/>
              <a:gd name="connsiteX28" fmla="*/ 1885950 w 3181350"/>
              <a:gd name="connsiteY28" fmla="*/ 28575 h 2592502"/>
              <a:gd name="connsiteX29" fmla="*/ 2038350 w 3181350"/>
              <a:gd name="connsiteY29" fmla="*/ 0 h 2592502"/>
              <a:gd name="connsiteX30" fmla="*/ 3124200 w 3181350"/>
              <a:gd name="connsiteY30" fmla="*/ 9525 h 2592502"/>
              <a:gd name="connsiteX31" fmla="*/ 3162300 w 3181350"/>
              <a:gd name="connsiteY31" fmla="*/ 19050 h 2592502"/>
              <a:gd name="connsiteX32" fmla="*/ 3181350 w 3181350"/>
              <a:gd name="connsiteY32" fmla="*/ 76200 h 2592502"/>
              <a:gd name="connsiteX33" fmla="*/ 3171825 w 3181350"/>
              <a:gd name="connsiteY33" fmla="*/ 333375 h 2592502"/>
              <a:gd name="connsiteX34" fmla="*/ 3162300 w 3181350"/>
              <a:gd name="connsiteY34" fmla="*/ 371475 h 2592502"/>
              <a:gd name="connsiteX35" fmla="*/ 3133725 w 3181350"/>
              <a:gd name="connsiteY35" fmla="*/ 400050 h 2592502"/>
              <a:gd name="connsiteX36" fmla="*/ 3105150 w 3181350"/>
              <a:gd name="connsiteY36" fmla="*/ 438150 h 2592502"/>
              <a:gd name="connsiteX37" fmla="*/ 3086100 w 3181350"/>
              <a:gd name="connsiteY37" fmla="*/ 466725 h 2592502"/>
              <a:gd name="connsiteX38" fmla="*/ 3057525 w 3181350"/>
              <a:gd name="connsiteY38" fmla="*/ 485775 h 2592502"/>
              <a:gd name="connsiteX39" fmla="*/ 2943225 w 3181350"/>
              <a:gd name="connsiteY39" fmla="*/ 523875 h 2592502"/>
              <a:gd name="connsiteX40" fmla="*/ 2895600 w 3181350"/>
              <a:gd name="connsiteY40" fmla="*/ 533400 h 2592502"/>
              <a:gd name="connsiteX41" fmla="*/ 2838450 w 3181350"/>
              <a:gd name="connsiteY41" fmla="*/ 542925 h 2592502"/>
              <a:gd name="connsiteX42" fmla="*/ 2571750 w 3181350"/>
              <a:gd name="connsiteY42" fmla="*/ 571500 h 2592502"/>
              <a:gd name="connsiteX43" fmla="*/ 2457450 w 3181350"/>
              <a:gd name="connsiteY43" fmla="*/ 628650 h 2592502"/>
              <a:gd name="connsiteX44" fmla="*/ 2428875 w 3181350"/>
              <a:gd name="connsiteY44" fmla="*/ 647700 h 2592502"/>
              <a:gd name="connsiteX45" fmla="*/ 2409825 w 3181350"/>
              <a:gd name="connsiteY45" fmla="*/ 676275 h 2592502"/>
              <a:gd name="connsiteX46" fmla="*/ 2390775 w 3181350"/>
              <a:gd name="connsiteY46" fmla="*/ 819150 h 2592502"/>
              <a:gd name="connsiteX47" fmla="*/ 2381250 w 3181350"/>
              <a:gd name="connsiteY47" fmla="*/ 866775 h 2592502"/>
              <a:gd name="connsiteX48" fmla="*/ 2371725 w 3181350"/>
              <a:gd name="connsiteY48" fmla="*/ 1533525 h 2592502"/>
              <a:gd name="connsiteX49" fmla="*/ 2333625 w 3181350"/>
              <a:gd name="connsiteY49" fmla="*/ 1571625 h 2592502"/>
              <a:gd name="connsiteX50" fmla="*/ 2314575 w 3181350"/>
              <a:gd name="connsiteY50" fmla="*/ 1619250 h 2592502"/>
              <a:gd name="connsiteX51" fmla="*/ 2276475 w 3181350"/>
              <a:gd name="connsiteY51" fmla="*/ 1647825 h 2592502"/>
              <a:gd name="connsiteX52" fmla="*/ 2219325 w 3181350"/>
              <a:gd name="connsiteY52" fmla="*/ 1714500 h 2592502"/>
              <a:gd name="connsiteX53" fmla="*/ 2190750 w 3181350"/>
              <a:gd name="connsiteY53" fmla="*/ 1724025 h 2592502"/>
              <a:gd name="connsiteX54" fmla="*/ 2076450 w 3181350"/>
              <a:gd name="connsiteY54" fmla="*/ 1771650 h 2592502"/>
              <a:gd name="connsiteX55" fmla="*/ 2019300 w 3181350"/>
              <a:gd name="connsiteY55" fmla="*/ 1790700 h 2592502"/>
              <a:gd name="connsiteX56" fmla="*/ 1990725 w 3181350"/>
              <a:gd name="connsiteY56" fmla="*/ 1800225 h 2592502"/>
              <a:gd name="connsiteX57" fmla="*/ 952500 w 3181350"/>
              <a:gd name="connsiteY57" fmla="*/ 1819275 h 2592502"/>
              <a:gd name="connsiteX58" fmla="*/ 904875 w 3181350"/>
              <a:gd name="connsiteY58" fmla="*/ 1876425 h 2592502"/>
              <a:gd name="connsiteX59" fmla="*/ 885825 w 3181350"/>
              <a:gd name="connsiteY59" fmla="*/ 1933575 h 2592502"/>
              <a:gd name="connsiteX60" fmla="*/ 876300 w 3181350"/>
              <a:gd name="connsiteY60" fmla="*/ 1962150 h 2592502"/>
              <a:gd name="connsiteX61" fmla="*/ 857250 w 3181350"/>
              <a:gd name="connsiteY61" fmla="*/ 2124075 h 2592502"/>
              <a:gd name="connsiteX62" fmla="*/ 838200 w 3181350"/>
              <a:gd name="connsiteY62" fmla="*/ 2171700 h 2592502"/>
              <a:gd name="connsiteX63" fmla="*/ 828675 w 3181350"/>
              <a:gd name="connsiteY63" fmla="*/ 2219325 h 2592502"/>
              <a:gd name="connsiteX64" fmla="*/ 800100 w 3181350"/>
              <a:gd name="connsiteY64" fmla="*/ 2286000 h 2592502"/>
              <a:gd name="connsiteX65" fmla="*/ 771525 w 3181350"/>
              <a:gd name="connsiteY65" fmla="*/ 2314575 h 2592502"/>
              <a:gd name="connsiteX66" fmla="*/ 714375 w 3181350"/>
              <a:gd name="connsiteY66" fmla="*/ 2381250 h 2592502"/>
              <a:gd name="connsiteX67" fmla="*/ 619125 w 3181350"/>
              <a:gd name="connsiteY67" fmla="*/ 2447925 h 2592502"/>
              <a:gd name="connsiteX68" fmla="*/ 581025 w 3181350"/>
              <a:gd name="connsiteY68" fmla="*/ 2476500 h 2592502"/>
              <a:gd name="connsiteX69" fmla="*/ 495300 w 3181350"/>
              <a:gd name="connsiteY69" fmla="*/ 2495550 h 2592502"/>
              <a:gd name="connsiteX70" fmla="*/ 428625 w 3181350"/>
              <a:gd name="connsiteY70" fmla="*/ 2514600 h 2592502"/>
              <a:gd name="connsiteX71" fmla="*/ 333375 w 3181350"/>
              <a:gd name="connsiteY71" fmla="*/ 2524125 h 2592502"/>
              <a:gd name="connsiteX72" fmla="*/ 285750 w 3181350"/>
              <a:gd name="connsiteY72" fmla="*/ 2533650 h 2592502"/>
              <a:gd name="connsiteX73" fmla="*/ 342368 w 3181350"/>
              <a:gd name="connsiteY73" fmla="*/ 2426735 h 2592502"/>
              <a:gd name="connsiteX74" fmla="*/ 228600 w 3181350"/>
              <a:gd name="connsiteY74" fmla="*/ 2562225 h 2592502"/>
              <a:gd name="connsiteX75" fmla="*/ 28575 w 3181350"/>
              <a:gd name="connsiteY75" fmla="*/ 2581275 h 2592502"/>
              <a:gd name="connsiteX76" fmla="*/ 174232 w 3181350"/>
              <a:gd name="connsiteY76" fmla="*/ 2421258 h 2592502"/>
              <a:gd name="connsiteX77" fmla="*/ 0 w 3181350"/>
              <a:gd name="connsiteY77" fmla="*/ 2305050 h 2592502"/>
              <a:gd name="connsiteX78" fmla="*/ 9525 w 3181350"/>
              <a:gd name="connsiteY78" fmla="*/ 2133600 h 2592502"/>
              <a:gd name="connsiteX79" fmla="*/ 47625 w 3181350"/>
              <a:gd name="connsiteY79" fmla="*/ 1847850 h 2592502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9525 w 3171825"/>
              <a:gd name="connsiteY0" fmla="*/ 2257425 h 2562229"/>
              <a:gd name="connsiteX1" fmla="*/ 9525 w 3171825"/>
              <a:gd name="connsiteY1" fmla="*/ 2257425 h 2562229"/>
              <a:gd name="connsiteX2" fmla="*/ 19050 w 3171825"/>
              <a:gd name="connsiteY2" fmla="*/ 1800225 h 2562229"/>
              <a:gd name="connsiteX3" fmla="*/ 28575 w 3171825"/>
              <a:gd name="connsiteY3" fmla="*/ 1771650 h 2562229"/>
              <a:gd name="connsiteX4" fmla="*/ 57150 w 3171825"/>
              <a:gd name="connsiteY4" fmla="*/ 1466850 h 2562229"/>
              <a:gd name="connsiteX5" fmla="*/ 66675 w 3171825"/>
              <a:gd name="connsiteY5" fmla="*/ 1247775 h 2562229"/>
              <a:gd name="connsiteX6" fmla="*/ 200025 w 3171825"/>
              <a:gd name="connsiteY6" fmla="*/ 1228725 h 2562229"/>
              <a:gd name="connsiteX7" fmla="*/ 304800 w 3171825"/>
              <a:gd name="connsiteY7" fmla="*/ 1209675 h 2562229"/>
              <a:gd name="connsiteX8" fmla="*/ 342900 w 3171825"/>
              <a:gd name="connsiteY8" fmla="*/ 1200150 h 2562229"/>
              <a:gd name="connsiteX9" fmla="*/ 419100 w 3171825"/>
              <a:gd name="connsiteY9" fmla="*/ 1190625 h 2562229"/>
              <a:gd name="connsiteX10" fmla="*/ 1419225 w 3171825"/>
              <a:gd name="connsiteY10" fmla="*/ 1181100 h 2562229"/>
              <a:gd name="connsiteX11" fmla="*/ 1447800 w 3171825"/>
              <a:gd name="connsiteY11" fmla="*/ 1171575 h 2562229"/>
              <a:gd name="connsiteX12" fmla="*/ 1504950 w 3171825"/>
              <a:gd name="connsiteY12" fmla="*/ 1162050 h 2562229"/>
              <a:gd name="connsiteX13" fmla="*/ 1543050 w 3171825"/>
              <a:gd name="connsiteY13" fmla="*/ 1133475 h 2562229"/>
              <a:gd name="connsiteX14" fmla="*/ 1581150 w 3171825"/>
              <a:gd name="connsiteY14" fmla="*/ 1047750 h 2562229"/>
              <a:gd name="connsiteX15" fmla="*/ 1590675 w 3171825"/>
              <a:gd name="connsiteY15" fmla="*/ 1019175 h 2562229"/>
              <a:gd name="connsiteX16" fmla="*/ 1609725 w 3171825"/>
              <a:gd name="connsiteY16" fmla="*/ 923925 h 2562229"/>
              <a:gd name="connsiteX17" fmla="*/ 1647825 w 3171825"/>
              <a:gd name="connsiteY17" fmla="*/ 838200 h 2562229"/>
              <a:gd name="connsiteX18" fmla="*/ 1666875 w 3171825"/>
              <a:gd name="connsiteY18" fmla="*/ 762000 h 2562229"/>
              <a:gd name="connsiteX19" fmla="*/ 1685925 w 3171825"/>
              <a:gd name="connsiteY19" fmla="*/ 733425 h 2562229"/>
              <a:gd name="connsiteX20" fmla="*/ 1714500 w 3171825"/>
              <a:gd name="connsiteY20" fmla="*/ 666750 h 2562229"/>
              <a:gd name="connsiteX21" fmla="*/ 1743075 w 3171825"/>
              <a:gd name="connsiteY21" fmla="*/ 561975 h 2562229"/>
              <a:gd name="connsiteX22" fmla="*/ 1752600 w 3171825"/>
              <a:gd name="connsiteY22" fmla="*/ 276225 h 2562229"/>
              <a:gd name="connsiteX23" fmla="*/ 1762125 w 3171825"/>
              <a:gd name="connsiteY23" fmla="*/ 238125 h 2562229"/>
              <a:gd name="connsiteX24" fmla="*/ 1781175 w 3171825"/>
              <a:gd name="connsiteY24" fmla="*/ 180975 h 2562229"/>
              <a:gd name="connsiteX25" fmla="*/ 1790700 w 3171825"/>
              <a:gd name="connsiteY25" fmla="*/ 152400 h 2562229"/>
              <a:gd name="connsiteX26" fmla="*/ 1809750 w 3171825"/>
              <a:gd name="connsiteY26" fmla="*/ 114300 h 2562229"/>
              <a:gd name="connsiteX27" fmla="*/ 1819275 w 3171825"/>
              <a:gd name="connsiteY27" fmla="*/ 85725 h 2562229"/>
              <a:gd name="connsiteX28" fmla="*/ 1876425 w 3171825"/>
              <a:gd name="connsiteY28" fmla="*/ 28575 h 2562229"/>
              <a:gd name="connsiteX29" fmla="*/ 2028825 w 3171825"/>
              <a:gd name="connsiteY29" fmla="*/ 0 h 2562229"/>
              <a:gd name="connsiteX30" fmla="*/ 3114675 w 3171825"/>
              <a:gd name="connsiteY30" fmla="*/ 9525 h 2562229"/>
              <a:gd name="connsiteX31" fmla="*/ 3152775 w 3171825"/>
              <a:gd name="connsiteY31" fmla="*/ 19050 h 2562229"/>
              <a:gd name="connsiteX32" fmla="*/ 3171825 w 3171825"/>
              <a:gd name="connsiteY32" fmla="*/ 76200 h 2562229"/>
              <a:gd name="connsiteX33" fmla="*/ 3162300 w 3171825"/>
              <a:gd name="connsiteY33" fmla="*/ 333375 h 2562229"/>
              <a:gd name="connsiteX34" fmla="*/ 3152775 w 3171825"/>
              <a:gd name="connsiteY34" fmla="*/ 371475 h 2562229"/>
              <a:gd name="connsiteX35" fmla="*/ 3124200 w 3171825"/>
              <a:gd name="connsiteY35" fmla="*/ 400050 h 2562229"/>
              <a:gd name="connsiteX36" fmla="*/ 3095625 w 3171825"/>
              <a:gd name="connsiteY36" fmla="*/ 438150 h 2562229"/>
              <a:gd name="connsiteX37" fmla="*/ 3076575 w 3171825"/>
              <a:gd name="connsiteY37" fmla="*/ 466725 h 2562229"/>
              <a:gd name="connsiteX38" fmla="*/ 3048000 w 3171825"/>
              <a:gd name="connsiteY38" fmla="*/ 485775 h 2562229"/>
              <a:gd name="connsiteX39" fmla="*/ 2933700 w 3171825"/>
              <a:gd name="connsiteY39" fmla="*/ 523875 h 2562229"/>
              <a:gd name="connsiteX40" fmla="*/ 2886075 w 3171825"/>
              <a:gd name="connsiteY40" fmla="*/ 533400 h 2562229"/>
              <a:gd name="connsiteX41" fmla="*/ 2828925 w 3171825"/>
              <a:gd name="connsiteY41" fmla="*/ 542925 h 2562229"/>
              <a:gd name="connsiteX42" fmla="*/ 2562225 w 3171825"/>
              <a:gd name="connsiteY42" fmla="*/ 571500 h 2562229"/>
              <a:gd name="connsiteX43" fmla="*/ 2447925 w 3171825"/>
              <a:gd name="connsiteY43" fmla="*/ 628650 h 2562229"/>
              <a:gd name="connsiteX44" fmla="*/ 2419350 w 3171825"/>
              <a:gd name="connsiteY44" fmla="*/ 647700 h 2562229"/>
              <a:gd name="connsiteX45" fmla="*/ 2400300 w 3171825"/>
              <a:gd name="connsiteY45" fmla="*/ 676275 h 2562229"/>
              <a:gd name="connsiteX46" fmla="*/ 2381250 w 3171825"/>
              <a:gd name="connsiteY46" fmla="*/ 819150 h 2562229"/>
              <a:gd name="connsiteX47" fmla="*/ 2371725 w 3171825"/>
              <a:gd name="connsiteY47" fmla="*/ 866775 h 2562229"/>
              <a:gd name="connsiteX48" fmla="*/ 2362200 w 3171825"/>
              <a:gd name="connsiteY48" fmla="*/ 1533525 h 2562229"/>
              <a:gd name="connsiteX49" fmla="*/ 2324100 w 3171825"/>
              <a:gd name="connsiteY49" fmla="*/ 1571625 h 2562229"/>
              <a:gd name="connsiteX50" fmla="*/ 2305050 w 3171825"/>
              <a:gd name="connsiteY50" fmla="*/ 1619250 h 2562229"/>
              <a:gd name="connsiteX51" fmla="*/ 2266950 w 3171825"/>
              <a:gd name="connsiteY51" fmla="*/ 1647825 h 2562229"/>
              <a:gd name="connsiteX52" fmla="*/ 2209800 w 3171825"/>
              <a:gd name="connsiteY52" fmla="*/ 1714500 h 2562229"/>
              <a:gd name="connsiteX53" fmla="*/ 2181225 w 3171825"/>
              <a:gd name="connsiteY53" fmla="*/ 1724025 h 2562229"/>
              <a:gd name="connsiteX54" fmla="*/ 2066925 w 3171825"/>
              <a:gd name="connsiteY54" fmla="*/ 1771650 h 2562229"/>
              <a:gd name="connsiteX55" fmla="*/ 2009775 w 3171825"/>
              <a:gd name="connsiteY55" fmla="*/ 1790700 h 2562229"/>
              <a:gd name="connsiteX56" fmla="*/ 1981200 w 3171825"/>
              <a:gd name="connsiteY56" fmla="*/ 1800225 h 2562229"/>
              <a:gd name="connsiteX57" fmla="*/ 942975 w 3171825"/>
              <a:gd name="connsiteY57" fmla="*/ 1819275 h 2562229"/>
              <a:gd name="connsiteX58" fmla="*/ 895350 w 3171825"/>
              <a:gd name="connsiteY58" fmla="*/ 1876425 h 2562229"/>
              <a:gd name="connsiteX59" fmla="*/ 876300 w 3171825"/>
              <a:gd name="connsiteY59" fmla="*/ 1933575 h 2562229"/>
              <a:gd name="connsiteX60" fmla="*/ 866775 w 3171825"/>
              <a:gd name="connsiteY60" fmla="*/ 1962150 h 2562229"/>
              <a:gd name="connsiteX61" fmla="*/ 847725 w 3171825"/>
              <a:gd name="connsiteY61" fmla="*/ 2124075 h 2562229"/>
              <a:gd name="connsiteX62" fmla="*/ 828675 w 3171825"/>
              <a:gd name="connsiteY62" fmla="*/ 2171700 h 2562229"/>
              <a:gd name="connsiteX63" fmla="*/ 819150 w 3171825"/>
              <a:gd name="connsiteY63" fmla="*/ 2219325 h 2562229"/>
              <a:gd name="connsiteX64" fmla="*/ 790575 w 3171825"/>
              <a:gd name="connsiteY64" fmla="*/ 2286000 h 2562229"/>
              <a:gd name="connsiteX65" fmla="*/ 762000 w 3171825"/>
              <a:gd name="connsiteY65" fmla="*/ 2314575 h 2562229"/>
              <a:gd name="connsiteX66" fmla="*/ 704850 w 3171825"/>
              <a:gd name="connsiteY66" fmla="*/ 2381250 h 2562229"/>
              <a:gd name="connsiteX67" fmla="*/ 609600 w 3171825"/>
              <a:gd name="connsiteY67" fmla="*/ 2447925 h 2562229"/>
              <a:gd name="connsiteX68" fmla="*/ 571500 w 3171825"/>
              <a:gd name="connsiteY68" fmla="*/ 2476500 h 2562229"/>
              <a:gd name="connsiteX69" fmla="*/ 485775 w 3171825"/>
              <a:gd name="connsiteY69" fmla="*/ 2495550 h 2562229"/>
              <a:gd name="connsiteX70" fmla="*/ 419100 w 3171825"/>
              <a:gd name="connsiteY70" fmla="*/ 2514600 h 2562229"/>
              <a:gd name="connsiteX71" fmla="*/ 323850 w 3171825"/>
              <a:gd name="connsiteY71" fmla="*/ 2524125 h 2562229"/>
              <a:gd name="connsiteX72" fmla="*/ 276225 w 3171825"/>
              <a:gd name="connsiteY72" fmla="*/ 2533650 h 2562229"/>
              <a:gd name="connsiteX73" fmla="*/ 332843 w 3171825"/>
              <a:gd name="connsiteY73" fmla="*/ 2426735 h 2562229"/>
              <a:gd name="connsiteX74" fmla="*/ 219075 w 3171825"/>
              <a:gd name="connsiteY74" fmla="*/ 2562225 h 2562229"/>
              <a:gd name="connsiteX75" fmla="*/ 164707 w 3171825"/>
              <a:gd name="connsiteY75" fmla="*/ 2421258 h 2562229"/>
              <a:gd name="connsiteX76" fmla="*/ 0 w 3171825"/>
              <a:gd name="connsiteY76" fmla="*/ 2133600 h 2562229"/>
              <a:gd name="connsiteX77" fmla="*/ 38100 w 3171825"/>
              <a:gd name="connsiteY77" fmla="*/ 1847850 h 2562229"/>
              <a:gd name="connsiteX0" fmla="*/ 9525 w 3171825"/>
              <a:gd name="connsiteY0" fmla="*/ 2257425 h 2562229"/>
              <a:gd name="connsiteX1" fmla="*/ 9525 w 3171825"/>
              <a:gd name="connsiteY1" fmla="*/ 2257425 h 2562229"/>
              <a:gd name="connsiteX2" fmla="*/ 19050 w 3171825"/>
              <a:gd name="connsiteY2" fmla="*/ 1800225 h 2562229"/>
              <a:gd name="connsiteX3" fmla="*/ 28575 w 3171825"/>
              <a:gd name="connsiteY3" fmla="*/ 1771650 h 2562229"/>
              <a:gd name="connsiteX4" fmla="*/ 57150 w 3171825"/>
              <a:gd name="connsiteY4" fmla="*/ 1466850 h 2562229"/>
              <a:gd name="connsiteX5" fmla="*/ 66675 w 3171825"/>
              <a:gd name="connsiteY5" fmla="*/ 1247775 h 2562229"/>
              <a:gd name="connsiteX6" fmla="*/ 200025 w 3171825"/>
              <a:gd name="connsiteY6" fmla="*/ 1228725 h 2562229"/>
              <a:gd name="connsiteX7" fmla="*/ 304800 w 3171825"/>
              <a:gd name="connsiteY7" fmla="*/ 1209675 h 2562229"/>
              <a:gd name="connsiteX8" fmla="*/ 342900 w 3171825"/>
              <a:gd name="connsiteY8" fmla="*/ 1200150 h 2562229"/>
              <a:gd name="connsiteX9" fmla="*/ 419100 w 3171825"/>
              <a:gd name="connsiteY9" fmla="*/ 1190625 h 2562229"/>
              <a:gd name="connsiteX10" fmla="*/ 1419225 w 3171825"/>
              <a:gd name="connsiteY10" fmla="*/ 1181100 h 2562229"/>
              <a:gd name="connsiteX11" fmla="*/ 1447800 w 3171825"/>
              <a:gd name="connsiteY11" fmla="*/ 1171575 h 2562229"/>
              <a:gd name="connsiteX12" fmla="*/ 1504950 w 3171825"/>
              <a:gd name="connsiteY12" fmla="*/ 1162050 h 2562229"/>
              <a:gd name="connsiteX13" fmla="*/ 1543050 w 3171825"/>
              <a:gd name="connsiteY13" fmla="*/ 1133475 h 2562229"/>
              <a:gd name="connsiteX14" fmla="*/ 1581150 w 3171825"/>
              <a:gd name="connsiteY14" fmla="*/ 1047750 h 2562229"/>
              <a:gd name="connsiteX15" fmla="*/ 1590675 w 3171825"/>
              <a:gd name="connsiteY15" fmla="*/ 1019175 h 2562229"/>
              <a:gd name="connsiteX16" fmla="*/ 1609725 w 3171825"/>
              <a:gd name="connsiteY16" fmla="*/ 923925 h 2562229"/>
              <a:gd name="connsiteX17" fmla="*/ 1647825 w 3171825"/>
              <a:gd name="connsiteY17" fmla="*/ 838200 h 2562229"/>
              <a:gd name="connsiteX18" fmla="*/ 1666875 w 3171825"/>
              <a:gd name="connsiteY18" fmla="*/ 762000 h 2562229"/>
              <a:gd name="connsiteX19" fmla="*/ 1685925 w 3171825"/>
              <a:gd name="connsiteY19" fmla="*/ 733425 h 2562229"/>
              <a:gd name="connsiteX20" fmla="*/ 1714500 w 3171825"/>
              <a:gd name="connsiteY20" fmla="*/ 666750 h 2562229"/>
              <a:gd name="connsiteX21" fmla="*/ 1743075 w 3171825"/>
              <a:gd name="connsiteY21" fmla="*/ 561975 h 2562229"/>
              <a:gd name="connsiteX22" fmla="*/ 1752600 w 3171825"/>
              <a:gd name="connsiteY22" fmla="*/ 276225 h 2562229"/>
              <a:gd name="connsiteX23" fmla="*/ 1762125 w 3171825"/>
              <a:gd name="connsiteY23" fmla="*/ 238125 h 2562229"/>
              <a:gd name="connsiteX24" fmla="*/ 1781175 w 3171825"/>
              <a:gd name="connsiteY24" fmla="*/ 180975 h 2562229"/>
              <a:gd name="connsiteX25" fmla="*/ 1790700 w 3171825"/>
              <a:gd name="connsiteY25" fmla="*/ 152400 h 2562229"/>
              <a:gd name="connsiteX26" fmla="*/ 1809750 w 3171825"/>
              <a:gd name="connsiteY26" fmla="*/ 114300 h 2562229"/>
              <a:gd name="connsiteX27" fmla="*/ 1819275 w 3171825"/>
              <a:gd name="connsiteY27" fmla="*/ 85725 h 2562229"/>
              <a:gd name="connsiteX28" fmla="*/ 1876425 w 3171825"/>
              <a:gd name="connsiteY28" fmla="*/ 28575 h 2562229"/>
              <a:gd name="connsiteX29" fmla="*/ 2028825 w 3171825"/>
              <a:gd name="connsiteY29" fmla="*/ 0 h 2562229"/>
              <a:gd name="connsiteX30" fmla="*/ 3114675 w 3171825"/>
              <a:gd name="connsiteY30" fmla="*/ 9525 h 2562229"/>
              <a:gd name="connsiteX31" fmla="*/ 3152775 w 3171825"/>
              <a:gd name="connsiteY31" fmla="*/ 19050 h 2562229"/>
              <a:gd name="connsiteX32" fmla="*/ 3171825 w 3171825"/>
              <a:gd name="connsiteY32" fmla="*/ 76200 h 2562229"/>
              <a:gd name="connsiteX33" fmla="*/ 3162300 w 3171825"/>
              <a:gd name="connsiteY33" fmla="*/ 333375 h 2562229"/>
              <a:gd name="connsiteX34" fmla="*/ 3152775 w 3171825"/>
              <a:gd name="connsiteY34" fmla="*/ 371475 h 2562229"/>
              <a:gd name="connsiteX35" fmla="*/ 3124200 w 3171825"/>
              <a:gd name="connsiteY35" fmla="*/ 400050 h 2562229"/>
              <a:gd name="connsiteX36" fmla="*/ 3095625 w 3171825"/>
              <a:gd name="connsiteY36" fmla="*/ 438150 h 2562229"/>
              <a:gd name="connsiteX37" fmla="*/ 3076575 w 3171825"/>
              <a:gd name="connsiteY37" fmla="*/ 466725 h 2562229"/>
              <a:gd name="connsiteX38" fmla="*/ 3048000 w 3171825"/>
              <a:gd name="connsiteY38" fmla="*/ 485775 h 2562229"/>
              <a:gd name="connsiteX39" fmla="*/ 2933700 w 3171825"/>
              <a:gd name="connsiteY39" fmla="*/ 523875 h 2562229"/>
              <a:gd name="connsiteX40" fmla="*/ 2886075 w 3171825"/>
              <a:gd name="connsiteY40" fmla="*/ 533400 h 2562229"/>
              <a:gd name="connsiteX41" fmla="*/ 2828925 w 3171825"/>
              <a:gd name="connsiteY41" fmla="*/ 542925 h 2562229"/>
              <a:gd name="connsiteX42" fmla="*/ 2562225 w 3171825"/>
              <a:gd name="connsiteY42" fmla="*/ 571500 h 2562229"/>
              <a:gd name="connsiteX43" fmla="*/ 2447925 w 3171825"/>
              <a:gd name="connsiteY43" fmla="*/ 628650 h 2562229"/>
              <a:gd name="connsiteX44" fmla="*/ 2419350 w 3171825"/>
              <a:gd name="connsiteY44" fmla="*/ 647700 h 2562229"/>
              <a:gd name="connsiteX45" fmla="*/ 2400300 w 3171825"/>
              <a:gd name="connsiteY45" fmla="*/ 676275 h 2562229"/>
              <a:gd name="connsiteX46" fmla="*/ 2381250 w 3171825"/>
              <a:gd name="connsiteY46" fmla="*/ 819150 h 2562229"/>
              <a:gd name="connsiteX47" fmla="*/ 2371725 w 3171825"/>
              <a:gd name="connsiteY47" fmla="*/ 866775 h 2562229"/>
              <a:gd name="connsiteX48" fmla="*/ 2362200 w 3171825"/>
              <a:gd name="connsiteY48" fmla="*/ 1533525 h 2562229"/>
              <a:gd name="connsiteX49" fmla="*/ 2324100 w 3171825"/>
              <a:gd name="connsiteY49" fmla="*/ 1571625 h 2562229"/>
              <a:gd name="connsiteX50" fmla="*/ 2305050 w 3171825"/>
              <a:gd name="connsiteY50" fmla="*/ 1619250 h 2562229"/>
              <a:gd name="connsiteX51" fmla="*/ 2266950 w 3171825"/>
              <a:gd name="connsiteY51" fmla="*/ 1647825 h 2562229"/>
              <a:gd name="connsiteX52" fmla="*/ 2209800 w 3171825"/>
              <a:gd name="connsiteY52" fmla="*/ 1714500 h 2562229"/>
              <a:gd name="connsiteX53" fmla="*/ 2181225 w 3171825"/>
              <a:gd name="connsiteY53" fmla="*/ 1724025 h 2562229"/>
              <a:gd name="connsiteX54" fmla="*/ 2066925 w 3171825"/>
              <a:gd name="connsiteY54" fmla="*/ 1771650 h 2562229"/>
              <a:gd name="connsiteX55" fmla="*/ 2009775 w 3171825"/>
              <a:gd name="connsiteY55" fmla="*/ 1790700 h 2562229"/>
              <a:gd name="connsiteX56" fmla="*/ 1981200 w 3171825"/>
              <a:gd name="connsiteY56" fmla="*/ 1800225 h 2562229"/>
              <a:gd name="connsiteX57" fmla="*/ 942975 w 3171825"/>
              <a:gd name="connsiteY57" fmla="*/ 1819275 h 2562229"/>
              <a:gd name="connsiteX58" fmla="*/ 895350 w 3171825"/>
              <a:gd name="connsiteY58" fmla="*/ 1876425 h 2562229"/>
              <a:gd name="connsiteX59" fmla="*/ 876300 w 3171825"/>
              <a:gd name="connsiteY59" fmla="*/ 1933575 h 2562229"/>
              <a:gd name="connsiteX60" fmla="*/ 866775 w 3171825"/>
              <a:gd name="connsiteY60" fmla="*/ 1962150 h 2562229"/>
              <a:gd name="connsiteX61" fmla="*/ 847725 w 3171825"/>
              <a:gd name="connsiteY61" fmla="*/ 2124075 h 2562229"/>
              <a:gd name="connsiteX62" fmla="*/ 828675 w 3171825"/>
              <a:gd name="connsiteY62" fmla="*/ 2171700 h 2562229"/>
              <a:gd name="connsiteX63" fmla="*/ 819150 w 3171825"/>
              <a:gd name="connsiteY63" fmla="*/ 2219325 h 2562229"/>
              <a:gd name="connsiteX64" fmla="*/ 790575 w 3171825"/>
              <a:gd name="connsiteY64" fmla="*/ 2286000 h 2562229"/>
              <a:gd name="connsiteX65" fmla="*/ 704850 w 3171825"/>
              <a:gd name="connsiteY65" fmla="*/ 2381250 h 2562229"/>
              <a:gd name="connsiteX66" fmla="*/ 609600 w 3171825"/>
              <a:gd name="connsiteY66" fmla="*/ 2447925 h 2562229"/>
              <a:gd name="connsiteX67" fmla="*/ 571500 w 3171825"/>
              <a:gd name="connsiteY67" fmla="*/ 2476500 h 2562229"/>
              <a:gd name="connsiteX68" fmla="*/ 485775 w 3171825"/>
              <a:gd name="connsiteY68" fmla="*/ 2495550 h 2562229"/>
              <a:gd name="connsiteX69" fmla="*/ 419100 w 3171825"/>
              <a:gd name="connsiteY69" fmla="*/ 2514600 h 2562229"/>
              <a:gd name="connsiteX70" fmla="*/ 323850 w 3171825"/>
              <a:gd name="connsiteY70" fmla="*/ 2524125 h 2562229"/>
              <a:gd name="connsiteX71" fmla="*/ 276225 w 3171825"/>
              <a:gd name="connsiteY71" fmla="*/ 2533650 h 2562229"/>
              <a:gd name="connsiteX72" fmla="*/ 332843 w 3171825"/>
              <a:gd name="connsiteY72" fmla="*/ 2426735 h 2562229"/>
              <a:gd name="connsiteX73" fmla="*/ 219075 w 3171825"/>
              <a:gd name="connsiteY73" fmla="*/ 2562225 h 2562229"/>
              <a:gd name="connsiteX74" fmla="*/ 164707 w 3171825"/>
              <a:gd name="connsiteY74" fmla="*/ 2421258 h 2562229"/>
              <a:gd name="connsiteX75" fmla="*/ 0 w 3171825"/>
              <a:gd name="connsiteY75" fmla="*/ 2133600 h 2562229"/>
              <a:gd name="connsiteX76" fmla="*/ 38100 w 3171825"/>
              <a:gd name="connsiteY76" fmla="*/ 1847850 h 2562229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90575 w 3171825"/>
              <a:gd name="connsiteY64" fmla="*/ 2286000 h 2570631"/>
              <a:gd name="connsiteX65" fmla="*/ 704850 w 3171825"/>
              <a:gd name="connsiteY65" fmla="*/ 2381250 h 2570631"/>
              <a:gd name="connsiteX66" fmla="*/ 609600 w 3171825"/>
              <a:gd name="connsiteY66" fmla="*/ 2447925 h 2570631"/>
              <a:gd name="connsiteX67" fmla="*/ 571500 w 3171825"/>
              <a:gd name="connsiteY67" fmla="*/ 2476500 h 2570631"/>
              <a:gd name="connsiteX68" fmla="*/ 485775 w 3171825"/>
              <a:gd name="connsiteY68" fmla="*/ 2495550 h 2570631"/>
              <a:gd name="connsiteX69" fmla="*/ 419100 w 3171825"/>
              <a:gd name="connsiteY69" fmla="*/ 2514600 h 2570631"/>
              <a:gd name="connsiteX70" fmla="*/ 323850 w 3171825"/>
              <a:gd name="connsiteY70" fmla="*/ 2524125 h 2570631"/>
              <a:gd name="connsiteX71" fmla="*/ 276225 w 3171825"/>
              <a:gd name="connsiteY71" fmla="*/ 2533650 h 2570631"/>
              <a:gd name="connsiteX72" fmla="*/ 332843 w 3171825"/>
              <a:gd name="connsiteY72" fmla="*/ 2426735 h 2570631"/>
              <a:gd name="connsiteX73" fmla="*/ 219075 w 3171825"/>
              <a:gd name="connsiteY73" fmla="*/ 2562225 h 2570631"/>
              <a:gd name="connsiteX74" fmla="*/ 0 w 3171825"/>
              <a:gd name="connsiteY74" fmla="*/ 2133600 h 2570631"/>
              <a:gd name="connsiteX75" fmla="*/ 38100 w 3171825"/>
              <a:gd name="connsiteY75" fmla="*/ 1847850 h 2570631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04850 w 3171825"/>
              <a:gd name="connsiteY64" fmla="*/ 2381250 h 2570631"/>
              <a:gd name="connsiteX65" fmla="*/ 609600 w 3171825"/>
              <a:gd name="connsiteY65" fmla="*/ 2447925 h 2570631"/>
              <a:gd name="connsiteX66" fmla="*/ 571500 w 3171825"/>
              <a:gd name="connsiteY66" fmla="*/ 2476500 h 2570631"/>
              <a:gd name="connsiteX67" fmla="*/ 485775 w 3171825"/>
              <a:gd name="connsiteY67" fmla="*/ 2495550 h 2570631"/>
              <a:gd name="connsiteX68" fmla="*/ 419100 w 3171825"/>
              <a:gd name="connsiteY68" fmla="*/ 2514600 h 2570631"/>
              <a:gd name="connsiteX69" fmla="*/ 323850 w 3171825"/>
              <a:gd name="connsiteY69" fmla="*/ 2524125 h 2570631"/>
              <a:gd name="connsiteX70" fmla="*/ 276225 w 3171825"/>
              <a:gd name="connsiteY70" fmla="*/ 2533650 h 2570631"/>
              <a:gd name="connsiteX71" fmla="*/ 332843 w 3171825"/>
              <a:gd name="connsiteY71" fmla="*/ 2426735 h 2570631"/>
              <a:gd name="connsiteX72" fmla="*/ 219075 w 3171825"/>
              <a:gd name="connsiteY72" fmla="*/ 2562225 h 2570631"/>
              <a:gd name="connsiteX73" fmla="*/ 0 w 3171825"/>
              <a:gd name="connsiteY73" fmla="*/ 2133600 h 2570631"/>
              <a:gd name="connsiteX74" fmla="*/ 38100 w 3171825"/>
              <a:gd name="connsiteY74" fmla="*/ 1847850 h 2570631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04850 w 3171825"/>
              <a:gd name="connsiteY64" fmla="*/ 2381250 h 2570631"/>
              <a:gd name="connsiteX65" fmla="*/ 609600 w 3171825"/>
              <a:gd name="connsiteY65" fmla="*/ 2447925 h 2570631"/>
              <a:gd name="connsiteX66" fmla="*/ 571500 w 3171825"/>
              <a:gd name="connsiteY66" fmla="*/ 2476500 h 2570631"/>
              <a:gd name="connsiteX67" fmla="*/ 485775 w 3171825"/>
              <a:gd name="connsiteY67" fmla="*/ 2495550 h 2570631"/>
              <a:gd name="connsiteX68" fmla="*/ 419100 w 3171825"/>
              <a:gd name="connsiteY68" fmla="*/ 2514600 h 2570631"/>
              <a:gd name="connsiteX69" fmla="*/ 276225 w 3171825"/>
              <a:gd name="connsiteY69" fmla="*/ 2533650 h 2570631"/>
              <a:gd name="connsiteX70" fmla="*/ 332843 w 3171825"/>
              <a:gd name="connsiteY70" fmla="*/ 2426735 h 2570631"/>
              <a:gd name="connsiteX71" fmla="*/ 219075 w 3171825"/>
              <a:gd name="connsiteY71" fmla="*/ 2562225 h 2570631"/>
              <a:gd name="connsiteX72" fmla="*/ 0 w 3171825"/>
              <a:gd name="connsiteY72" fmla="*/ 2133600 h 2570631"/>
              <a:gd name="connsiteX73" fmla="*/ 38100 w 3171825"/>
              <a:gd name="connsiteY73" fmla="*/ 1847850 h 2570631"/>
              <a:gd name="connsiteX0" fmla="*/ 9525 w 3171825"/>
              <a:gd name="connsiteY0" fmla="*/ 2257425 h 2570762"/>
              <a:gd name="connsiteX1" fmla="*/ 9525 w 3171825"/>
              <a:gd name="connsiteY1" fmla="*/ 2257425 h 2570762"/>
              <a:gd name="connsiteX2" fmla="*/ 19050 w 3171825"/>
              <a:gd name="connsiteY2" fmla="*/ 1800225 h 2570762"/>
              <a:gd name="connsiteX3" fmla="*/ 28575 w 3171825"/>
              <a:gd name="connsiteY3" fmla="*/ 1771650 h 2570762"/>
              <a:gd name="connsiteX4" fmla="*/ 57150 w 3171825"/>
              <a:gd name="connsiteY4" fmla="*/ 1466850 h 2570762"/>
              <a:gd name="connsiteX5" fmla="*/ 66675 w 3171825"/>
              <a:gd name="connsiteY5" fmla="*/ 1247775 h 2570762"/>
              <a:gd name="connsiteX6" fmla="*/ 200025 w 3171825"/>
              <a:gd name="connsiteY6" fmla="*/ 1228725 h 2570762"/>
              <a:gd name="connsiteX7" fmla="*/ 304800 w 3171825"/>
              <a:gd name="connsiteY7" fmla="*/ 1209675 h 2570762"/>
              <a:gd name="connsiteX8" fmla="*/ 342900 w 3171825"/>
              <a:gd name="connsiteY8" fmla="*/ 1200150 h 2570762"/>
              <a:gd name="connsiteX9" fmla="*/ 419100 w 3171825"/>
              <a:gd name="connsiteY9" fmla="*/ 1190625 h 2570762"/>
              <a:gd name="connsiteX10" fmla="*/ 1419225 w 3171825"/>
              <a:gd name="connsiteY10" fmla="*/ 1181100 h 2570762"/>
              <a:gd name="connsiteX11" fmla="*/ 1447800 w 3171825"/>
              <a:gd name="connsiteY11" fmla="*/ 1171575 h 2570762"/>
              <a:gd name="connsiteX12" fmla="*/ 1504950 w 3171825"/>
              <a:gd name="connsiteY12" fmla="*/ 1162050 h 2570762"/>
              <a:gd name="connsiteX13" fmla="*/ 1543050 w 3171825"/>
              <a:gd name="connsiteY13" fmla="*/ 1133475 h 2570762"/>
              <a:gd name="connsiteX14" fmla="*/ 1581150 w 3171825"/>
              <a:gd name="connsiteY14" fmla="*/ 1047750 h 2570762"/>
              <a:gd name="connsiteX15" fmla="*/ 1590675 w 3171825"/>
              <a:gd name="connsiteY15" fmla="*/ 1019175 h 2570762"/>
              <a:gd name="connsiteX16" fmla="*/ 1609725 w 3171825"/>
              <a:gd name="connsiteY16" fmla="*/ 923925 h 2570762"/>
              <a:gd name="connsiteX17" fmla="*/ 1647825 w 3171825"/>
              <a:gd name="connsiteY17" fmla="*/ 838200 h 2570762"/>
              <a:gd name="connsiteX18" fmla="*/ 1666875 w 3171825"/>
              <a:gd name="connsiteY18" fmla="*/ 762000 h 2570762"/>
              <a:gd name="connsiteX19" fmla="*/ 1685925 w 3171825"/>
              <a:gd name="connsiteY19" fmla="*/ 733425 h 2570762"/>
              <a:gd name="connsiteX20" fmla="*/ 1714500 w 3171825"/>
              <a:gd name="connsiteY20" fmla="*/ 666750 h 2570762"/>
              <a:gd name="connsiteX21" fmla="*/ 1743075 w 3171825"/>
              <a:gd name="connsiteY21" fmla="*/ 561975 h 2570762"/>
              <a:gd name="connsiteX22" fmla="*/ 1752600 w 3171825"/>
              <a:gd name="connsiteY22" fmla="*/ 276225 h 2570762"/>
              <a:gd name="connsiteX23" fmla="*/ 1762125 w 3171825"/>
              <a:gd name="connsiteY23" fmla="*/ 238125 h 2570762"/>
              <a:gd name="connsiteX24" fmla="*/ 1781175 w 3171825"/>
              <a:gd name="connsiteY24" fmla="*/ 180975 h 2570762"/>
              <a:gd name="connsiteX25" fmla="*/ 1790700 w 3171825"/>
              <a:gd name="connsiteY25" fmla="*/ 152400 h 2570762"/>
              <a:gd name="connsiteX26" fmla="*/ 1809750 w 3171825"/>
              <a:gd name="connsiteY26" fmla="*/ 114300 h 2570762"/>
              <a:gd name="connsiteX27" fmla="*/ 1819275 w 3171825"/>
              <a:gd name="connsiteY27" fmla="*/ 85725 h 2570762"/>
              <a:gd name="connsiteX28" fmla="*/ 1876425 w 3171825"/>
              <a:gd name="connsiteY28" fmla="*/ 28575 h 2570762"/>
              <a:gd name="connsiteX29" fmla="*/ 2028825 w 3171825"/>
              <a:gd name="connsiteY29" fmla="*/ 0 h 2570762"/>
              <a:gd name="connsiteX30" fmla="*/ 3114675 w 3171825"/>
              <a:gd name="connsiteY30" fmla="*/ 9525 h 2570762"/>
              <a:gd name="connsiteX31" fmla="*/ 3152775 w 3171825"/>
              <a:gd name="connsiteY31" fmla="*/ 19050 h 2570762"/>
              <a:gd name="connsiteX32" fmla="*/ 3171825 w 3171825"/>
              <a:gd name="connsiteY32" fmla="*/ 76200 h 2570762"/>
              <a:gd name="connsiteX33" fmla="*/ 3162300 w 3171825"/>
              <a:gd name="connsiteY33" fmla="*/ 333375 h 2570762"/>
              <a:gd name="connsiteX34" fmla="*/ 3152775 w 3171825"/>
              <a:gd name="connsiteY34" fmla="*/ 371475 h 2570762"/>
              <a:gd name="connsiteX35" fmla="*/ 3124200 w 3171825"/>
              <a:gd name="connsiteY35" fmla="*/ 400050 h 2570762"/>
              <a:gd name="connsiteX36" fmla="*/ 3095625 w 3171825"/>
              <a:gd name="connsiteY36" fmla="*/ 438150 h 2570762"/>
              <a:gd name="connsiteX37" fmla="*/ 3076575 w 3171825"/>
              <a:gd name="connsiteY37" fmla="*/ 466725 h 2570762"/>
              <a:gd name="connsiteX38" fmla="*/ 3048000 w 3171825"/>
              <a:gd name="connsiteY38" fmla="*/ 485775 h 2570762"/>
              <a:gd name="connsiteX39" fmla="*/ 2933700 w 3171825"/>
              <a:gd name="connsiteY39" fmla="*/ 523875 h 2570762"/>
              <a:gd name="connsiteX40" fmla="*/ 2886075 w 3171825"/>
              <a:gd name="connsiteY40" fmla="*/ 533400 h 2570762"/>
              <a:gd name="connsiteX41" fmla="*/ 2828925 w 3171825"/>
              <a:gd name="connsiteY41" fmla="*/ 542925 h 2570762"/>
              <a:gd name="connsiteX42" fmla="*/ 2562225 w 3171825"/>
              <a:gd name="connsiteY42" fmla="*/ 571500 h 2570762"/>
              <a:gd name="connsiteX43" fmla="*/ 2447925 w 3171825"/>
              <a:gd name="connsiteY43" fmla="*/ 628650 h 2570762"/>
              <a:gd name="connsiteX44" fmla="*/ 2419350 w 3171825"/>
              <a:gd name="connsiteY44" fmla="*/ 647700 h 2570762"/>
              <a:gd name="connsiteX45" fmla="*/ 2400300 w 3171825"/>
              <a:gd name="connsiteY45" fmla="*/ 676275 h 2570762"/>
              <a:gd name="connsiteX46" fmla="*/ 2381250 w 3171825"/>
              <a:gd name="connsiteY46" fmla="*/ 819150 h 2570762"/>
              <a:gd name="connsiteX47" fmla="*/ 2371725 w 3171825"/>
              <a:gd name="connsiteY47" fmla="*/ 866775 h 2570762"/>
              <a:gd name="connsiteX48" fmla="*/ 2362200 w 3171825"/>
              <a:gd name="connsiteY48" fmla="*/ 1533525 h 2570762"/>
              <a:gd name="connsiteX49" fmla="*/ 2324100 w 3171825"/>
              <a:gd name="connsiteY49" fmla="*/ 1571625 h 2570762"/>
              <a:gd name="connsiteX50" fmla="*/ 2305050 w 3171825"/>
              <a:gd name="connsiteY50" fmla="*/ 1619250 h 2570762"/>
              <a:gd name="connsiteX51" fmla="*/ 2266950 w 3171825"/>
              <a:gd name="connsiteY51" fmla="*/ 1647825 h 2570762"/>
              <a:gd name="connsiteX52" fmla="*/ 2209800 w 3171825"/>
              <a:gd name="connsiteY52" fmla="*/ 1714500 h 2570762"/>
              <a:gd name="connsiteX53" fmla="*/ 2181225 w 3171825"/>
              <a:gd name="connsiteY53" fmla="*/ 1724025 h 2570762"/>
              <a:gd name="connsiteX54" fmla="*/ 2066925 w 3171825"/>
              <a:gd name="connsiteY54" fmla="*/ 1771650 h 2570762"/>
              <a:gd name="connsiteX55" fmla="*/ 2009775 w 3171825"/>
              <a:gd name="connsiteY55" fmla="*/ 1790700 h 2570762"/>
              <a:gd name="connsiteX56" fmla="*/ 1981200 w 3171825"/>
              <a:gd name="connsiteY56" fmla="*/ 1800225 h 2570762"/>
              <a:gd name="connsiteX57" fmla="*/ 942975 w 3171825"/>
              <a:gd name="connsiteY57" fmla="*/ 1819275 h 2570762"/>
              <a:gd name="connsiteX58" fmla="*/ 895350 w 3171825"/>
              <a:gd name="connsiteY58" fmla="*/ 1876425 h 2570762"/>
              <a:gd name="connsiteX59" fmla="*/ 876300 w 3171825"/>
              <a:gd name="connsiteY59" fmla="*/ 1933575 h 2570762"/>
              <a:gd name="connsiteX60" fmla="*/ 866775 w 3171825"/>
              <a:gd name="connsiteY60" fmla="*/ 1962150 h 2570762"/>
              <a:gd name="connsiteX61" fmla="*/ 847725 w 3171825"/>
              <a:gd name="connsiteY61" fmla="*/ 2124075 h 2570762"/>
              <a:gd name="connsiteX62" fmla="*/ 828675 w 3171825"/>
              <a:gd name="connsiteY62" fmla="*/ 2171700 h 2570762"/>
              <a:gd name="connsiteX63" fmla="*/ 819150 w 3171825"/>
              <a:gd name="connsiteY63" fmla="*/ 2219325 h 2570762"/>
              <a:gd name="connsiteX64" fmla="*/ 704850 w 3171825"/>
              <a:gd name="connsiteY64" fmla="*/ 2381250 h 2570762"/>
              <a:gd name="connsiteX65" fmla="*/ 609600 w 3171825"/>
              <a:gd name="connsiteY65" fmla="*/ 2447925 h 2570762"/>
              <a:gd name="connsiteX66" fmla="*/ 571500 w 3171825"/>
              <a:gd name="connsiteY66" fmla="*/ 2476500 h 2570762"/>
              <a:gd name="connsiteX67" fmla="*/ 485775 w 3171825"/>
              <a:gd name="connsiteY67" fmla="*/ 2495550 h 2570762"/>
              <a:gd name="connsiteX68" fmla="*/ 419100 w 3171825"/>
              <a:gd name="connsiteY68" fmla="*/ 2514600 h 2570762"/>
              <a:gd name="connsiteX69" fmla="*/ 332843 w 3171825"/>
              <a:gd name="connsiteY69" fmla="*/ 2426735 h 2570762"/>
              <a:gd name="connsiteX70" fmla="*/ 219075 w 3171825"/>
              <a:gd name="connsiteY70" fmla="*/ 2562225 h 2570762"/>
              <a:gd name="connsiteX71" fmla="*/ 0 w 3171825"/>
              <a:gd name="connsiteY71" fmla="*/ 2133600 h 2570762"/>
              <a:gd name="connsiteX72" fmla="*/ 38100 w 3171825"/>
              <a:gd name="connsiteY72" fmla="*/ 1847850 h 2570762"/>
              <a:gd name="connsiteX0" fmla="*/ 9525 w 3171825"/>
              <a:gd name="connsiteY0" fmla="*/ 2257425 h 2517582"/>
              <a:gd name="connsiteX1" fmla="*/ 9525 w 3171825"/>
              <a:gd name="connsiteY1" fmla="*/ 2257425 h 2517582"/>
              <a:gd name="connsiteX2" fmla="*/ 19050 w 3171825"/>
              <a:gd name="connsiteY2" fmla="*/ 1800225 h 2517582"/>
              <a:gd name="connsiteX3" fmla="*/ 28575 w 3171825"/>
              <a:gd name="connsiteY3" fmla="*/ 1771650 h 2517582"/>
              <a:gd name="connsiteX4" fmla="*/ 57150 w 3171825"/>
              <a:gd name="connsiteY4" fmla="*/ 1466850 h 2517582"/>
              <a:gd name="connsiteX5" fmla="*/ 66675 w 3171825"/>
              <a:gd name="connsiteY5" fmla="*/ 1247775 h 2517582"/>
              <a:gd name="connsiteX6" fmla="*/ 200025 w 3171825"/>
              <a:gd name="connsiteY6" fmla="*/ 1228725 h 2517582"/>
              <a:gd name="connsiteX7" fmla="*/ 304800 w 3171825"/>
              <a:gd name="connsiteY7" fmla="*/ 1209675 h 2517582"/>
              <a:gd name="connsiteX8" fmla="*/ 342900 w 3171825"/>
              <a:gd name="connsiteY8" fmla="*/ 1200150 h 2517582"/>
              <a:gd name="connsiteX9" fmla="*/ 419100 w 3171825"/>
              <a:gd name="connsiteY9" fmla="*/ 1190625 h 2517582"/>
              <a:gd name="connsiteX10" fmla="*/ 1419225 w 3171825"/>
              <a:gd name="connsiteY10" fmla="*/ 1181100 h 2517582"/>
              <a:gd name="connsiteX11" fmla="*/ 1447800 w 3171825"/>
              <a:gd name="connsiteY11" fmla="*/ 1171575 h 2517582"/>
              <a:gd name="connsiteX12" fmla="*/ 1504950 w 3171825"/>
              <a:gd name="connsiteY12" fmla="*/ 1162050 h 2517582"/>
              <a:gd name="connsiteX13" fmla="*/ 1543050 w 3171825"/>
              <a:gd name="connsiteY13" fmla="*/ 1133475 h 2517582"/>
              <a:gd name="connsiteX14" fmla="*/ 1581150 w 3171825"/>
              <a:gd name="connsiteY14" fmla="*/ 1047750 h 2517582"/>
              <a:gd name="connsiteX15" fmla="*/ 1590675 w 3171825"/>
              <a:gd name="connsiteY15" fmla="*/ 1019175 h 2517582"/>
              <a:gd name="connsiteX16" fmla="*/ 1609725 w 3171825"/>
              <a:gd name="connsiteY16" fmla="*/ 923925 h 2517582"/>
              <a:gd name="connsiteX17" fmla="*/ 1647825 w 3171825"/>
              <a:gd name="connsiteY17" fmla="*/ 838200 h 2517582"/>
              <a:gd name="connsiteX18" fmla="*/ 1666875 w 3171825"/>
              <a:gd name="connsiteY18" fmla="*/ 762000 h 2517582"/>
              <a:gd name="connsiteX19" fmla="*/ 1685925 w 3171825"/>
              <a:gd name="connsiteY19" fmla="*/ 733425 h 2517582"/>
              <a:gd name="connsiteX20" fmla="*/ 1714500 w 3171825"/>
              <a:gd name="connsiteY20" fmla="*/ 666750 h 2517582"/>
              <a:gd name="connsiteX21" fmla="*/ 1743075 w 3171825"/>
              <a:gd name="connsiteY21" fmla="*/ 561975 h 2517582"/>
              <a:gd name="connsiteX22" fmla="*/ 1752600 w 3171825"/>
              <a:gd name="connsiteY22" fmla="*/ 276225 h 2517582"/>
              <a:gd name="connsiteX23" fmla="*/ 1762125 w 3171825"/>
              <a:gd name="connsiteY23" fmla="*/ 238125 h 2517582"/>
              <a:gd name="connsiteX24" fmla="*/ 1781175 w 3171825"/>
              <a:gd name="connsiteY24" fmla="*/ 180975 h 2517582"/>
              <a:gd name="connsiteX25" fmla="*/ 1790700 w 3171825"/>
              <a:gd name="connsiteY25" fmla="*/ 152400 h 2517582"/>
              <a:gd name="connsiteX26" fmla="*/ 1809750 w 3171825"/>
              <a:gd name="connsiteY26" fmla="*/ 114300 h 2517582"/>
              <a:gd name="connsiteX27" fmla="*/ 1819275 w 3171825"/>
              <a:gd name="connsiteY27" fmla="*/ 85725 h 2517582"/>
              <a:gd name="connsiteX28" fmla="*/ 1876425 w 3171825"/>
              <a:gd name="connsiteY28" fmla="*/ 28575 h 2517582"/>
              <a:gd name="connsiteX29" fmla="*/ 2028825 w 3171825"/>
              <a:gd name="connsiteY29" fmla="*/ 0 h 2517582"/>
              <a:gd name="connsiteX30" fmla="*/ 3114675 w 3171825"/>
              <a:gd name="connsiteY30" fmla="*/ 9525 h 2517582"/>
              <a:gd name="connsiteX31" fmla="*/ 3152775 w 3171825"/>
              <a:gd name="connsiteY31" fmla="*/ 19050 h 2517582"/>
              <a:gd name="connsiteX32" fmla="*/ 3171825 w 3171825"/>
              <a:gd name="connsiteY32" fmla="*/ 76200 h 2517582"/>
              <a:gd name="connsiteX33" fmla="*/ 3162300 w 3171825"/>
              <a:gd name="connsiteY33" fmla="*/ 333375 h 2517582"/>
              <a:gd name="connsiteX34" fmla="*/ 3152775 w 3171825"/>
              <a:gd name="connsiteY34" fmla="*/ 371475 h 2517582"/>
              <a:gd name="connsiteX35" fmla="*/ 3124200 w 3171825"/>
              <a:gd name="connsiteY35" fmla="*/ 400050 h 2517582"/>
              <a:gd name="connsiteX36" fmla="*/ 3095625 w 3171825"/>
              <a:gd name="connsiteY36" fmla="*/ 438150 h 2517582"/>
              <a:gd name="connsiteX37" fmla="*/ 3076575 w 3171825"/>
              <a:gd name="connsiteY37" fmla="*/ 466725 h 2517582"/>
              <a:gd name="connsiteX38" fmla="*/ 3048000 w 3171825"/>
              <a:gd name="connsiteY38" fmla="*/ 485775 h 2517582"/>
              <a:gd name="connsiteX39" fmla="*/ 2933700 w 3171825"/>
              <a:gd name="connsiteY39" fmla="*/ 523875 h 2517582"/>
              <a:gd name="connsiteX40" fmla="*/ 2886075 w 3171825"/>
              <a:gd name="connsiteY40" fmla="*/ 533400 h 2517582"/>
              <a:gd name="connsiteX41" fmla="*/ 2828925 w 3171825"/>
              <a:gd name="connsiteY41" fmla="*/ 542925 h 2517582"/>
              <a:gd name="connsiteX42" fmla="*/ 2562225 w 3171825"/>
              <a:gd name="connsiteY42" fmla="*/ 571500 h 2517582"/>
              <a:gd name="connsiteX43" fmla="*/ 2447925 w 3171825"/>
              <a:gd name="connsiteY43" fmla="*/ 628650 h 2517582"/>
              <a:gd name="connsiteX44" fmla="*/ 2419350 w 3171825"/>
              <a:gd name="connsiteY44" fmla="*/ 647700 h 2517582"/>
              <a:gd name="connsiteX45" fmla="*/ 2400300 w 3171825"/>
              <a:gd name="connsiteY45" fmla="*/ 676275 h 2517582"/>
              <a:gd name="connsiteX46" fmla="*/ 2381250 w 3171825"/>
              <a:gd name="connsiteY46" fmla="*/ 819150 h 2517582"/>
              <a:gd name="connsiteX47" fmla="*/ 2371725 w 3171825"/>
              <a:gd name="connsiteY47" fmla="*/ 866775 h 2517582"/>
              <a:gd name="connsiteX48" fmla="*/ 2362200 w 3171825"/>
              <a:gd name="connsiteY48" fmla="*/ 1533525 h 2517582"/>
              <a:gd name="connsiteX49" fmla="*/ 2324100 w 3171825"/>
              <a:gd name="connsiteY49" fmla="*/ 1571625 h 2517582"/>
              <a:gd name="connsiteX50" fmla="*/ 2305050 w 3171825"/>
              <a:gd name="connsiteY50" fmla="*/ 1619250 h 2517582"/>
              <a:gd name="connsiteX51" fmla="*/ 2266950 w 3171825"/>
              <a:gd name="connsiteY51" fmla="*/ 1647825 h 2517582"/>
              <a:gd name="connsiteX52" fmla="*/ 2209800 w 3171825"/>
              <a:gd name="connsiteY52" fmla="*/ 1714500 h 2517582"/>
              <a:gd name="connsiteX53" fmla="*/ 2181225 w 3171825"/>
              <a:gd name="connsiteY53" fmla="*/ 1724025 h 2517582"/>
              <a:gd name="connsiteX54" fmla="*/ 2066925 w 3171825"/>
              <a:gd name="connsiteY54" fmla="*/ 1771650 h 2517582"/>
              <a:gd name="connsiteX55" fmla="*/ 2009775 w 3171825"/>
              <a:gd name="connsiteY55" fmla="*/ 1790700 h 2517582"/>
              <a:gd name="connsiteX56" fmla="*/ 1981200 w 3171825"/>
              <a:gd name="connsiteY56" fmla="*/ 1800225 h 2517582"/>
              <a:gd name="connsiteX57" fmla="*/ 942975 w 3171825"/>
              <a:gd name="connsiteY57" fmla="*/ 1819275 h 2517582"/>
              <a:gd name="connsiteX58" fmla="*/ 895350 w 3171825"/>
              <a:gd name="connsiteY58" fmla="*/ 1876425 h 2517582"/>
              <a:gd name="connsiteX59" fmla="*/ 876300 w 3171825"/>
              <a:gd name="connsiteY59" fmla="*/ 1933575 h 2517582"/>
              <a:gd name="connsiteX60" fmla="*/ 866775 w 3171825"/>
              <a:gd name="connsiteY60" fmla="*/ 1962150 h 2517582"/>
              <a:gd name="connsiteX61" fmla="*/ 847725 w 3171825"/>
              <a:gd name="connsiteY61" fmla="*/ 2124075 h 2517582"/>
              <a:gd name="connsiteX62" fmla="*/ 828675 w 3171825"/>
              <a:gd name="connsiteY62" fmla="*/ 2171700 h 2517582"/>
              <a:gd name="connsiteX63" fmla="*/ 819150 w 3171825"/>
              <a:gd name="connsiteY63" fmla="*/ 2219325 h 2517582"/>
              <a:gd name="connsiteX64" fmla="*/ 704850 w 3171825"/>
              <a:gd name="connsiteY64" fmla="*/ 2381250 h 2517582"/>
              <a:gd name="connsiteX65" fmla="*/ 609600 w 3171825"/>
              <a:gd name="connsiteY65" fmla="*/ 2447925 h 2517582"/>
              <a:gd name="connsiteX66" fmla="*/ 571500 w 3171825"/>
              <a:gd name="connsiteY66" fmla="*/ 2476500 h 2517582"/>
              <a:gd name="connsiteX67" fmla="*/ 485775 w 3171825"/>
              <a:gd name="connsiteY67" fmla="*/ 2495550 h 2517582"/>
              <a:gd name="connsiteX68" fmla="*/ 419100 w 3171825"/>
              <a:gd name="connsiteY68" fmla="*/ 2514600 h 2517582"/>
              <a:gd name="connsiteX69" fmla="*/ 332843 w 3171825"/>
              <a:gd name="connsiteY69" fmla="*/ 2426735 h 2517582"/>
              <a:gd name="connsiteX70" fmla="*/ 0 w 3171825"/>
              <a:gd name="connsiteY70" fmla="*/ 2133600 h 2517582"/>
              <a:gd name="connsiteX71" fmla="*/ 38100 w 3171825"/>
              <a:gd name="connsiteY71" fmla="*/ 1847850 h 2517582"/>
              <a:gd name="connsiteX0" fmla="*/ 9525 w 3171825"/>
              <a:gd name="connsiteY0" fmla="*/ 2257425 h 2515850"/>
              <a:gd name="connsiteX1" fmla="*/ 9525 w 3171825"/>
              <a:gd name="connsiteY1" fmla="*/ 2257425 h 2515850"/>
              <a:gd name="connsiteX2" fmla="*/ 19050 w 3171825"/>
              <a:gd name="connsiteY2" fmla="*/ 1800225 h 2515850"/>
              <a:gd name="connsiteX3" fmla="*/ 28575 w 3171825"/>
              <a:gd name="connsiteY3" fmla="*/ 1771650 h 2515850"/>
              <a:gd name="connsiteX4" fmla="*/ 57150 w 3171825"/>
              <a:gd name="connsiteY4" fmla="*/ 1466850 h 2515850"/>
              <a:gd name="connsiteX5" fmla="*/ 66675 w 3171825"/>
              <a:gd name="connsiteY5" fmla="*/ 1247775 h 2515850"/>
              <a:gd name="connsiteX6" fmla="*/ 200025 w 3171825"/>
              <a:gd name="connsiteY6" fmla="*/ 1228725 h 2515850"/>
              <a:gd name="connsiteX7" fmla="*/ 304800 w 3171825"/>
              <a:gd name="connsiteY7" fmla="*/ 1209675 h 2515850"/>
              <a:gd name="connsiteX8" fmla="*/ 342900 w 3171825"/>
              <a:gd name="connsiteY8" fmla="*/ 1200150 h 2515850"/>
              <a:gd name="connsiteX9" fmla="*/ 419100 w 3171825"/>
              <a:gd name="connsiteY9" fmla="*/ 1190625 h 2515850"/>
              <a:gd name="connsiteX10" fmla="*/ 1419225 w 3171825"/>
              <a:gd name="connsiteY10" fmla="*/ 1181100 h 2515850"/>
              <a:gd name="connsiteX11" fmla="*/ 1447800 w 3171825"/>
              <a:gd name="connsiteY11" fmla="*/ 1171575 h 2515850"/>
              <a:gd name="connsiteX12" fmla="*/ 1504950 w 3171825"/>
              <a:gd name="connsiteY12" fmla="*/ 1162050 h 2515850"/>
              <a:gd name="connsiteX13" fmla="*/ 1543050 w 3171825"/>
              <a:gd name="connsiteY13" fmla="*/ 1133475 h 2515850"/>
              <a:gd name="connsiteX14" fmla="*/ 1581150 w 3171825"/>
              <a:gd name="connsiteY14" fmla="*/ 1047750 h 2515850"/>
              <a:gd name="connsiteX15" fmla="*/ 1590675 w 3171825"/>
              <a:gd name="connsiteY15" fmla="*/ 1019175 h 2515850"/>
              <a:gd name="connsiteX16" fmla="*/ 1609725 w 3171825"/>
              <a:gd name="connsiteY16" fmla="*/ 923925 h 2515850"/>
              <a:gd name="connsiteX17" fmla="*/ 1647825 w 3171825"/>
              <a:gd name="connsiteY17" fmla="*/ 838200 h 2515850"/>
              <a:gd name="connsiteX18" fmla="*/ 1666875 w 3171825"/>
              <a:gd name="connsiteY18" fmla="*/ 762000 h 2515850"/>
              <a:gd name="connsiteX19" fmla="*/ 1685925 w 3171825"/>
              <a:gd name="connsiteY19" fmla="*/ 733425 h 2515850"/>
              <a:gd name="connsiteX20" fmla="*/ 1714500 w 3171825"/>
              <a:gd name="connsiteY20" fmla="*/ 666750 h 2515850"/>
              <a:gd name="connsiteX21" fmla="*/ 1743075 w 3171825"/>
              <a:gd name="connsiteY21" fmla="*/ 561975 h 2515850"/>
              <a:gd name="connsiteX22" fmla="*/ 1752600 w 3171825"/>
              <a:gd name="connsiteY22" fmla="*/ 276225 h 2515850"/>
              <a:gd name="connsiteX23" fmla="*/ 1762125 w 3171825"/>
              <a:gd name="connsiteY23" fmla="*/ 238125 h 2515850"/>
              <a:gd name="connsiteX24" fmla="*/ 1781175 w 3171825"/>
              <a:gd name="connsiteY24" fmla="*/ 180975 h 2515850"/>
              <a:gd name="connsiteX25" fmla="*/ 1790700 w 3171825"/>
              <a:gd name="connsiteY25" fmla="*/ 152400 h 2515850"/>
              <a:gd name="connsiteX26" fmla="*/ 1809750 w 3171825"/>
              <a:gd name="connsiteY26" fmla="*/ 114300 h 2515850"/>
              <a:gd name="connsiteX27" fmla="*/ 1819275 w 3171825"/>
              <a:gd name="connsiteY27" fmla="*/ 85725 h 2515850"/>
              <a:gd name="connsiteX28" fmla="*/ 1876425 w 3171825"/>
              <a:gd name="connsiteY28" fmla="*/ 28575 h 2515850"/>
              <a:gd name="connsiteX29" fmla="*/ 2028825 w 3171825"/>
              <a:gd name="connsiteY29" fmla="*/ 0 h 2515850"/>
              <a:gd name="connsiteX30" fmla="*/ 3114675 w 3171825"/>
              <a:gd name="connsiteY30" fmla="*/ 9525 h 2515850"/>
              <a:gd name="connsiteX31" fmla="*/ 3152775 w 3171825"/>
              <a:gd name="connsiteY31" fmla="*/ 19050 h 2515850"/>
              <a:gd name="connsiteX32" fmla="*/ 3171825 w 3171825"/>
              <a:gd name="connsiteY32" fmla="*/ 76200 h 2515850"/>
              <a:gd name="connsiteX33" fmla="*/ 3162300 w 3171825"/>
              <a:gd name="connsiteY33" fmla="*/ 333375 h 2515850"/>
              <a:gd name="connsiteX34" fmla="*/ 3152775 w 3171825"/>
              <a:gd name="connsiteY34" fmla="*/ 371475 h 2515850"/>
              <a:gd name="connsiteX35" fmla="*/ 3124200 w 3171825"/>
              <a:gd name="connsiteY35" fmla="*/ 400050 h 2515850"/>
              <a:gd name="connsiteX36" fmla="*/ 3095625 w 3171825"/>
              <a:gd name="connsiteY36" fmla="*/ 438150 h 2515850"/>
              <a:gd name="connsiteX37" fmla="*/ 3076575 w 3171825"/>
              <a:gd name="connsiteY37" fmla="*/ 466725 h 2515850"/>
              <a:gd name="connsiteX38" fmla="*/ 3048000 w 3171825"/>
              <a:gd name="connsiteY38" fmla="*/ 485775 h 2515850"/>
              <a:gd name="connsiteX39" fmla="*/ 2933700 w 3171825"/>
              <a:gd name="connsiteY39" fmla="*/ 523875 h 2515850"/>
              <a:gd name="connsiteX40" fmla="*/ 2886075 w 3171825"/>
              <a:gd name="connsiteY40" fmla="*/ 533400 h 2515850"/>
              <a:gd name="connsiteX41" fmla="*/ 2828925 w 3171825"/>
              <a:gd name="connsiteY41" fmla="*/ 542925 h 2515850"/>
              <a:gd name="connsiteX42" fmla="*/ 2562225 w 3171825"/>
              <a:gd name="connsiteY42" fmla="*/ 571500 h 2515850"/>
              <a:gd name="connsiteX43" fmla="*/ 2447925 w 3171825"/>
              <a:gd name="connsiteY43" fmla="*/ 628650 h 2515850"/>
              <a:gd name="connsiteX44" fmla="*/ 2419350 w 3171825"/>
              <a:gd name="connsiteY44" fmla="*/ 647700 h 2515850"/>
              <a:gd name="connsiteX45" fmla="*/ 2400300 w 3171825"/>
              <a:gd name="connsiteY45" fmla="*/ 676275 h 2515850"/>
              <a:gd name="connsiteX46" fmla="*/ 2381250 w 3171825"/>
              <a:gd name="connsiteY46" fmla="*/ 819150 h 2515850"/>
              <a:gd name="connsiteX47" fmla="*/ 2371725 w 3171825"/>
              <a:gd name="connsiteY47" fmla="*/ 866775 h 2515850"/>
              <a:gd name="connsiteX48" fmla="*/ 2362200 w 3171825"/>
              <a:gd name="connsiteY48" fmla="*/ 1533525 h 2515850"/>
              <a:gd name="connsiteX49" fmla="*/ 2324100 w 3171825"/>
              <a:gd name="connsiteY49" fmla="*/ 1571625 h 2515850"/>
              <a:gd name="connsiteX50" fmla="*/ 2305050 w 3171825"/>
              <a:gd name="connsiteY50" fmla="*/ 1619250 h 2515850"/>
              <a:gd name="connsiteX51" fmla="*/ 2266950 w 3171825"/>
              <a:gd name="connsiteY51" fmla="*/ 1647825 h 2515850"/>
              <a:gd name="connsiteX52" fmla="*/ 2209800 w 3171825"/>
              <a:gd name="connsiteY52" fmla="*/ 1714500 h 2515850"/>
              <a:gd name="connsiteX53" fmla="*/ 2181225 w 3171825"/>
              <a:gd name="connsiteY53" fmla="*/ 1724025 h 2515850"/>
              <a:gd name="connsiteX54" fmla="*/ 2066925 w 3171825"/>
              <a:gd name="connsiteY54" fmla="*/ 1771650 h 2515850"/>
              <a:gd name="connsiteX55" fmla="*/ 2009775 w 3171825"/>
              <a:gd name="connsiteY55" fmla="*/ 1790700 h 2515850"/>
              <a:gd name="connsiteX56" fmla="*/ 1981200 w 3171825"/>
              <a:gd name="connsiteY56" fmla="*/ 1800225 h 2515850"/>
              <a:gd name="connsiteX57" fmla="*/ 942975 w 3171825"/>
              <a:gd name="connsiteY57" fmla="*/ 1819275 h 2515850"/>
              <a:gd name="connsiteX58" fmla="*/ 895350 w 3171825"/>
              <a:gd name="connsiteY58" fmla="*/ 1876425 h 2515850"/>
              <a:gd name="connsiteX59" fmla="*/ 876300 w 3171825"/>
              <a:gd name="connsiteY59" fmla="*/ 1933575 h 2515850"/>
              <a:gd name="connsiteX60" fmla="*/ 866775 w 3171825"/>
              <a:gd name="connsiteY60" fmla="*/ 1962150 h 2515850"/>
              <a:gd name="connsiteX61" fmla="*/ 847725 w 3171825"/>
              <a:gd name="connsiteY61" fmla="*/ 2124075 h 2515850"/>
              <a:gd name="connsiteX62" fmla="*/ 828675 w 3171825"/>
              <a:gd name="connsiteY62" fmla="*/ 2171700 h 2515850"/>
              <a:gd name="connsiteX63" fmla="*/ 819150 w 3171825"/>
              <a:gd name="connsiteY63" fmla="*/ 2219325 h 2515850"/>
              <a:gd name="connsiteX64" fmla="*/ 704850 w 3171825"/>
              <a:gd name="connsiteY64" fmla="*/ 2381250 h 2515850"/>
              <a:gd name="connsiteX65" fmla="*/ 609600 w 3171825"/>
              <a:gd name="connsiteY65" fmla="*/ 2447925 h 2515850"/>
              <a:gd name="connsiteX66" fmla="*/ 571500 w 3171825"/>
              <a:gd name="connsiteY66" fmla="*/ 2476500 h 2515850"/>
              <a:gd name="connsiteX67" fmla="*/ 419100 w 3171825"/>
              <a:gd name="connsiteY67" fmla="*/ 2514600 h 2515850"/>
              <a:gd name="connsiteX68" fmla="*/ 332843 w 3171825"/>
              <a:gd name="connsiteY68" fmla="*/ 2426735 h 2515850"/>
              <a:gd name="connsiteX69" fmla="*/ 0 w 3171825"/>
              <a:gd name="connsiteY69" fmla="*/ 2133600 h 2515850"/>
              <a:gd name="connsiteX70" fmla="*/ 38100 w 3171825"/>
              <a:gd name="connsiteY70" fmla="*/ 1847850 h 2515850"/>
              <a:gd name="connsiteX0" fmla="*/ 9525 w 3171825"/>
              <a:gd name="connsiteY0" fmla="*/ 2257425 h 2514784"/>
              <a:gd name="connsiteX1" fmla="*/ 9525 w 3171825"/>
              <a:gd name="connsiteY1" fmla="*/ 2257425 h 2514784"/>
              <a:gd name="connsiteX2" fmla="*/ 19050 w 3171825"/>
              <a:gd name="connsiteY2" fmla="*/ 1800225 h 2514784"/>
              <a:gd name="connsiteX3" fmla="*/ 28575 w 3171825"/>
              <a:gd name="connsiteY3" fmla="*/ 1771650 h 2514784"/>
              <a:gd name="connsiteX4" fmla="*/ 57150 w 3171825"/>
              <a:gd name="connsiteY4" fmla="*/ 1466850 h 2514784"/>
              <a:gd name="connsiteX5" fmla="*/ 66675 w 3171825"/>
              <a:gd name="connsiteY5" fmla="*/ 1247775 h 2514784"/>
              <a:gd name="connsiteX6" fmla="*/ 200025 w 3171825"/>
              <a:gd name="connsiteY6" fmla="*/ 1228725 h 2514784"/>
              <a:gd name="connsiteX7" fmla="*/ 304800 w 3171825"/>
              <a:gd name="connsiteY7" fmla="*/ 1209675 h 2514784"/>
              <a:gd name="connsiteX8" fmla="*/ 342900 w 3171825"/>
              <a:gd name="connsiteY8" fmla="*/ 1200150 h 2514784"/>
              <a:gd name="connsiteX9" fmla="*/ 419100 w 3171825"/>
              <a:gd name="connsiteY9" fmla="*/ 1190625 h 2514784"/>
              <a:gd name="connsiteX10" fmla="*/ 1419225 w 3171825"/>
              <a:gd name="connsiteY10" fmla="*/ 1181100 h 2514784"/>
              <a:gd name="connsiteX11" fmla="*/ 1447800 w 3171825"/>
              <a:gd name="connsiteY11" fmla="*/ 1171575 h 2514784"/>
              <a:gd name="connsiteX12" fmla="*/ 1504950 w 3171825"/>
              <a:gd name="connsiteY12" fmla="*/ 1162050 h 2514784"/>
              <a:gd name="connsiteX13" fmla="*/ 1543050 w 3171825"/>
              <a:gd name="connsiteY13" fmla="*/ 1133475 h 2514784"/>
              <a:gd name="connsiteX14" fmla="*/ 1581150 w 3171825"/>
              <a:gd name="connsiteY14" fmla="*/ 1047750 h 2514784"/>
              <a:gd name="connsiteX15" fmla="*/ 1590675 w 3171825"/>
              <a:gd name="connsiteY15" fmla="*/ 1019175 h 2514784"/>
              <a:gd name="connsiteX16" fmla="*/ 1609725 w 3171825"/>
              <a:gd name="connsiteY16" fmla="*/ 923925 h 2514784"/>
              <a:gd name="connsiteX17" fmla="*/ 1647825 w 3171825"/>
              <a:gd name="connsiteY17" fmla="*/ 838200 h 2514784"/>
              <a:gd name="connsiteX18" fmla="*/ 1666875 w 3171825"/>
              <a:gd name="connsiteY18" fmla="*/ 762000 h 2514784"/>
              <a:gd name="connsiteX19" fmla="*/ 1685925 w 3171825"/>
              <a:gd name="connsiteY19" fmla="*/ 733425 h 2514784"/>
              <a:gd name="connsiteX20" fmla="*/ 1714500 w 3171825"/>
              <a:gd name="connsiteY20" fmla="*/ 666750 h 2514784"/>
              <a:gd name="connsiteX21" fmla="*/ 1743075 w 3171825"/>
              <a:gd name="connsiteY21" fmla="*/ 561975 h 2514784"/>
              <a:gd name="connsiteX22" fmla="*/ 1752600 w 3171825"/>
              <a:gd name="connsiteY22" fmla="*/ 276225 h 2514784"/>
              <a:gd name="connsiteX23" fmla="*/ 1762125 w 3171825"/>
              <a:gd name="connsiteY23" fmla="*/ 238125 h 2514784"/>
              <a:gd name="connsiteX24" fmla="*/ 1781175 w 3171825"/>
              <a:gd name="connsiteY24" fmla="*/ 180975 h 2514784"/>
              <a:gd name="connsiteX25" fmla="*/ 1790700 w 3171825"/>
              <a:gd name="connsiteY25" fmla="*/ 152400 h 2514784"/>
              <a:gd name="connsiteX26" fmla="*/ 1809750 w 3171825"/>
              <a:gd name="connsiteY26" fmla="*/ 114300 h 2514784"/>
              <a:gd name="connsiteX27" fmla="*/ 1819275 w 3171825"/>
              <a:gd name="connsiteY27" fmla="*/ 85725 h 2514784"/>
              <a:gd name="connsiteX28" fmla="*/ 1876425 w 3171825"/>
              <a:gd name="connsiteY28" fmla="*/ 28575 h 2514784"/>
              <a:gd name="connsiteX29" fmla="*/ 2028825 w 3171825"/>
              <a:gd name="connsiteY29" fmla="*/ 0 h 2514784"/>
              <a:gd name="connsiteX30" fmla="*/ 3114675 w 3171825"/>
              <a:gd name="connsiteY30" fmla="*/ 9525 h 2514784"/>
              <a:gd name="connsiteX31" fmla="*/ 3152775 w 3171825"/>
              <a:gd name="connsiteY31" fmla="*/ 19050 h 2514784"/>
              <a:gd name="connsiteX32" fmla="*/ 3171825 w 3171825"/>
              <a:gd name="connsiteY32" fmla="*/ 76200 h 2514784"/>
              <a:gd name="connsiteX33" fmla="*/ 3162300 w 3171825"/>
              <a:gd name="connsiteY33" fmla="*/ 333375 h 2514784"/>
              <a:gd name="connsiteX34" fmla="*/ 3152775 w 3171825"/>
              <a:gd name="connsiteY34" fmla="*/ 371475 h 2514784"/>
              <a:gd name="connsiteX35" fmla="*/ 3124200 w 3171825"/>
              <a:gd name="connsiteY35" fmla="*/ 400050 h 2514784"/>
              <a:gd name="connsiteX36" fmla="*/ 3095625 w 3171825"/>
              <a:gd name="connsiteY36" fmla="*/ 438150 h 2514784"/>
              <a:gd name="connsiteX37" fmla="*/ 3076575 w 3171825"/>
              <a:gd name="connsiteY37" fmla="*/ 466725 h 2514784"/>
              <a:gd name="connsiteX38" fmla="*/ 3048000 w 3171825"/>
              <a:gd name="connsiteY38" fmla="*/ 485775 h 2514784"/>
              <a:gd name="connsiteX39" fmla="*/ 2933700 w 3171825"/>
              <a:gd name="connsiteY39" fmla="*/ 523875 h 2514784"/>
              <a:gd name="connsiteX40" fmla="*/ 2886075 w 3171825"/>
              <a:gd name="connsiteY40" fmla="*/ 533400 h 2514784"/>
              <a:gd name="connsiteX41" fmla="*/ 2828925 w 3171825"/>
              <a:gd name="connsiteY41" fmla="*/ 542925 h 2514784"/>
              <a:gd name="connsiteX42" fmla="*/ 2562225 w 3171825"/>
              <a:gd name="connsiteY42" fmla="*/ 571500 h 2514784"/>
              <a:gd name="connsiteX43" fmla="*/ 2447925 w 3171825"/>
              <a:gd name="connsiteY43" fmla="*/ 628650 h 2514784"/>
              <a:gd name="connsiteX44" fmla="*/ 2419350 w 3171825"/>
              <a:gd name="connsiteY44" fmla="*/ 647700 h 2514784"/>
              <a:gd name="connsiteX45" fmla="*/ 2400300 w 3171825"/>
              <a:gd name="connsiteY45" fmla="*/ 676275 h 2514784"/>
              <a:gd name="connsiteX46" fmla="*/ 2381250 w 3171825"/>
              <a:gd name="connsiteY46" fmla="*/ 819150 h 2514784"/>
              <a:gd name="connsiteX47" fmla="*/ 2371725 w 3171825"/>
              <a:gd name="connsiteY47" fmla="*/ 866775 h 2514784"/>
              <a:gd name="connsiteX48" fmla="*/ 2362200 w 3171825"/>
              <a:gd name="connsiteY48" fmla="*/ 1533525 h 2514784"/>
              <a:gd name="connsiteX49" fmla="*/ 2324100 w 3171825"/>
              <a:gd name="connsiteY49" fmla="*/ 1571625 h 2514784"/>
              <a:gd name="connsiteX50" fmla="*/ 2305050 w 3171825"/>
              <a:gd name="connsiteY50" fmla="*/ 1619250 h 2514784"/>
              <a:gd name="connsiteX51" fmla="*/ 2266950 w 3171825"/>
              <a:gd name="connsiteY51" fmla="*/ 1647825 h 2514784"/>
              <a:gd name="connsiteX52" fmla="*/ 2209800 w 3171825"/>
              <a:gd name="connsiteY52" fmla="*/ 1714500 h 2514784"/>
              <a:gd name="connsiteX53" fmla="*/ 2181225 w 3171825"/>
              <a:gd name="connsiteY53" fmla="*/ 1724025 h 2514784"/>
              <a:gd name="connsiteX54" fmla="*/ 2066925 w 3171825"/>
              <a:gd name="connsiteY54" fmla="*/ 1771650 h 2514784"/>
              <a:gd name="connsiteX55" fmla="*/ 2009775 w 3171825"/>
              <a:gd name="connsiteY55" fmla="*/ 1790700 h 2514784"/>
              <a:gd name="connsiteX56" fmla="*/ 1981200 w 3171825"/>
              <a:gd name="connsiteY56" fmla="*/ 1800225 h 2514784"/>
              <a:gd name="connsiteX57" fmla="*/ 942975 w 3171825"/>
              <a:gd name="connsiteY57" fmla="*/ 1819275 h 2514784"/>
              <a:gd name="connsiteX58" fmla="*/ 895350 w 3171825"/>
              <a:gd name="connsiteY58" fmla="*/ 1876425 h 2514784"/>
              <a:gd name="connsiteX59" fmla="*/ 876300 w 3171825"/>
              <a:gd name="connsiteY59" fmla="*/ 1933575 h 2514784"/>
              <a:gd name="connsiteX60" fmla="*/ 866775 w 3171825"/>
              <a:gd name="connsiteY60" fmla="*/ 1962150 h 2514784"/>
              <a:gd name="connsiteX61" fmla="*/ 847725 w 3171825"/>
              <a:gd name="connsiteY61" fmla="*/ 2124075 h 2514784"/>
              <a:gd name="connsiteX62" fmla="*/ 828675 w 3171825"/>
              <a:gd name="connsiteY62" fmla="*/ 2171700 h 2514784"/>
              <a:gd name="connsiteX63" fmla="*/ 819150 w 3171825"/>
              <a:gd name="connsiteY63" fmla="*/ 2219325 h 2514784"/>
              <a:gd name="connsiteX64" fmla="*/ 704850 w 3171825"/>
              <a:gd name="connsiteY64" fmla="*/ 2381250 h 2514784"/>
              <a:gd name="connsiteX65" fmla="*/ 609600 w 3171825"/>
              <a:gd name="connsiteY65" fmla="*/ 2447925 h 2514784"/>
              <a:gd name="connsiteX66" fmla="*/ 419100 w 3171825"/>
              <a:gd name="connsiteY66" fmla="*/ 2514600 h 2514784"/>
              <a:gd name="connsiteX67" fmla="*/ 332843 w 3171825"/>
              <a:gd name="connsiteY67" fmla="*/ 2426735 h 2514784"/>
              <a:gd name="connsiteX68" fmla="*/ 0 w 3171825"/>
              <a:gd name="connsiteY68" fmla="*/ 2133600 h 2514784"/>
              <a:gd name="connsiteX69" fmla="*/ 38100 w 3171825"/>
              <a:gd name="connsiteY69" fmla="*/ 1847850 h 2514784"/>
              <a:gd name="connsiteX0" fmla="*/ 9525 w 3171825"/>
              <a:gd name="connsiteY0" fmla="*/ 2257425 h 2515697"/>
              <a:gd name="connsiteX1" fmla="*/ 9525 w 3171825"/>
              <a:gd name="connsiteY1" fmla="*/ 2257425 h 2515697"/>
              <a:gd name="connsiteX2" fmla="*/ 19050 w 3171825"/>
              <a:gd name="connsiteY2" fmla="*/ 1800225 h 2515697"/>
              <a:gd name="connsiteX3" fmla="*/ 28575 w 3171825"/>
              <a:gd name="connsiteY3" fmla="*/ 1771650 h 2515697"/>
              <a:gd name="connsiteX4" fmla="*/ 57150 w 3171825"/>
              <a:gd name="connsiteY4" fmla="*/ 1466850 h 2515697"/>
              <a:gd name="connsiteX5" fmla="*/ 66675 w 3171825"/>
              <a:gd name="connsiteY5" fmla="*/ 1247775 h 2515697"/>
              <a:gd name="connsiteX6" fmla="*/ 200025 w 3171825"/>
              <a:gd name="connsiteY6" fmla="*/ 1228725 h 2515697"/>
              <a:gd name="connsiteX7" fmla="*/ 304800 w 3171825"/>
              <a:gd name="connsiteY7" fmla="*/ 1209675 h 2515697"/>
              <a:gd name="connsiteX8" fmla="*/ 342900 w 3171825"/>
              <a:gd name="connsiteY8" fmla="*/ 1200150 h 2515697"/>
              <a:gd name="connsiteX9" fmla="*/ 419100 w 3171825"/>
              <a:gd name="connsiteY9" fmla="*/ 1190625 h 2515697"/>
              <a:gd name="connsiteX10" fmla="*/ 1419225 w 3171825"/>
              <a:gd name="connsiteY10" fmla="*/ 1181100 h 2515697"/>
              <a:gd name="connsiteX11" fmla="*/ 1447800 w 3171825"/>
              <a:gd name="connsiteY11" fmla="*/ 1171575 h 2515697"/>
              <a:gd name="connsiteX12" fmla="*/ 1504950 w 3171825"/>
              <a:gd name="connsiteY12" fmla="*/ 1162050 h 2515697"/>
              <a:gd name="connsiteX13" fmla="*/ 1543050 w 3171825"/>
              <a:gd name="connsiteY13" fmla="*/ 1133475 h 2515697"/>
              <a:gd name="connsiteX14" fmla="*/ 1581150 w 3171825"/>
              <a:gd name="connsiteY14" fmla="*/ 1047750 h 2515697"/>
              <a:gd name="connsiteX15" fmla="*/ 1590675 w 3171825"/>
              <a:gd name="connsiteY15" fmla="*/ 1019175 h 2515697"/>
              <a:gd name="connsiteX16" fmla="*/ 1609725 w 3171825"/>
              <a:gd name="connsiteY16" fmla="*/ 923925 h 2515697"/>
              <a:gd name="connsiteX17" fmla="*/ 1647825 w 3171825"/>
              <a:gd name="connsiteY17" fmla="*/ 838200 h 2515697"/>
              <a:gd name="connsiteX18" fmla="*/ 1666875 w 3171825"/>
              <a:gd name="connsiteY18" fmla="*/ 762000 h 2515697"/>
              <a:gd name="connsiteX19" fmla="*/ 1685925 w 3171825"/>
              <a:gd name="connsiteY19" fmla="*/ 733425 h 2515697"/>
              <a:gd name="connsiteX20" fmla="*/ 1714500 w 3171825"/>
              <a:gd name="connsiteY20" fmla="*/ 666750 h 2515697"/>
              <a:gd name="connsiteX21" fmla="*/ 1743075 w 3171825"/>
              <a:gd name="connsiteY21" fmla="*/ 561975 h 2515697"/>
              <a:gd name="connsiteX22" fmla="*/ 1752600 w 3171825"/>
              <a:gd name="connsiteY22" fmla="*/ 276225 h 2515697"/>
              <a:gd name="connsiteX23" fmla="*/ 1762125 w 3171825"/>
              <a:gd name="connsiteY23" fmla="*/ 238125 h 2515697"/>
              <a:gd name="connsiteX24" fmla="*/ 1781175 w 3171825"/>
              <a:gd name="connsiteY24" fmla="*/ 180975 h 2515697"/>
              <a:gd name="connsiteX25" fmla="*/ 1790700 w 3171825"/>
              <a:gd name="connsiteY25" fmla="*/ 152400 h 2515697"/>
              <a:gd name="connsiteX26" fmla="*/ 1809750 w 3171825"/>
              <a:gd name="connsiteY26" fmla="*/ 114300 h 2515697"/>
              <a:gd name="connsiteX27" fmla="*/ 1819275 w 3171825"/>
              <a:gd name="connsiteY27" fmla="*/ 85725 h 2515697"/>
              <a:gd name="connsiteX28" fmla="*/ 1876425 w 3171825"/>
              <a:gd name="connsiteY28" fmla="*/ 28575 h 2515697"/>
              <a:gd name="connsiteX29" fmla="*/ 2028825 w 3171825"/>
              <a:gd name="connsiteY29" fmla="*/ 0 h 2515697"/>
              <a:gd name="connsiteX30" fmla="*/ 3114675 w 3171825"/>
              <a:gd name="connsiteY30" fmla="*/ 9525 h 2515697"/>
              <a:gd name="connsiteX31" fmla="*/ 3152775 w 3171825"/>
              <a:gd name="connsiteY31" fmla="*/ 19050 h 2515697"/>
              <a:gd name="connsiteX32" fmla="*/ 3171825 w 3171825"/>
              <a:gd name="connsiteY32" fmla="*/ 76200 h 2515697"/>
              <a:gd name="connsiteX33" fmla="*/ 3162300 w 3171825"/>
              <a:gd name="connsiteY33" fmla="*/ 333375 h 2515697"/>
              <a:gd name="connsiteX34" fmla="*/ 3152775 w 3171825"/>
              <a:gd name="connsiteY34" fmla="*/ 371475 h 2515697"/>
              <a:gd name="connsiteX35" fmla="*/ 3124200 w 3171825"/>
              <a:gd name="connsiteY35" fmla="*/ 400050 h 2515697"/>
              <a:gd name="connsiteX36" fmla="*/ 3095625 w 3171825"/>
              <a:gd name="connsiteY36" fmla="*/ 438150 h 2515697"/>
              <a:gd name="connsiteX37" fmla="*/ 3076575 w 3171825"/>
              <a:gd name="connsiteY37" fmla="*/ 466725 h 2515697"/>
              <a:gd name="connsiteX38" fmla="*/ 3048000 w 3171825"/>
              <a:gd name="connsiteY38" fmla="*/ 485775 h 2515697"/>
              <a:gd name="connsiteX39" fmla="*/ 2933700 w 3171825"/>
              <a:gd name="connsiteY39" fmla="*/ 523875 h 2515697"/>
              <a:gd name="connsiteX40" fmla="*/ 2886075 w 3171825"/>
              <a:gd name="connsiteY40" fmla="*/ 533400 h 2515697"/>
              <a:gd name="connsiteX41" fmla="*/ 2828925 w 3171825"/>
              <a:gd name="connsiteY41" fmla="*/ 542925 h 2515697"/>
              <a:gd name="connsiteX42" fmla="*/ 2562225 w 3171825"/>
              <a:gd name="connsiteY42" fmla="*/ 571500 h 2515697"/>
              <a:gd name="connsiteX43" fmla="*/ 2447925 w 3171825"/>
              <a:gd name="connsiteY43" fmla="*/ 628650 h 2515697"/>
              <a:gd name="connsiteX44" fmla="*/ 2419350 w 3171825"/>
              <a:gd name="connsiteY44" fmla="*/ 647700 h 2515697"/>
              <a:gd name="connsiteX45" fmla="*/ 2400300 w 3171825"/>
              <a:gd name="connsiteY45" fmla="*/ 676275 h 2515697"/>
              <a:gd name="connsiteX46" fmla="*/ 2381250 w 3171825"/>
              <a:gd name="connsiteY46" fmla="*/ 819150 h 2515697"/>
              <a:gd name="connsiteX47" fmla="*/ 2371725 w 3171825"/>
              <a:gd name="connsiteY47" fmla="*/ 866775 h 2515697"/>
              <a:gd name="connsiteX48" fmla="*/ 2362200 w 3171825"/>
              <a:gd name="connsiteY48" fmla="*/ 1533525 h 2515697"/>
              <a:gd name="connsiteX49" fmla="*/ 2324100 w 3171825"/>
              <a:gd name="connsiteY49" fmla="*/ 1571625 h 2515697"/>
              <a:gd name="connsiteX50" fmla="*/ 2305050 w 3171825"/>
              <a:gd name="connsiteY50" fmla="*/ 1619250 h 2515697"/>
              <a:gd name="connsiteX51" fmla="*/ 2266950 w 3171825"/>
              <a:gd name="connsiteY51" fmla="*/ 1647825 h 2515697"/>
              <a:gd name="connsiteX52" fmla="*/ 2209800 w 3171825"/>
              <a:gd name="connsiteY52" fmla="*/ 1714500 h 2515697"/>
              <a:gd name="connsiteX53" fmla="*/ 2181225 w 3171825"/>
              <a:gd name="connsiteY53" fmla="*/ 1724025 h 2515697"/>
              <a:gd name="connsiteX54" fmla="*/ 2066925 w 3171825"/>
              <a:gd name="connsiteY54" fmla="*/ 1771650 h 2515697"/>
              <a:gd name="connsiteX55" fmla="*/ 2009775 w 3171825"/>
              <a:gd name="connsiteY55" fmla="*/ 1790700 h 2515697"/>
              <a:gd name="connsiteX56" fmla="*/ 1981200 w 3171825"/>
              <a:gd name="connsiteY56" fmla="*/ 1800225 h 2515697"/>
              <a:gd name="connsiteX57" fmla="*/ 942975 w 3171825"/>
              <a:gd name="connsiteY57" fmla="*/ 1819275 h 2515697"/>
              <a:gd name="connsiteX58" fmla="*/ 895350 w 3171825"/>
              <a:gd name="connsiteY58" fmla="*/ 1876425 h 2515697"/>
              <a:gd name="connsiteX59" fmla="*/ 876300 w 3171825"/>
              <a:gd name="connsiteY59" fmla="*/ 1933575 h 2515697"/>
              <a:gd name="connsiteX60" fmla="*/ 866775 w 3171825"/>
              <a:gd name="connsiteY60" fmla="*/ 1962150 h 2515697"/>
              <a:gd name="connsiteX61" fmla="*/ 847725 w 3171825"/>
              <a:gd name="connsiteY61" fmla="*/ 2124075 h 2515697"/>
              <a:gd name="connsiteX62" fmla="*/ 828675 w 3171825"/>
              <a:gd name="connsiteY62" fmla="*/ 2171700 h 2515697"/>
              <a:gd name="connsiteX63" fmla="*/ 819150 w 3171825"/>
              <a:gd name="connsiteY63" fmla="*/ 2219325 h 2515697"/>
              <a:gd name="connsiteX64" fmla="*/ 704850 w 3171825"/>
              <a:gd name="connsiteY64" fmla="*/ 2381250 h 2515697"/>
              <a:gd name="connsiteX65" fmla="*/ 419100 w 3171825"/>
              <a:gd name="connsiteY65" fmla="*/ 2514600 h 2515697"/>
              <a:gd name="connsiteX66" fmla="*/ 332843 w 3171825"/>
              <a:gd name="connsiteY66" fmla="*/ 2426735 h 2515697"/>
              <a:gd name="connsiteX67" fmla="*/ 0 w 3171825"/>
              <a:gd name="connsiteY67" fmla="*/ 2133600 h 2515697"/>
              <a:gd name="connsiteX68" fmla="*/ 38100 w 3171825"/>
              <a:gd name="connsiteY68" fmla="*/ 1847850 h 2515697"/>
              <a:gd name="connsiteX0" fmla="*/ 9525 w 3171825"/>
              <a:gd name="connsiteY0" fmla="*/ 2257425 h 2441927"/>
              <a:gd name="connsiteX1" fmla="*/ 9525 w 3171825"/>
              <a:gd name="connsiteY1" fmla="*/ 2257425 h 2441927"/>
              <a:gd name="connsiteX2" fmla="*/ 19050 w 3171825"/>
              <a:gd name="connsiteY2" fmla="*/ 1800225 h 2441927"/>
              <a:gd name="connsiteX3" fmla="*/ 28575 w 3171825"/>
              <a:gd name="connsiteY3" fmla="*/ 1771650 h 2441927"/>
              <a:gd name="connsiteX4" fmla="*/ 57150 w 3171825"/>
              <a:gd name="connsiteY4" fmla="*/ 1466850 h 2441927"/>
              <a:gd name="connsiteX5" fmla="*/ 66675 w 3171825"/>
              <a:gd name="connsiteY5" fmla="*/ 1247775 h 2441927"/>
              <a:gd name="connsiteX6" fmla="*/ 200025 w 3171825"/>
              <a:gd name="connsiteY6" fmla="*/ 1228725 h 2441927"/>
              <a:gd name="connsiteX7" fmla="*/ 304800 w 3171825"/>
              <a:gd name="connsiteY7" fmla="*/ 1209675 h 2441927"/>
              <a:gd name="connsiteX8" fmla="*/ 342900 w 3171825"/>
              <a:gd name="connsiteY8" fmla="*/ 1200150 h 2441927"/>
              <a:gd name="connsiteX9" fmla="*/ 419100 w 3171825"/>
              <a:gd name="connsiteY9" fmla="*/ 1190625 h 2441927"/>
              <a:gd name="connsiteX10" fmla="*/ 1419225 w 3171825"/>
              <a:gd name="connsiteY10" fmla="*/ 1181100 h 2441927"/>
              <a:gd name="connsiteX11" fmla="*/ 1447800 w 3171825"/>
              <a:gd name="connsiteY11" fmla="*/ 1171575 h 2441927"/>
              <a:gd name="connsiteX12" fmla="*/ 1504950 w 3171825"/>
              <a:gd name="connsiteY12" fmla="*/ 1162050 h 2441927"/>
              <a:gd name="connsiteX13" fmla="*/ 1543050 w 3171825"/>
              <a:gd name="connsiteY13" fmla="*/ 1133475 h 2441927"/>
              <a:gd name="connsiteX14" fmla="*/ 1581150 w 3171825"/>
              <a:gd name="connsiteY14" fmla="*/ 1047750 h 2441927"/>
              <a:gd name="connsiteX15" fmla="*/ 1590675 w 3171825"/>
              <a:gd name="connsiteY15" fmla="*/ 1019175 h 2441927"/>
              <a:gd name="connsiteX16" fmla="*/ 1609725 w 3171825"/>
              <a:gd name="connsiteY16" fmla="*/ 923925 h 2441927"/>
              <a:gd name="connsiteX17" fmla="*/ 1647825 w 3171825"/>
              <a:gd name="connsiteY17" fmla="*/ 838200 h 2441927"/>
              <a:gd name="connsiteX18" fmla="*/ 1666875 w 3171825"/>
              <a:gd name="connsiteY18" fmla="*/ 762000 h 2441927"/>
              <a:gd name="connsiteX19" fmla="*/ 1685925 w 3171825"/>
              <a:gd name="connsiteY19" fmla="*/ 733425 h 2441927"/>
              <a:gd name="connsiteX20" fmla="*/ 1714500 w 3171825"/>
              <a:gd name="connsiteY20" fmla="*/ 666750 h 2441927"/>
              <a:gd name="connsiteX21" fmla="*/ 1743075 w 3171825"/>
              <a:gd name="connsiteY21" fmla="*/ 561975 h 2441927"/>
              <a:gd name="connsiteX22" fmla="*/ 1752600 w 3171825"/>
              <a:gd name="connsiteY22" fmla="*/ 276225 h 2441927"/>
              <a:gd name="connsiteX23" fmla="*/ 1762125 w 3171825"/>
              <a:gd name="connsiteY23" fmla="*/ 238125 h 2441927"/>
              <a:gd name="connsiteX24" fmla="*/ 1781175 w 3171825"/>
              <a:gd name="connsiteY24" fmla="*/ 180975 h 2441927"/>
              <a:gd name="connsiteX25" fmla="*/ 1790700 w 3171825"/>
              <a:gd name="connsiteY25" fmla="*/ 152400 h 2441927"/>
              <a:gd name="connsiteX26" fmla="*/ 1809750 w 3171825"/>
              <a:gd name="connsiteY26" fmla="*/ 114300 h 2441927"/>
              <a:gd name="connsiteX27" fmla="*/ 1819275 w 3171825"/>
              <a:gd name="connsiteY27" fmla="*/ 85725 h 2441927"/>
              <a:gd name="connsiteX28" fmla="*/ 1876425 w 3171825"/>
              <a:gd name="connsiteY28" fmla="*/ 28575 h 2441927"/>
              <a:gd name="connsiteX29" fmla="*/ 2028825 w 3171825"/>
              <a:gd name="connsiteY29" fmla="*/ 0 h 2441927"/>
              <a:gd name="connsiteX30" fmla="*/ 3114675 w 3171825"/>
              <a:gd name="connsiteY30" fmla="*/ 9525 h 2441927"/>
              <a:gd name="connsiteX31" fmla="*/ 3152775 w 3171825"/>
              <a:gd name="connsiteY31" fmla="*/ 19050 h 2441927"/>
              <a:gd name="connsiteX32" fmla="*/ 3171825 w 3171825"/>
              <a:gd name="connsiteY32" fmla="*/ 76200 h 2441927"/>
              <a:gd name="connsiteX33" fmla="*/ 3162300 w 3171825"/>
              <a:gd name="connsiteY33" fmla="*/ 333375 h 2441927"/>
              <a:gd name="connsiteX34" fmla="*/ 3152775 w 3171825"/>
              <a:gd name="connsiteY34" fmla="*/ 371475 h 2441927"/>
              <a:gd name="connsiteX35" fmla="*/ 3124200 w 3171825"/>
              <a:gd name="connsiteY35" fmla="*/ 400050 h 2441927"/>
              <a:gd name="connsiteX36" fmla="*/ 3095625 w 3171825"/>
              <a:gd name="connsiteY36" fmla="*/ 438150 h 2441927"/>
              <a:gd name="connsiteX37" fmla="*/ 3076575 w 3171825"/>
              <a:gd name="connsiteY37" fmla="*/ 466725 h 2441927"/>
              <a:gd name="connsiteX38" fmla="*/ 3048000 w 3171825"/>
              <a:gd name="connsiteY38" fmla="*/ 485775 h 2441927"/>
              <a:gd name="connsiteX39" fmla="*/ 2933700 w 3171825"/>
              <a:gd name="connsiteY39" fmla="*/ 523875 h 2441927"/>
              <a:gd name="connsiteX40" fmla="*/ 2886075 w 3171825"/>
              <a:gd name="connsiteY40" fmla="*/ 533400 h 2441927"/>
              <a:gd name="connsiteX41" fmla="*/ 2828925 w 3171825"/>
              <a:gd name="connsiteY41" fmla="*/ 542925 h 2441927"/>
              <a:gd name="connsiteX42" fmla="*/ 2562225 w 3171825"/>
              <a:gd name="connsiteY42" fmla="*/ 571500 h 2441927"/>
              <a:gd name="connsiteX43" fmla="*/ 2447925 w 3171825"/>
              <a:gd name="connsiteY43" fmla="*/ 628650 h 2441927"/>
              <a:gd name="connsiteX44" fmla="*/ 2419350 w 3171825"/>
              <a:gd name="connsiteY44" fmla="*/ 647700 h 2441927"/>
              <a:gd name="connsiteX45" fmla="*/ 2400300 w 3171825"/>
              <a:gd name="connsiteY45" fmla="*/ 676275 h 2441927"/>
              <a:gd name="connsiteX46" fmla="*/ 2381250 w 3171825"/>
              <a:gd name="connsiteY46" fmla="*/ 819150 h 2441927"/>
              <a:gd name="connsiteX47" fmla="*/ 2371725 w 3171825"/>
              <a:gd name="connsiteY47" fmla="*/ 866775 h 2441927"/>
              <a:gd name="connsiteX48" fmla="*/ 2362200 w 3171825"/>
              <a:gd name="connsiteY48" fmla="*/ 1533525 h 2441927"/>
              <a:gd name="connsiteX49" fmla="*/ 2324100 w 3171825"/>
              <a:gd name="connsiteY49" fmla="*/ 1571625 h 2441927"/>
              <a:gd name="connsiteX50" fmla="*/ 2305050 w 3171825"/>
              <a:gd name="connsiteY50" fmla="*/ 1619250 h 2441927"/>
              <a:gd name="connsiteX51" fmla="*/ 2266950 w 3171825"/>
              <a:gd name="connsiteY51" fmla="*/ 1647825 h 2441927"/>
              <a:gd name="connsiteX52" fmla="*/ 2209800 w 3171825"/>
              <a:gd name="connsiteY52" fmla="*/ 1714500 h 2441927"/>
              <a:gd name="connsiteX53" fmla="*/ 2181225 w 3171825"/>
              <a:gd name="connsiteY53" fmla="*/ 1724025 h 2441927"/>
              <a:gd name="connsiteX54" fmla="*/ 2066925 w 3171825"/>
              <a:gd name="connsiteY54" fmla="*/ 1771650 h 2441927"/>
              <a:gd name="connsiteX55" fmla="*/ 2009775 w 3171825"/>
              <a:gd name="connsiteY55" fmla="*/ 1790700 h 2441927"/>
              <a:gd name="connsiteX56" fmla="*/ 1981200 w 3171825"/>
              <a:gd name="connsiteY56" fmla="*/ 1800225 h 2441927"/>
              <a:gd name="connsiteX57" fmla="*/ 942975 w 3171825"/>
              <a:gd name="connsiteY57" fmla="*/ 1819275 h 2441927"/>
              <a:gd name="connsiteX58" fmla="*/ 895350 w 3171825"/>
              <a:gd name="connsiteY58" fmla="*/ 1876425 h 2441927"/>
              <a:gd name="connsiteX59" fmla="*/ 876300 w 3171825"/>
              <a:gd name="connsiteY59" fmla="*/ 1933575 h 2441927"/>
              <a:gd name="connsiteX60" fmla="*/ 866775 w 3171825"/>
              <a:gd name="connsiteY60" fmla="*/ 1962150 h 2441927"/>
              <a:gd name="connsiteX61" fmla="*/ 847725 w 3171825"/>
              <a:gd name="connsiteY61" fmla="*/ 2124075 h 2441927"/>
              <a:gd name="connsiteX62" fmla="*/ 828675 w 3171825"/>
              <a:gd name="connsiteY62" fmla="*/ 2171700 h 2441927"/>
              <a:gd name="connsiteX63" fmla="*/ 819150 w 3171825"/>
              <a:gd name="connsiteY63" fmla="*/ 2219325 h 2441927"/>
              <a:gd name="connsiteX64" fmla="*/ 704850 w 3171825"/>
              <a:gd name="connsiteY64" fmla="*/ 2381250 h 2441927"/>
              <a:gd name="connsiteX65" fmla="*/ 332843 w 3171825"/>
              <a:gd name="connsiteY65" fmla="*/ 2426735 h 2441927"/>
              <a:gd name="connsiteX66" fmla="*/ 0 w 3171825"/>
              <a:gd name="connsiteY66" fmla="*/ 2133600 h 2441927"/>
              <a:gd name="connsiteX67" fmla="*/ 38100 w 3171825"/>
              <a:gd name="connsiteY67" fmla="*/ 1847850 h 2441927"/>
              <a:gd name="connsiteX0" fmla="*/ 9525 w 3171825"/>
              <a:gd name="connsiteY0" fmla="*/ 2257425 h 2441927"/>
              <a:gd name="connsiteX1" fmla="*/ 19050 w 3171825"/>
              <a:gd name="connsiteY1" fmla="*/ 1800225 h 2441927"/>
              <a:gd name="connsiteX2" fmla="*/ 28575 w 3171825"/>
              <a:gd name="connsiteY2" fmla="*/ 1771650 h 2441927"/>
              <a:gd name="connsiteX3" fmla="*/ 57150 w 3171825"/>
              <a:gd name="connsiteY3" fmla="*/ 1466850 h 2441927"/>
              <a:gd name="connsiteX4" fmla="*/ 66675 w 3171825"/>
              <a:gd name="connsiteY4" fmla="*/ 1247775 h 2441927"/>
              <a:gd name="connsiteX5" fmla="*/ 200025 w 3171825"/>
              <a:gd name="connsiteY5" fmla="*/ 1228725 h 2441927"/>
              <a:gd name="connsiteX6" fmla="*/ 304800 w 3171825"/>
              <a:gd name="connsiteY6" fmla="*/ 1209675 h 2441927"/>
              <a:gd name="connsiteX7" fmla="*/ 342900 w 3171825"/>
              <a:gd name="connsiteY7" fmla="*/ 1200150 h 2441927"/>
              <a:gd name="connsiteX8" fmla="*/ 419100 w 3171825"/>
              <a:gd name="connsiteY8" fmla="*/ 1190625 h 2441927"/>
              <a:gd name="connsiteX9" fmla="*/ 1419225 w 3171825"/>
              <a:gd name="connsiteY9" fmla="*/ 1181100 h 2441927"/>
              <a:gd name="connsiteX10" fmla="*/ 1447800 w 3171825"/>
              <a:gd name="connsiteY10" fmla="*/ 1171575 h 2441927"/>
              <a:gd name="connsiteX11" fmla="*/ 1504950 w 3171825"/>
              <a:gd name="connsiteY11" fmla="*/ 1162050 h 2441927"/>
              <a:gd name="connsiteX12" fmla="*/ 1543050 w 3171825"/>
              <a:gd name="connsiteY12" fmla="*/ 1133475 h 2441927"/>
              <a:gd name="connsiteX13" fmla="*/ 1581150 w 3171825"/>
              <a:gd name="connsiteY13" fmla="*/ 1047750 h 2441927"/>
              <a:gd name="connsiteX14" fmla="*/ 1590675 w 3171825"/>
              <a:gd name="connsiteY14" fmla="*/ 1019175 h 2441927"/>
              <a:gd name="connsiteX15" fmla="*/ 1609725 w 3171825"/>
              <a:gd name="connsiteY15" fmla="*/ 923925 h 2441927"/>
              <a:gd name="connsiteX16" fmla="*/ 1647825 w 3171825"/>
              <a:gd name="connsiteY16" fmla="*/ 838200 h 2441927"/>
              <a:gd name="connsiteX17" fmla="*/ 1666875 w 3171825"/>
              <a:gd name="connsiteY17" fmla="*/ 762000 h 2441927"/>
              <a:gd name="connsiteX18" fmla="*/ 1685925 w 3171825"/>
              <a:gd name="connsiteY18" fmla="*/ 733425 h 2441927"/>
              <a:gd name="connsiteX19" fmla="*/ 1714500 w 3171825"/>
              <a:gd name="connsiteY19" fmla="*/ 666750 h 2441927"/>
              <a:gd name="connsiteX20" fmla="*/ 1743075 w 3171825"/>
              <a:gd name="connsiteY20" fmla="*/ 561975 h 2441927"/>
              <a:gd name="connsiteX21" fmla="*/ 1752600 w 3171825"/>
              <a:gd name="connsiteY21" fmla="*/ 276225 h 2441927"/>
              <a:gd name="connsiteX22" fmla="*/ 1762125 w 3171825"/>
              <a:gd name="connsiteY22" fmla="*/ 238125 h 2441927"/>
              <a:gd name="connsiteX23" fmla="*/ 1781175 w 3171825"/>
              <a:gd name="connsiteY23" fmla="*/ 180975 h 2441927"/>
              <a:gd name="connsiteX24" fmla="*/ 1790700 w 3171825"/>
              <a:gd name="connsiteY24" fmla="*/ 152400 h 2441927"/>
              <a:gd name="connsiteX25" fmla="*/ 1809750 w 3171825"/>
              <a:gd name="connsiteY25" fmla="*/ 114300 h 2441927"/>
              <a:gd name="connsiteX26" fmla="*/ 1819275 w 3171825"/>
              <a:gd name="connsiteY26" fmla="*/ 85725 h 2441927"/>
              <a:gd name="connsiteX27" fmla="*/ 1876425 w 3171825"/>
              <a:gd name="connsiteY27" fmla="*/ 28575 h 2441927"/>
              <a:gd name="connsiteX28" fmla="*/ 2028825 w 3171825"/>
              <a:gd name="connsiteY28" fmla="*/ 0 h 2441927"/>
              <a:gd name="connsiteX29" fmla="*/ 3114675 w 3171825"/>
              <a:gd name="connsiteY29" fmla="*/ 9525 h 2441927"/>
              <a:gd name="connsiteX30" fmla="*/ 3152775 w 3171825"/>
              <a:gd name="connsiteY30" fmla="*/ 19050 h 2441927"/>
              <a:gd name="connsiteX31" fmla="*/ 3171825 w 3171825"/>
              <a:gd name="connsiteY31" fmla="*/ 76200 h 2441927"/>
              <a:gd name="connsiteX32" fmla="*/ 3162300 w 3171825"/>
              <a:gd name="connsiteY32" fmla="*/ 333375 h 2441927"/>
              <a:gd name="connsiteX33" fmla="*/ 3152775 w 3171825"/>
              <a:gd name="connsiteY33" fmla="*/ 371475 h 2441927"/>
              <a:gd name="connsiteX34" fmla="*/ 3124200 w 3171825"/>
              <a:gd name="connsiteY34" fmla="*/ 400050 h 2441927"/>
              <a:gd name="connsiteX35" fmla="*/ 3095625 w 3171825"/>
              <a:gd name="connsiteY35" fmla="*/ 438150 h 2441927"/>
              <a:gd name="connsiteX36" fmla="*/ 3076575 w 3171825"/>
              <a:gd name="connsiteY36" fmla="*/ 466725 h 2441927"/>
              <a:gd name="connsiteX37" fmla="*/ 3048000 w 3171825"/>
              <a:gd name="connsiteY37" fmla="*/ 485775 h 2441927"/>
              <a:gd name="connsiteX38" fmla="*/ 2933700 w 3171825"/>
              <a:gd name="connsiteY38" fmla="*/ 523875 h 2441927"/>
              <a:gd name="connsiteX39" fmla="*/ 2886075 w 3171825"/>
              <a:gd name="connsiteY39" fmla="*/ 533400 h 2441927"/>
              <a:gd name="connsiteX40" fmla="*/ 2828925 w 3171825"/>
              <a:gd name="connsiteY40" fmla="*/ 542925 h 2441927"/>
              <a:gd name="connsiteX41" fmla="*/ 2562225 w 3171825"/>
              <a:gd name="connsiteY41" fmla="*/ 571500 h 2441927"/>
              <a:gd name="connsiteX42" fmla="*/ 2447925 w 3171825"/>
              <a:gd name="connsiteY42" fmla="*/ 628650 h 2441927"/>
              <a:gd name="connsiteX43" fmla="*/ 2419350 w 3171825"/>
              <a:gd name="connsiteY43" fmla="*/ 647700 h 2441927"/>
              <a:gd name="connsiteX44" fmla="*/ 2400300 w 3171825"/>
              <a:gd name="connsiteY44" fmla="*/ 676275 h 2441927"/>
              <a:gd name="connsiteX45" fmla="*/ 2381250 w 3171825"/>
              <a:gd name="connsiteY45" fmla="*/ 819150 h 2441927"/>
              <a:gd name="connsiteX46" fmla="*/ 2371725 w 3171825"/>
              <a:gd name="connsiteY46" fmla="*/ 866775 h 2441927"/>
              <a:gd name="connsiteX47" fmla="*/ 2362200 w 3171825"/>
              <a:gd name="connsiteY47" fmla="*/ 1533525 h 2441927"/>
              <a:gd name="connsiteX48" fmla="*/ 2324100 w 3171825"/>
              <a:gd name="connsiteY48" fmla="*/ 1571625 h 2441927"/>
              <a:gd name="connsiteX49" fmla="*/ 2305050 w 3171825"/>
              <a:gd name="connsiteY49" fmla="*/ 1619250 h 2441927"/>
              <a:gd name="connsiteX50" fmla="*/ 2266950 w 3171825"/>
              <a:gd name="connsiteY50" fmla="*/ 1647825 h 2441927"/>
              <a:gd name="connsiteX51" fmla="*/ 2209800 w 3171825"/>
              <a:gd name="connsiteY51" fmla="*/ 1714500 h 2441927"/>
              <a:gd name="connsiteX52" fmla="*/ 2181225 w 3171825"/>
              <a:gd name="connsiteY52" fmla="*/ 1724025 h 2441927"/>
              <a:gd name="connsiteX53" fmla="*/ 2066925 w 3171825"/>
              <a:gd name="connsiteY53" fmla="*/ 1771650 h 2441927"/>
              <a:gd name="connsiteX54" fmla="*/ 2009775 w 3171825"/>
              <a:gd name="connsiteY54" fmla="*/ 1790700 h 2441927"/>
              <a:gd name="connsiteX55" fmla="*/ 1981200 w 3171825"/>
              <a:gd name="connsiteY55" fmla="*/ 1800225 h 2441927"/>
              <a:gd name="connsiteX56" fmla="*/ 942975 w 3171825"/>
              <a:gd name="connsiteY56" fmla="*/ 1819275 h 2441927"/>
              <a:gd name="connsiteX57" fmla="*/ 895350 w 3171825"/>
              <a:gd name="connsiteY57" fmla="*/ 1876425 h 2441927"/>
              <a:gd name="connsiteX58" fmla="*/ 876300 w 3171825"/>
              <a:gd name="connsiteY58" fmla="*/ 1933575 h 2441927"/>
              <a:gd name="connsiteX59" fmla="*/ 866775 w 3171825"/>
              <a:gd name="connsiteY59" fmla="*/ 1962150 h 2441927"/>
              <a:gd name="connsiteX60" fmla="*/ 847725 w 3171825"/>
              <a:gd name="connsiteY60" fmla="*/ 2124075 h 2441927"/>
              <a:gd name="connsiteX61" fmla="*/ 828675 w 3171825"/>
              <a:gd name="connsiteY61" fmla="*/ 2171700 h 2441927"/>
              <a:gd name="connsiteX62" fmla="*/ 819150 w 3171825"/>
              <a:gd name="connsiteY62" fmla="*/ 2219325 h 2441927"/>
              <a:gd name="connsiteX63" fmla="*/ 704850 w 3171825"/>
              <a:gd name="connsiteY63" fmla="*/ 2381250 h 2441927"/>
              <a:gd name="connsiteX64" fmla="*/ 332843 w 3171825"/>
              <a:gd name="connsiteY64" fmla="*/ 2426735 h 2441927"/>
              <a:gd name="connsiteX65" fmla="*/ 0 w 3171825"/>
              <a:gd name="connsiteY65" fmla="*/ 2133600 h 2441927"/>
              <a:gd name="connsiteX66" fmla="*/ 38100 w 3171825"/>
              <a:gd name="connsiteY66" fmla="*/ 1847850 h 2441927"/>
              <a:gd name="connsiteX0" fmla="*/ 19050 w 3171825"/>
              <a:gd name="connsiteY0" fmla="*/ 1800225 h 2441927"/>
              <a:gd name="connsiteX1" fmla="*/ 28575 w 3171825"/>
              <a:gd name="connsiteY1" fmla="*/ 1771650 h 2441927"/>
              <a:gd name="connsiteX2" fmla="*/ 57150 w 3171825"/>
              <a:gd name="connsiteY2" fmla="*/ 1466850 h 2441927"/>
              <a:gd name="connsiteX3" fmla="*/ 66675 w 3171825"/>
              <a:gd name="connsiteY3" fmla="*/ 1247775 h 2441927"/>
              <a:gd name="connsiteX4" fmla="*/ 200025 w 3171825"/>
              <a:gd name="connsiteY4" fmla="*/ 1228725 h 2441927"/>
              <a:gd name="connsiteX5" fmla="*/ 304800 w 3171825"/>
              <a:gd name="connsiteY5" fmla="*/ 1209675 h 2441927"/>
              <a:gd name="connsiteX6" fmla="*/ 342900 w 3171825"/>
              <a:gd name="connsiteY6" fmla="*/ 1200150 h 2441927"/>
              <a:gd name="connsiteX7" fmla="*/ 419100 w 3171825"/>
              <a:gd name="connsiteY7" fmla="*/ 1190625 h 2441927"/>
              <a:gd name="connsiteX8" fmla="*/ 1419225 w 3171825"/>
              <a:gd name="connsiteY8" fmla="*/ 1181100 h 2441927"/>
              <a:gd name="connsiteX9" fmla="*/ 1447800 w 3171825"/>
              <a:gd name="connsiteY9" fmla="*/ 1171575 h 2441927"/>
              <a:gd name="connsiteX10" fmla="*/ 1504950 w 3171825"/>
              <a:gd name="connsiteY10" fmla="*/ 1162050 h 2441927"/>
              <a:gd name="connsiteX11" fmla="*/ 1543050 w 3171825"/>
              <a:gd name="connsiteY11" fmla="*/ 1133475 h 2441927"/>
              <a:gd name="connsiteX12" fmla="*/ 1581150 w 3171825"/>
              <a:gd name="connsiteY12" fmla="*/ 1047750 h 2441927"/>
              <a:gd name="connsiteX13" fmla="*/ 1590675 w 3171825"/>
              <a:gd name="connsiteY13" fmla="*/ 1019175 h 2441927"/>
              <a:gd name="connsiteX14" fmla="*/ 1609725 w 3171825"/>
              <a:gd name="connsiteY14" fmla="*/ 923925 h 2441927"/>
              <a:gd name="connsiteX15" fmla="*/ 1647825 w 3171825"/>
              <a:gd name="connsiteY15" fmla="*/ 838200 h 2441927"/>
              <a:gd name="connsiteX16" fmla="*/ 1666875 w 3171825"/>
              <a:gd name="connsiteY16" fmla="*/ 762000 h 2441927"/>
              <a:gd name="connsiteX17" fmla="*/ 1685925 w 3171825"/>
              <a:gd name="connsiteY17" fmla="*/ 733425 h 2441927"/>
              <a:gd name="connsiteX18" fmla="*/ 1714500 w 3171825"/>
              <a:gd name="connsiteY18" fmla="*/ 666750 h 2441927"/>
              <a:gd name="connsiteX19" fmla="*/ 1743075 w 3171825"/>
              <a:gd name="connsiteY19" fmla="*/ 561975 h 2441927"/>
              <a:gd name="connsiteX20" fmla="*/ 1752600 w 3171825"/>
              <a:gd name="connsiteY20" fmla="*/ 276225 h 2441927"/>
              <a:gd name="connsiteX21" fmla="*/ 1762125 w 3171825"/>
              <a:gd name="connsiteY21" fmla="*/ 238125 h 2441927"/>
              <a:gd name="connsiteX22" fmla="*/ 1781175 w 3171825"/>
              <a:gd name="connsiteY22" fmla="*/ 180975 h 2441927"/>
              <a:gd name="connsiteX23" fmla="*/ 1790700 w 3171825"/>
              <a:gd name="connsiteY23" fmla="*/ 152400 h 2441927"/>
              <a:gd name="connsiteX24" fmla="*/ 1809750 w 3171825"/>
              <a:gd name="connsiteY24" fmla="*/ 114300 h 2441927"/>
              <a:gd name="connsiteX25" fmla="*/ 1819275 w 3171825"/>
              <a:gd name="connsiteY25" fmla="*/ 85725 h 2441927"/>
              <a:gd name="connsiteX26" fmla="*/ 1876425 w 3171825"/>
              <a:gd name="connsiteY26" fmla="*/ 28575 h 2441927"/>
              <a:gd name="connsiteX27" fmla="*/ 2028825 w 3171825"/>
              <a:gd name="connsiteY27" fmla="*/ 0 h 2441927"/>
              <a:gd name="connsiteX28" fmla="*/ 3114675 w 3171825"/>
              <a:gd name="connsiteY28" fmla="*/ 9525 h 2441927"/>
              <a:gd name="connsiteX29" fmla="*/ 3152775 w 3171825"/>
              <a:gd name="connsiteY29" fmla="*/ 19050 h 2441927"/>
              <a:gd name="connsiteX30" fmla="*/ 3171825 w 3171825"/>
              <a:gd name="connsiteY30" fmla="*/ 76200 h 2441927"/>
              <a:gd name="connsiteX31" fmla="*/ 3162300 w 3171825"/>
              <a:gd name="connsiteY31" fmla="*/ 333375 h 2441927"/>
              <a:gd name="connsiteX32" fmla="*/ 3152775 w 3171825"/>
              <a:gd name="connsiteY32" fmla="*/ 371475 h 2441927"/>
              <a:gd name="connsiteX33" fmla="*/ 3124200 w 3171825"/>
              <a:gd name="connsiteY33" fmla="*/ 400050 h 2441927"/>
              <a:gd name="connsiteX34" fmla="*/ 3095625 w 3171825"/>
              <a:gd name="connsiteY34" fmla="*/ 438150 h 2441927"/>
              <a:gd name="connsiteX35" fmla="*/ 3076575 w 3171825"/>
              <a:gd name="connsiteY35" fmla="*/ 466725 h 2441927"/>
              <a:gd name="connsiteX36" fmla="*/ 3048000 w 3171825"/>
              <a:gd name="connsiteY36" fmla="*/ 485775 h 2441927"/>
              <a:gd name="connsiteX37" fmla="*/ 2933700 w 3171825"/>
              <a:gd name="connsiteY37" fmla="*/ 523875 h 2441927"/>
              <a:gd name="connsiteX38" fmla="*/ 2886075 w 3171825"/>
              <a:gd name="connsiteY38" fmla="*/ 533400 h 2441927"/>
              <a:gd name="connsiteX39" fmla="*/ 2828925 w 3171825"/>
              <a:gd name="connsiteY39" fmla="*/ 542925 h 2441927"/>
              <a:gd name="connsiteX40" fmla="*/ 2562225 w 3171825"/>
              <a:gd name="connsiteY40" fmla="*/ 571500 h 2441927"/>
              <a:gd name="connsiteX41" fmla="*/ 2447925 w 3171825"/>
              <a:gd name="connsiteY41" fmla="*/ 628650 h 2441927"/>
              <a:gd name="connsiteX42" fmla="*/ 2419350 w 3171825"/>
              <a:gd name="connsiteY42" fmla="*/ 647700 h 2441927"/>
              <a:gd name="connsiteX43" fmla="*/ 2400300 w 3171825"/>
              <a:gd name="connsiteY43" fmla="*/ 676275 h 2441927"/>
              <a:gd name="connsiteX44" fmla="*/ 2381250 w 3171825"/>
              <a:gd name="connsiteY44" fmla="*/ 819150 h 2441927"/>
              <a:gd name="connsiteX45" fmla="*/ 2371725 w 3171825"/>
              <a:gd name="connsiteY45" fmla="*/ 866775 h 2441927"/>
              <a:gd name="connsiteX46" fmla="*/ 2362200 w 3171825"/>
              <a:gd name="connsiteY46" fmla="*/ 1533525 h 2441927"/>
              <a:gd name="connsiteX47" fmla="*/ 2324100 w 3171825"/>
              <a:gd name="connsiteY47" fmla="*/ 1571625 h 2441927"/>
              <a:gd name="connsiteX48" fmla="*/ 2305050 w 3171825"/>
              <a:gd name="connsiteY48" fmla="*/ 1619250 h 2441927"/>
              <a:gd name="connsiteX49" fmla="*/ 2266950 w 3171825"/>
              <a:gd name="connsiteY49" fmla="*/ 1647825 h 2441927"/>
              <a:gd name="connsiteX50" fmla="*/ 2209800 w 3171825"/>
              <a:gd name="connsiteY50" fmla="*/ 1714500 h 2441927"/>
              <a:gd name="connsiteX51" fmla="*/ 2181225 w 3171825"/>
              <a:gd name="connsiteY51" fmla="*/ 1724025 h 2441927"/>
              <a:gd name="connsiteX52" fmla="*/ 2066925 w 3171825"/>
              <a:gd name="connsiteY52" fmla="*/ 1771650 h 2441927"/>
              <a:gd name="connsiteX53" fmla="*/ 2009775 w 3171825"/>
              <a:gd name="connsiteY53" fmla="*/ 1790700 h 2441927"/>
              <a:gd name="connsiteX54" fmla="*/ 1981200 w 3171825"/>
              <a:gd name="connsiteY54" fmla="*/ 1800225 h 2441927"/>
              <a:gd name="connsiteX55" fmla="*/ 942975 w 3171825"/>
              <a:gd name="connsiteY55" fmla="*/ 1819275 h 2441927"/>
              <a:gd name="connsiteX56" fmla="*/ 895350 w 3171825"/>
              <a:gd name="connsiteY56" fmla="*/ 1876425 h 2441927"/>
              <a:gd name="connsiteX57" fmla="*/ 876300 w 3171825"/>
              <a:gd name="connsiteY57" fmla="*/ 1933575 h 2441927"/>
              <a:gd name="connsiteX58" fmla="*/ 866775 w 3171825"/>
              <a:gd name="connsiteY58" fmla="*/ 1962150 h 2441927"/>
              <a:gd name="connsiteX59" fmla="*/ 847725 w 3171825"/>
              <a:gd name="connsiteY59" fmla="*/ 2124075 h 2441927"/>
              <a:gd name="connsiteX60" fmla="*/ 828675 w 3171825"/>
              <a:gd name="connsiteY60" fmla="*/ 2171700 h 2441927"/>
              <a:gd name="connsiteX61" fmla="*/ 819150 w 3171825"/>
              <a:gd name="connsiteY61" fmla="*/ 2219325 h 2441927"/>
              <a:gd name="connsiteX62" fmla="*/ 704850 w 3171825"/>
              <a:gd name="connsiteY62" fmla="*/ 2381250 h 2441927"/>
              <a:gd name="connsiteX63" fmla="*/ 332843 w 3171825"/>
              <a:gd name="connsiteY63" fmla="*/ 2426735 h 2441927"/>
              <a:gd name="connsiteX64" fmla="*/ 0 w 3171825"/>
              <a:gd name="connsiteY64" fmla="*/ 2133600 h 2441927"/>
              <a:gd name="connsiteX65" fmla="*/ 38100 w 3171825"/>
              <a:gd name="connsiteY65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200025 w 3171825"/>
              <a:gd name="connsiteY3" fmla="*/ 1228725 h 2441927"/>
              <a:gd name="connsiteX4" fmla="*/ 304800 w 3171825"/>
              <a:gd name="connsiteY4" fmla="*/ 1209675 h 2441927"/>
              <a:gd name="connsiteX5" fmla="*/ 342900 w 3171825"/>
              <a:gd name="connsiteY5" fmla="*/ 1200150 h 2441927"/>
              <a:gd name="connsiteX6" fmla="*/ 419100 w 3171825"/>
              <a:gd name="connsiteY6" fmla="*/ 1190625 h 2441927"/>
              <a:gd name="connsiteX7" fmla="*/ 1419225 w 3171825"/>
              <a:gd name="connsiteY7" fmla="*/ 1181100 h 2441927"/>
              <a:gd name="connsiteX8" fmla="*/ 1447800 w 3171825"/>
              <a:gd name="connsiteY8" fmla="*/ 1171575 h 2441927"/>
              <a:gd name="connsiteX9" fmla="*/ 1504950 w 3171825"/>
              <a:gd name="connsiteY9" fmla="*/ 1162050 h 2441927"/>
              <a:gd name="connsiteX10" fmla="*/ 1543050 w 3171825"/>
              <a:gd name="connsiteY10" fmla="*/ 1133475 h 2441927"/>
              <a:gd name="connsiteX11" fmla="*/ 1581150 w 3171825"/>
              <a:gd name="connsiteY11" fmla="*/ 1047750 h 2441927"/>
              <a:gd name="connsiteX12" fmla="*/ 1590675 w 3171825"/>
              <a:gd name="connsiteY12" fmla="*/ 1019175 h 2441927"/>
              <a:gd name="connsiteX13" fmla="*/ 1609725 w 3171825"/>
              <a:gd name="connsiteY13" fmla="*/ 923925 h 2441927"/>
              <a:gd name="connsiteX14" fmla="*/ 1647825 w 3171825"/>
              <a:gd name="connsiteY14" fmla="*/ 838200 h 2441927"/>
              <a:gd name="connsiteX15" fmla="*/ 1666875 w 3171825"/>
              <a:gd name="connsiteY15" fmla="*/ 762000 h 2441927"/>
              <a:gd name="connsiteX16" fmla="*/ 1685925 w 3171825"/>
              <a:gd name="connsiteY16" fmla="*/ 733425 h 2441927"/>
              <a:gd name="connsiteX17" fmla="*/ 1714500 w 3171825"/>
              <a:gd name="connsiteY17" fmla="*/ 666750 h 2441927"/>
              <a:gd name="connsiteX18" fmla="*/ 1743075 w 3171825"/>
              <a:gd name="connsiteY18" fmla="*/ 561975 h 2441927"/>
              <a:gd name="connsiteX19" fmla="*/ 1752600 w 3171825"/>
              <a:gd name="connsiteY19" fmla="*/ 276225 h 2441927"/>
              <a:gd name="connsiteX20" fmla="*/ 1762125 w 3171825"/>
              <a:gd name="connsiteY20" fmla="*/ 238125 h 2441927"/>
              <a:gd name="connsiteX21" fmla="*/ 1781175 w 3171825"/>
              <a:gd name="connsiteY21" fmla="*/ 180975 h 2441927"/>
              <a:gd name="connsiteX22" fmla="*/ 1790700 w 3171825"/>
              <a:gd name="connsiteY22" fmla="*/ 152400 h 2441927"/>
              <a:gd name="connsiteX23" fmla="*/ 1809750 w 3171825"/>
              <a:gd name="connsiteY23" fmla="*/ 114300 h 2441927"/>
              <a:gd name="connsiteX24" fmla="*/ 1819275 w 3171825"/>
              <a:gd name="connsiteY24" fmla="*/ 85725 h 2441927"/>
              <a:gd name="connsiteX25" fmla="*/ 1876425 w 3171825"/>
              <a:gd name="connsiteY25" fmla="*/ 28575 h 2441927"/>
              <a:gd name="connsiteX26" fmla="*/ 2028825 w 3171825"/>
              <a:gd name="connsiteY26" fmla="*/ 0 h 2441927"/>
              <a:gd name="connsiteX27" fmla="*/ 3114675 w 3171825"/>
              <a:gd name="connsiteY27" fmla="*/ 9525 h 2441927"/>
              <a:gd name="connsiteX28" fmla="*/ 3152775 w 3171825"/>
              <a:gd name="connsiteY28" fmla="*/ 19050 h 2441927"/>
              <a:gd name="connsiteX29" fmla="*/ 3171825 w 3171825"/>
              <a:gd name="connsiteY29" fmla="*/ 76200 h 2441927"/>
              <a:gd name="connsiteX30" fmla="*/ 3162300 w 3171825"/>
              <a:gd name="connsiteY30" fmla="*/ 333375 h 2441927"/>
              <a:gd name="connsiteX31" fmla="*/ 3152775 w 3171825"/>
              <a:gd name="connsiteY31" fmla="*/ 371475 h 2441927"/>
              <a:gd name="connsiteX32" fmla="*/ 3124200 w 3171825"/>
              <a:gd name="connsiteY32" fmla="*/ 400050 h 2441927"/>
              <a:gd name="connsiteX33" fmla="*/ 3095625 w 3171825"/>
              <a:gd name="connsiteY33" fmla="*/ 438150 h 2441927"/>
              <a:gd name="connsiteX34" fmla="*/ 3076575 w 3171825"/>
              <a:gd name="connsiteY34" fmla="*/ 466725 h 2441927"/>
              <a:gd name="connsiteX35" fmla="*/ 3048000 w 3171825"/>
              <a:gd name="connsiteY35" fmla="*/ 485775 h 2441927"/>
              <a:gd name="connsiteX36" fmla="*/ 2933700 w 3171825"/>
              <a:gd name="connsiteY36" fmla="*/ 523875 h 2441927"/>
              <a:gd name="connsiteX37" fmla="*/ 2886075 w 3171825"/>
              <a:gd name="connsiteY37" fmla="*/ 533400 h 2441927"/>
              <a:gd name="connsiteX38" fmla="*/ 2828925 w 3171825"/>
              <a:gd name="connsiteY38" fmla="*/ 542925 h 2441927"/>
              <a:gd name="connsiteX39" fmla="*/ 2562225 w 3171825"/>
              <a:gd name="connsiteY39" fmla="*/ 571500 h 2441927"/>
              <a:gd name="connsiteX40" fmla="*/ 2447925 w 3171825"/>
              <a:gd name="connsiteY40" fmla="*/ 628650 h 2441927"/>
              <a:gd name="connsiteX41" fmla="*/ 2419350 w 3171825"/>
              <a:gd name="connsiteY41" fmla="*/ 647700 h 2441927"/>
              <a:gd name="connsiteX42" fmla="*/ 2400300 w 3171825"/>
              <a:gd name="connsiteY42" fmla="*/ 676275 h 2441927"/>
              <a:gd name="connsiteX43" fmla="*/ 2381250 w 3171825"/>
              <a:gd name="connsiteY43" fmla="*/ 819150 h 2441927"/>
              <a:gd name="connsiteX44" fmla="*/ 2371725 w 3171825"/>
              <a:gd name="connsiteY44" fmla="*/ 866775 h 2441927"/>
              <a:gd name="connsiteX45" fmla="*/ 2362200 w 3171825"/>
              <a:gd name="connsiteY45" fmla="*/ 1533525 h 2441927"/>
              <a:gd name="connsiteX46" fmla="*/ 2324100 w 3171825"/>
              <a:gd name="connsiteY46" fmla="*/ 1571625 h 2441927"/>
              <a:gd name="connsiteX47" fmla="*/ 2305050 w 3171825"/>
              <a:gd name="connsiteY47" fmla="*/ 1619250 h 2441927"/>
              <a:gd name="connsiteX48" fmla="*/ 2266950 w 3171825"/>
              <a:gd name="connsiteY48" fmla="*/ 1647825 h 2441927"/>
              <a:gd name="connsiteX49" fmla="*/ 2209800 w 3171825"/>
              <a:gd name="connsiteY49" fmla="*/ 1714500 h 2441927"/>
              <a:gd name="connsiteX50" fmla="*/ 2181225 w 3171825"/>
              <a:gd name="connsiteY50" fmla="*/ 1724025 h 2441927"/>
              <a:gd name="connsiteX51" fmla="*/ 2066925 w 3171825"/>
              <a:gd name="connsiteY51" fmla="*/ 1771650 h 2441927"/>
              <a:gd name="connsiteX52" fmla="*/ 2009775 w 3171825"/>
              <a:gd name="connsiteY52" fmla="*/ 1790700 h 2441927"/>
              <a:gd name="connsiteX53" fmla="*/ 1981200 w 3171825"/>
              <a:gd name="connsiteY53" fmla="*/ 1800225 h 2441927"/>
              <a:gd name="connsiteX54" fmla="*/ 942975 w 3171825"/>
              <a:gd name="connsiteY54" fmla="*/ 1819275 h 2441927"/>
              <a:gd name="connsiteX55" fmla="*/ 895350 w 3171825"/>
              <a:gd name="connsiteY55" fmla="*/ 1876425 h 2441927"/>
              <a:gd name="connsiteX56" fmla="*/ 876300 w 3171825"/>
              <a:gd name="connsiteY56" fmla="*/ 1933575 h 2441927"/>
              <a:gd name="connsiteX57" fmla="*/ 866775 w 3171825"/>
              <a:gd name="connsiteY57" fmla="*/ 1962150 h 2441927"/>
              <a:gd name="connsiteX58" fmla="*/ 847725 w 3171825"/>
              <a:gd name="connsiteY58" fmla="*/ 2124075 h 2441927"/>
              <a:gd name="connsiteX59" fmla="*/ 828675 w 3171825"/>
              <a:gd name="connsiteY59" fmla="*/ 2171700 h 2441927"/>
              <a:gd name="connsiteX60" fmla="*/ 819150 w 3171825"/>
              <a:gd name="connsiteY60" fmla="*/ 2219325 h 2441927"/>
              <a:gd name="connsiteX61" fmla="*/ 704850 w 3171825"/>
              <a:gd name="connsiteY61" fmla="*/ 2381250 h 2441927"/>
              <a:gd name="connsiteX62" fmla="*/ 332843 w 3171825"/>
              <a:gd name="connsiteY62" fmla="*/ 2426735 h 2441927"/>
              <a:gd name="connsiteX63" fmla="*/ 0 w 3171825"/>
              <a:gd name="connsiteY63" fmla="*/ 2133600 h 2441927"/>
              <a:gd name="connsiteX64" fmla="*/ 38100 w 3171825"/>
              <a:gd name="connsiteY64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304800 w 3171825"/>
              <a:gd name="connsiteY3" fmla="*/ 1209675 h 2441927"/>
              <a:gd name="connsiteX4" fmla="*/ 342900 w 3171825"/>
              <a:gd name="connsiteY4" fmla="*/ 1200150 h 2441927"/>
              <a:gd name="connsiteX5" fmla="*/ 419100 w 3171825"/>
              <a:gd name="connsiteY5" fmla="*/ 1190625 h 2441927"/>
              <a:gd name="connsiteX6" fmla="*/ 1419225 w 3171825"/>
              <a:gd name="connsiteY6" fmla="*/ 1181100 h 2441927"/>
              <a:gd name="connsiteX7" fmla="*/ 1447800 w 3171825"/>
              <a:gd name="connsiteY7" fmla="*/ 1171575 h 2441927"/>
              <a:gd name="connsiteX8" fmla="*/ 1504950 w 3171825"/>
              <a:gd name="connsiteY8" fmla="*/ 1162050 h 2441927"/>
              <a:gd name="connsiteX9" fmla="*/ 1543050 w 3171825"/>
              <a:gd name="connsiteY9" fmla="*/ 1133475 h 2441927"/>
              <a:gd name="connsiteX10" fmla="*/ 1581150 w 3171825"/>
              <a:gd name="connsiteY10" fmla="*/ 1047750 h 2441927"/>
              <a:gd name="connsiteX11" fmla="*/ 1590675 w 3171825"/>
              <a:gd name="connsiteY11" fmla="*/ 1019175 h 2441927"/>
              <a:gd name="connsiteX12" fmla="*/ 1609725 w 3171825"/>
              <a:gd name="connsiteY12" fmla="*/ 923925 h 2441927"/>
              <a:gd name="connsiteX13" fmla="*/ 1647825 w 3171825"/>
              <a:gd name="connsiteY13" fmla="*/ 838200 h 2441927"/>
              <a:gd name="connsiteX14" fmla="*/ 1666875 w 3171825"/>
              <a:gd name="connsiteY14" fmla="*/ 762000 h 2441927"/>
              <a:gd name="connsiteX15" fmla="*/ 1685925 w 3171825"/>
              <a:gd name="connsiteY15" fmla="*/ 733425 h 2441927"/>
              <a:gd name="connsiteX16" fmla="*/ 1714500 w 3171825"/>
              <a:gd name="connsiteY16" fmla="*/ 666750 h 2441927"/>
              <a:gd name="connsiteX17" fmla="*/ 1743075 w 3171825"/>
              <a:gd name="connsiteY17" fmla="*/ 561975 h 2441927"/>
              <a:gd name="connsiteX18" fmla="*/ 1752600 w 3171825"/>
              <a:gd name="connsiteY18" fmla="*/ 276225 h 2441927"/>
              <a:gd name="connsiteX19" fmla="*/ 1762125 w 3171825"/>
              <a:gd name="connsiteY19" fmla="*/ 238125 h 2441927"/>
              <a:gd name="connsiteX20" fmla="*/ 1781175 w 3171825"/>
              <a:gd name="connsiteY20" fmla="*/ 180975 h 2441927"/>
              <a:gd name="connsiteX21" fmla="*/ 1790700 w 3171825"/>
              <a:gd name="connsiteY21" fmla="*/ 152400 h 2441927"/>
              <a:gd name="connsiteX22" fmla="*/ 1809750 w 3171825"/>
              <a:gd name="connsiteY22" fmla="*/ 114300 h 2441927"/>
              <a:gd name="connsiteX23" fmla="*/ 1819275 w 3171825"/>
              <a:gd name="connsiteY23" fmla="*/ 85725 h 2441927"/>
              <a:gd name="connsiteX24" fmla="*/ 1876425 w 3171825"/>
              <a:gd name="connsiteY24" fmla="*/ 28575 h 2441927"/>
              <a:gd name="connsiteX25" fmla="*/ 2028825 w 3171825"/>
              <a:gd name="connsiteY25" fmla="*/ 0 h 2441927"/>
              <a:gd name="connsiteX26" fmla="*/ 3114675 w 3171825"/>
              <a:gd name="connsiteY26" fmla="*/ 9525 h 2441927"/>
              <a:gd name="connsiteX27" fmla="*/ 3152775 w 3171825"/>
              <a:gd name="connsiteY27" fmla="*/ 19050 h 2441927"/>
              <a:gd name="connsiteX28" fmla="*/ 3171825 w 3171825"/>
              <a:gd name="connsiteY28" fmla="*/ 76200 h 2441927"/>
              <a:gd name="connsiteX29" fmla="*/ 3162300 w 3171825"/>
              <a:gd name="connsiteY29" fmla="*/ 333375 h 2441927"/>
              <a:gd name="connsiteX30" fmla="*/ 3152775 w 3171825"/>
              <a:gd name="connsiteY30" fmla="*/ 371475 h 2441927"/>
              <a:gd name="connsiteX31" fmla="*/ 3124200 w 3171825"/>
              <a:gd name="connsiteY31" fmla="*/ 400050 h 2441927"/>
              <a:gd name="connsiteX32" fmla="*/ 3095625 w 3171825"/>
              <a:gd name="connsiteY32" fmla="*/ 438150 h 2441927"/>
              <a:gd name="connsiteX33" fmla="*/ 3076575 w 3171825"/>
              <a:gd name="connsiteY33" fmla="*/ 466725 h 2441927"/>
              <a:gd name="connsiteX34" fmla="*/ 3048000 w 3171825"/>
              <a:gd name="connsiteY34" fmla="*/ 485775 h 2441927"/>
              <a:gd name="connsiteX35" fmla="*/ 2933700 w 3171825"/>
              <a:gd name="connsiteY35" fmla="*/ 523875 h 2441927"/>
              <a:gd name="connsiteX36" fmla="*/ 2886075 w 3171825"/>
              <a:gd name="connsiteY36" fmla="*/ 533400 h 2441927"/>
              <a:gd name="connsiteX37" fmla="*/ 2828925 w 3171825"/>
              <a:gd name="connsiteY37" fmla="*/ 542925 h 2441927"/>
              <a:gd name="connsiteX38" fmla="*/ 2562225 w 3171825"/>
              <a:gd name="connsiteY38" fmla="*/ 571500 h 2441927"/>
              <a:gd name="connsiteX39" fmla="*/ 2447925 w 3171825"/>
              <a:gd name="connsiteY39" fmla="*/ 628650 h 2441927"/>
              <a:gd name="connsiteX40" fmla="*/ 2419350 w 3171825"/>
              <a:gd name="connsiteY40" fmla="*/ 647700 h 2441927"/>
              <a:gd name="connsiteX41" fmla="*/ 2400300 w 3171825"/>
              <a:gd name="connsiteY41" fmla="*/ 676275 h 2441927"/>
              <a:gd name="connsiteX42" fmla="*/ 2381250 w 3171825"/>
              <a:gd name="connsiteY42" fmla="*/ 819150 h 2441927"/>
              <a:gd name="connsiteX43" fmla="*/ 2371725 w 3171825"/>
              <a:gd name="connsiteY43" fmla="*/ 866775 h 2441927"/>
              <a:gd name="connsiteX44" fmla="*/ 2362200 w 3171825"/>
              <a:gd name="connsiteY44" fmla="*/ 1533525 h 2441927"/>
              <a:gd name="connsiteX45" fmla="*/ 2324100 w 3171825"/>
              <a:gd name="connsiteY45" fmla="*/ 1571625 h 2441927"/>
              <a:gd name="connsiteX46" fmla="*/ 2305050 w 3171825"/>
              <a:gd name="connsiteY46" fmla="*/ 1619250 h 2441927"/>
              <a:gd name="connsiteX47" fmla="*/ 2266950 w 3171825"/>
              <a:gd name="connsiteY47" fmla="*/ 1647825 h 2441927"/>
              <a:gd name="connsiteX48" fmla="*/ 2209800 w 3171825"/>
              <a:gd name="connsiteY48" fmla="*/ 1714500 h 2441927"/>
              <a:gd name="connsiteX49" fmla="*/ 2181225 w 3171825"/>
              <a:gd name="connsiteY49" fmla="*/ 1724025 h 2441927"/>
              <a:gd name="connsiteX50" fmla="*/ 2066925 w 3171825"/>
              <a:gd name="connsiteY50" fmla="*/ 1771650 h 2441927"/>
              <a:gd name="connsiteX51" fmla="*/ 2009775 w 3171825"/>
              <a:gd name="connsiteY51" fmla="*/ 1790700 h 2441927"/>
              <a:gd name="connsiteX52" fmla="*/ 1981200 w 3171825"/>
              <a:gd name="connsiteY52" fmla="*/ 1800225 h 2441927"/>
              <a:gd name="connsiteX53" fmla="*/ 942975 w 3171825"/>
              <a:gd name="connsiteY53" fmla="*/ 1819275 h 2441927"/>
              <a:gd name="connsiteX54" fmla="*/ 895350 w 3171825"/>
              <a:gd name="connsiteY54" fmla="*/ 1876425 h 2441927"/>
              <a:gd name="connsiteX55" fmla="*/ 876300 w 3171825"/>
              <a:gd name="connsiteY55" fmla="*/ 1933575 h 2441927"/>
              <a:gd name="connsiteX56" fmla="*/ 866775 w 3171825"/>
              <a:gd name="connsiteY56" fmla="*/ 1962150 h 2441927"/>
              <a:gd name="connsiteX57" fmla="*/ 847725 w 3171825"/>
              <a:gd name="connsiteY57" fmla="*/ 2124075 h 2441927"/>
              <a:gd name="connsiteX58" fmla="*/ 828675 w 3171825"/>
              <a:gd name="connsiteY58" fmla="*/ 2171700 h 2441927"/>
              <a:gd name="connsiteX59" fmla="*/ 819150 w 3171825"/>
              <a:gd name="connsiteY59" fmla="*/ 2219325 h 2441927"/>
              <a:gd name="connsiteX60" fmla="*/ 704850 w 3171825"/>
              <a:gd name="connsiteY60" fmla="*/ 2381250 h 2441927"/>
              <a:gd name="connsiteX61" fmla="*/ 332843 w 3171825"/>
              <a:gd name="connsiteY61" fmla="*/ 2426735 h 2441927"/>
              <a:gd name="connsiteX62" fmla="*/ 0 w 3171825"/>
              <a:gd name="connsiteY62" fmla="*/ 2133600 h 2441927"/>
              <a:gd name="connsiteX63" fmla="*/ 38100 w 3171825"/>
              <a:gd name="connsiteY63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342900 w 3171825"/>
              <a:gd name="connsiteY3" fmla="*/ 1200150 h 2441927"/>
              <a:gd name="connsiteX4" fmla="*/ 419100 w 3171825"/>
              <a:gd name="connsiteY4" fmla="*/ 1190625 h 2441927"/>
              <a:gd name="connsiteX5" fmla="*/ 1419225 w 3171825"/>
              <a:gd name="connsiteY5" fmla="*/ 1181100 h 2441927"/>
              <a:gd name="connsiteX6" fmla="*/ 1447800 w 3171825"/>
              <a:gd name="connsiteY6" fmla="*/ 1171575 h 2441927"/>
              <a:gd name="connsiteX7" fmla="*/ 1504950 w 3171825"/>
              <a:gd name="connsiteY7" fmla="*/ 1162050 h 2441927"/>
              <a:gd name="connsiteX8" fmla="*/ 1543050 w 3171825"/>
              <a:gd name="connsiteY8" fmla="*/ 1133475 h 2441927"/>
              <a:gd name="connsiteX9" fmla="*/ 1581150 w 3171825"/>
              <a:gd name="connsiteY9" fmla="*/ 1047750 h 2441927"/>
              <a:gd name="connsiteX10" fmla="*/ 1590675 w 3171825"/>
              <a:gd name="connsiteY10" fmla="*/ 1019175 h 2441927"/>
              <a:gd name="connsiteX11" fmla="*/ 1609725 w 3171825"/>
              <a:gd name="connsiteY11" fmla="*/ 923925 h 2441927"/>
              <a:gd name="connsiteX12" fmla="*/ 1647825 w 3171825"/>
              <a:gd name="connsiteY12" fmla="*/ 838200 h 2441927"/>
              <a:gd name="connsiteX13" fmla="*/ 1666875 w 3171825"/>
              <a:gd name="connsiteY13" fmla="*/ 762000 h 2441927"/>
              <a:gd name="connsiteX14" fmla="*/ 1685925 w 3171825"/>
              <a:gd name="connsiteY14" fmla="*/ 733425 h 2441927"/>
              <a:gd name="connsiteX15" fmla="*/ 1714500 w 3171825"/>
              <a:gd name="connsiteY15" fmla="*/ 666750 h 2441927"/>
              <a:gd name="connsiteX16" fmla="*/ 1743075 w 3171825"/>
              <a:gd name="connsiteY16" fmla="*/ 561975 h 2441927"/>
              <a:gd name="connsiteX17" fmla="*/ 1752600 w 3171825"/>
              <a:gd name="connsiteY17" fmla="*/ 276225 h 2441927"/>
              <a:gd name="connsiteX18" fmla="*/ 1762125 w 3171825"/>
              <a:gd name="connsiteY18" fmla="*/ 238125 h 2441927"/>
              <a:gd name="connsiteX19" fmla="*/ 1781175 w 3171825"/>
              <a:gd name="connsiteY19" fmla="*/ 180975 h 2441927"/>
              <a:gd name="connsiteX20" fmla="*/ 1790700 w 3171825"/>
              <a:gd name="connsiteY20" fmla="*/ 152400 h 2441927"/>
              <a:gd name="connsiteX21" fmla="*/ 1809750 w 3171825"/>
              <a:gd name="connsiteY21" fmla="*/ 114300 h 2441927"/>
              <a:gd name="connsiteX22" fmla="*/ 1819275 w 3171825"/>
              <a:gd name="connsiteY22" fmla="*/ 85725 h 2441927"/>
              <a:gd name="connsiteX23" fmla="*/ 1876425 w 3171825"/>
              <a:gd name="connsiteY23" fmla="*/ 28575 h 2441927"/>
              <a:gd name="connsiteX24" fmla="*/ 2028825 w 3171825"/>
              <a:gd name="connsiteY24" fmla="*/ 0 h 2441927"/>
              <a:gd name="connsiteX25" fmla="*/ 3114675 w 3171825"/>
              <a:gd name="connsiteY25" fmla="*/ 9525 h 2441927"/>
              <a:gd name="connsiteX26" fmla="*/ 3152775 w 3171825"/>
              <a:gd name="connsiteY26" fmla="*/ 19050 h 2441927"/>
              <a:gd name="connsiteX27" fmla="*/ 3171825 w 3171825"/>
              <a:gd name="connsiteY27" fmla="*/ 76200 h 2441927"/>
              <a:gd name="connsiteX28" fmla="*/ 3162300 w 3171825"/>
              <a:gd name="connsiteY28" fmla="*/ 333375 h 2441927"/>
              <a:gd name="connsiteX29" fmla="*/ 3152775 w 3171825"/>
              <a:gd name="connsiteY29" fmla="*/ 371475 h 2441927"/>
              <a:gd name="connsiteX30" fmla="*/ 3124200 w 3171825"/>
              <a:gd name="connsiteY30" fmla="*/ 400050 h 2441927"/>
              <a:gd name="connsiteX31" fmla="*/ 3095625 w 3171825"/>
              <a:gd name="connsiteY31" fmla="*/ 438150 h 2441927"/>
              <a:gd name="connsiteX32" fmla="*/ 3076575 w 3171825"/>
              <a:gd name="connsiteY32" fmla="*/ 466725 h 2441927"/>
              <a:gd name="connsiteX33" fmla="*/ 3048000 w 3171825"/>
              <a:gd name="connsiteY33" fmla="*/ 485775 h 2441927"/>
              <a:gd name="connsiteX34" fmla="*/ 2933700 w 3171825"/>
              <a:gd name="connsiteY34" fmla="*/ 523875 h 2441927"/>
              <a:gd name="connsiteX35" fmla="*/ 2886075 w 3171825"/>
              <a:gd name="connsiteY35" fmla="*/ 533400 h 2441927"/>
              <a:gd name="connsiteX36" fmla="*/ 2828925 w 3171825"/>
              <a:gd name="connsiteY36" fmla="*/ 542925 h 2441927"/>
              <a:gd name="connsiteX37" fmla="*/ 2562225 w 3171825"/>
              <a:gd name="connsiteY37" fmla="*/ 571500 h 2441927"/>
              <a:gd name="connsiteX38" fmla="*/ 2447925 w 3171825"/>
              <a:gd name="connsiteY38" fmla="*/ 628650 h 2441927"/>
              <a:gd name="connsiteX39" fmla="*/ 2419350 w 3171825"/>
              <a:gd name="connsiteY39" fmla="*/ 647700 h 2441927"/>
              <a:gd name="connsiteX40" fmla="*/ 2400300 w 3171825"/>
              <a:gd name="connsiteY40" fmla="*/ 676275 h 2441927"/>
              <a:gd name="connsiteX41" fmla="*/ 2381250 w 3171825"/>
              <a:gd name="connsiteY41" fmla="*/ 819150 h 2441927"/>
              <a:gd name="connsiteX42" fmla="*/ 2371725 w 3171825"/>
              <a:gd name="connsiteY42" fmla="*/ 866775 h 2441927"/>
              <a:gd name="connsiteX43" fmla="*/ 2362200 w 3171825"/>
              <a:gd name="connsiteY43" fmla="*/ 1533525 h 2441927"/>
              <a:gd name="connsiteX44" fmla="*/ 2324100 w 3171825"/>
              <a:gd name="connsiteY44" fmla="*/ 1571625 h 2441927"/>
              <a:gd name="connsiteX45" fmla="*/ 2305050 w 3171825"/>
              <a:gd name="connsiteY45" fmla="*/ 1619250 h 2441927"/>
              <a:gd name="connsiteX46" fmla="*/ 2266950 w 3171825"/>
              <a:gd name="connsiteY46" fmla="*/ 1647825 h 2441927"/>
              <a:gd name="connsiteX47" fmla="*/ 2209800 w 3171825"/>
              <a:gd name="connsiteY47" fmla="*/ 1714500 h 2441927"/>
              <a:gd name="connsiteX48" fmla="*/ 2181225 w 3171825"/>
              <a:gd name="connsiteY48" fmla="*/ 1724025 h 2441927"/>
              <a:gd name="connsiteX49" fmla="*/ 2066925 w 3171825"/>
              <a:gd name="connsiteY49" fmla="*/ 1771650 h 2441927"/>
              <a:gd name="connsiteX50" fmla="*/ 2009775 w 3171825"/>
              <a:gd name="connsiteY50" fmla="*/ 1790700 h 2441927"/>
              <a:gd name="connsiteX51" fmla="*/ 1981200 w 3171825"/>
              <a:gd name="connsiteY51" fmla="*/ 1800225 h 2441927"/>
              <a:gd name="connsiteX52" fmla="*/ 942975 w 3171825"/>
              <a:gd name="connsiteY52" fmla="*/ 1819275 h 2441927"/>
              <a:gd name="connsiteX53" fmla="*/ 895350 w 3171825"/>
              <a:gd name="connsiteY53" fmla="*/ 1876425 h 2441927"/>
              <a:gd name="connsiteX54" fmla="*/ 876300 w 3171825"/>
              <a:gd name="connsiteY54" fmla="*/ 1933575 h 2441927"/>
              <a:gd name="connsiteX55" fmla="*/ 866775 w 3171825"/>
              <a:gd name="connsiteY55" fmla="*/ 1962150 h 2441927"/>
              <a:gd name="connsiteX56" fmla="*/ 847725 w 3171825"/>
              <a:gd name="connsiteY56" fmla="*/ 2124075 h 2441927"/>
              <a:gd name="connsiteX57" fmla="*/ 828675 w 3171825"/>
              <a:gd name="connsiteY57" fmla="*/ 2171700 h 2441927"/>
              <a:gd name="connsiteX58" fmla="*/ 819150 w 3171825"/>
              <a:gd name="connsiteY58" fmla="*/ 2219325 h 2441927"/>
              <a:gd name="connsiteX59" fmla="*/ 704850 w 3171825"/>
              <a:gd name="connsiteY59" fmla="*/ 2381250 h 2441927"/>
              <a:gd name="connsiteX60" fmla="*/ 332843 w 3171825"/>
              <a:gd name="connsiteY60" fmla="*/ 2426735 h 2441927"/>
              <a:gd name="connsiteX61" fmla="*/ 0 w 3171825"/>
              <a:gd name="connsiteY61" fmla="*/ 2133600 h 2441927"/>
              <a:gd name="connsiteX62" fmla="*/ 38100 w 3171825"/>
              <a:gd name="connsiteY62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419100 w 3171825"/>
              <a:gd name="connsiteY3" fmla="*/ 1190625 h 2441927"/>
              <a:gd name="connsiteX4" fmla="*/ 1419225 w 3171825"/>
              <a:gd name="connsiteY4" fmla="*/ 1181100 h 2441927"/>
              <a:gd name="connsiteX5" fmla="*/ 1447800 w 3171825"/>
              <a:gd name="connsiteY5" fmla="*/ 1171575 h 2441927"/>
              <a:gd name="connsiteX6" fmla="*/ 1504950 w 3171825"/>
              <a:gd name="connsiteY6" fmla="*/ 1162050 h 2441927"/>
              <a:gd name="connsiteX7" fmla="*/ 1543050 w 3171825"/>
              <a:gd name="connsiteY7" fmla="*/ 1133475 h 2441927"/>
              <a:gd name="connsiteX8" fmla="*/ 1581150 w 3171825"/>
              <a:gd name="connsiteY8" fmla="*/ 1047750 h 2441927"/>
              <a:gd name="connsiteX9" fmla="*/ 1590675 w 3171825"/>
              <a:gd name="connsiteY9" fmla="*/ 1019175 h 2441927"/>
              <a:gd name="connsiteX10" fmla="*/ 1609725 w 3171825"/>
              <a:gd name="connsiteY10" fmla="*/ 923925 h 2441927"/>
              <a:gd name="connsiteX11" fmla="*/ 1647825 w 3171825"/>
              <a:gd name="connsiteY11" fmla="*/ 838200 h 2441927"/>
              <a:gd name="connsiteX12" fmla="*/ 1666875 w 3171825"/>
              <a:gd name="connsiteY12" fmla="*/ 762000 h 2441927"/>
              <a:gd name="connsiteX13" fmla="*/ 1685925 w 3171825"/>
              <a:gd name="connsiteY13" fmla="*/ 733425 h 2441927"/>
              <a:gd name="connsiteX14" fmla="*/ 1714500 w 3171825"/>
              <a:gd name="connsiteY14" fmla="*/ 666750 h 2441927"/>
              <a:gd name="connsiteX15" fmla="*/ 1743075 w 3171825"/>
              <a:gd name="connsiteY15" fmla="*/ 561975 h 2441927"/>
              <a:gd name="connsiteX16" fmla="*/ 1752600 w 3171825"/>
              <a:gd name="connsiteY16" fmla="*/ 276225 h 2441927"/>
              <a:gd name="connsiteX17" fmla="*/ 1762125 w 3171825"/>
              <a:gd name="connsiteY17" fmla="*/ 238125 h 2441927"/>
              <a:gd name="connsiteX18" fmla="*/ 1781175 w 3171825"/>
              <a:gd name="connsiteY18" fmla="*/ 180975 h 2441927"/>
              <a:gd name="connsiteX19" fmla="*/ 1790700 w 3171825"/>
              <a:gd name="connsiteY19" fmla="*/ 152400 h 2441927"/>
              <a:gd name="connsiteX20" fmla="*/ 1809750 w 3171825"/>
              <a:gd name="connsiteY20" fmla="*/ 114300 h 2441927"/>
              <a:gd name="connsiteX21" fmla="*/ 1819275 w 3171825"/>
              <a:gd name="connsiteY21" fmla="*/ 85725 h 2441927"/>
              <a:gd name="connsiteX22" fmla="*/ 1876425 w 3171825"/>
              <a:gd name="connsiteY22" fmla="*/ 28575 h 2441927"/>
              <a:gd name="connsiteX23" fmla="*/ 2028825 w 3171825"/>
              <a:gd name="connsiteY23" fmla="*/ 0 h 2441927"/>
              <a:gd name="connsiteX24" fmla="*/ 3114675 w 3171825"/>
              <a:gd name="connsiteY24" fmla="*/ 9525 h 2441927"/>
              <a:gd name="connsiteX25" fmla="*/ 3152775 w 3171825"/>
              <a:gd name="connsiteY25" fmla="*/ 19050 h 2441927"/>
              <a:gd name="connsiteX26" fmla="*/ 3171825 w 3171825"/>
              <a:gd name="connsiteY26" fmla="*/ 76200 h 2441927"/>
              <a:gd name="connsiteX27" fmla="*/ 3162300 w 3171825"/>
              <a:gd name="connsiteY27" fmla="*/ 333375 h 2441927"/>
              <a:gd name="connsiteX28" fmla="*/ 3152775 w 3171825"/>
              <a:gd name="connsiteY28" fmla="*/ 371475 h 2441927"/>
              <a:gd name="connsiteX29" fmla="*/ 3124200 w 3171825"/>
              <a:gd name="connsiteY29" fmla="*/ 400050 h 2441927"/>
              <a:gd name="connsiteX30" fmla="*/ 3095625 w 3171825"/>
              <a:gd name="connsiteY30" fmla="*/ 438150 h 2441927"/>
              <a:gd name="connsiteX31" fmla="*/ 3076575 w 3171825"/>
              <a:gd name="connsiteY31" fmla="*/ 466725 h 2441927"/>
              <a:gd name="connsiteX32" fmla="*/ 3048000 w 3171825"/>
              <a:gd name="connsiteY32" fmla="*/ 485775 h 2441927"/>
              <a:gd name="connsiteX33" fmla="*/ 2933700 w 3171825"/>
              <a:gd name="connsiteY33" fmla="*/ 523875 h 2441927"/>
              <a:gd name="connsiteX34" fmla="*/ 2886075 w 3171825"/>
              <a:gd name="connsiteY34" fmla="*/ 533400 h 2441927"/>
              <a:gd name="connsiteX35" fmla="*/ 2828925 w 3171825"/>
              <a:gd name="connsiteY35" fmla="*/ 542925 h 2441927"/>
              <a:gd name="connsiteX36" fmla="*/ 2562225 w 3171825"/>
              <a:gd name="connsiteY36" fmla="*/ 571500 h 2441927"/>
              <a:gd name="connsiteX37" fmla="*/ 2447925 w 3171825"/>
              <a:gd name="connsiteY37" fmla="*/ 628650 h 2441927"/>
              <a:gd name="connsiteX38" fmla="*/ 2419350 w 3171825"/>
              <a:gd name="connsiteY38" fmla="*/ 647700 h 2441927"/>
              <a:gd name="connsiteX39" fmla="*/ 2400300 w 3171825"/>
              <a:gd name="connsiteY39" fmla="*/ 676275 h 2441927"/>
              <a:gd name="connsiteX40" fmla="*/ 2381250 w 3171825"/>
              <a:gd name="connsiteY40" fmla="*/ 819150 h 2441927"/>
              <a:gd name="connsiteX41" fmla="*/ 2371725 w 3171825"/>
              <a:gd name="connsiteY41" fmla="*/ 866775 h 2441927"/>
              <a:gd name="connsiteX42" fmla="*/ 2362200 w 3171825"/>
              <a:gd name="connsiteY42" fmla="*/ 1533525 h 2441927"/>
              <a:gd name="connsiteX43" fmla="*/ 2324100 w 3171825"/>
              <a:gd name="connsiteY43" fmla="*/ 1571625 h 2441927"/>
              <a:gd name="connsiteX44" fmla="*/ 2305050 w 3171825"/>
              <a:gd name="connsiteY44" fmla="*/ 1619250 h 2441927"/>
              <a:gd name="connsiteX45" fmla="*/ 2266950 w 3171825"/>
              <a:gd name="connsiteY45" fmla="*/ 1647825 h 2441927"/>
              <a:gd name="connsiteX46" fmla="*/ 2209800 w 3171825"/>
              <a:gd name="connsiteY46" fmla="*/ 1714500 h 2441927"/>
              <a:gd name="connsiteX47" fmla="*/ 2181225 w 3171825"/>
              <a:gd name="connsiteY47" fmla="*/ 1724025 h 2441927"/>
              <a:gd name="connsiteX48" fmla="*/ 2066925 w 3171825"/>
              <a:gd name="connsiteY48" fmla="*/ 1771650 h 2441927"/>
              <a:gd name="connsiteX49" fmla="*/ 2009775 w 3171825"/>
              <a:gd name="connsiteY49" fmla="*/ 1790700 h 2441927"/>
              <a:gd name="connsiteX50" fmla="*/ 1981200 w 3171825"/>
              <a:gd name="connsiteY50" fmla="*/ 1800225 h 2441927"/>
              <a:gd name="connsiteX51" fmla="*/ 942975 w 3171825"/>
              <a:gd name="connsiteY51" fmla="*/ 1819275 h 2441927"/>
              <a:gd name="connsiteX52" fmla="*/ 895350 w 3171825"/>
              <a:gd name="connsiteY52" fmla="*/ 1876425 h 2441927"/>
              <a:gd name="connsiteX53" fmla="*/ 876300 w 3171825"/>
              <a:gd name="connsiteY53" fmla="*/ 1933575 h 2441927"/>
              <a:gd name="connsiteX54" fmla="*/ 866775 w 3171825"/>
              <a:gd name="connsiteY54" fmla="*/ 1962150 h 2441927"/>
              <a:gd name="connsiteX55" fmla="*/ 847725 w 3171825"/>
              <a:gd name="connsiteY55" fmla="*/ 2124075 h 2441927"/>
              <a:gd name="connsiteX56" fmla="*/ 828675 w 3171825"/>
              <a:gd name="connsiteY56" fmla="*/ 2171700 h 2441927"/>
              <a:gd name="connsiteX57" fmla="*/ 819150 w 3171825"/>
              <a:gd name="connsiteY57" fmla="*/ 2219325 h 2441927"/>
              <a:gd name="connsiteX58" fmla="*/ 704850 w 3171825"/>
              <a:gd name="connsiteY58" fmla="*/ 2381250 h 2441927"/>
              <a:gd name="connsiteX59" fmla="*/ 332843 w 3171825"/>
              <a:gd name="connsiteY59" fmla="*/ 2426735 h 2441927"/>
              <a:gd name="connsiteX60" fmla="*/ 0 w 3171825"/>
              <a:gd name="connsiteY60" fmla="*/ 2133600 h 2441927"/>
              <a:gd name="connsiteX61" fmla="*/ 38100 w 3171825"/>
              <a:gd name="connsiteY61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419100 w 3171825"/>
              <a:gd name="connsiteY3" fmla="*/ 1190625 h 2441927"/>
              <a:gd name="connsiteX4" fmla="*/ 1419225 w 3171825"/>
              <a:gd name="connsiteY4" fmla="*/ 1181100 h 2441927"/>
              <a:gd name="connsiteX5" fmla="*/ 1447800 w 3171825"/>
              <a:gd name="connsiteY5" fmla="*/ 1171575 h 2441927"/>
              <a:gd name="connsiteX6" fmla="*/ 1504950 w 3171825"/>
              <a:gd name="connsiteY6" fmla="*/ 1162050 h 2441927"/>
              <a:gd name="connsiteX7" fmla="*/ 1543050 w 3171825"/>
              <a:gd name="connsiteY7" fmla="*/ 1133475 h 2441927"/>
              <a:gd name="connsiteX8" fmla="*/ 1581150 w 3171825"/>
              <a:gd name="connsiteY8" fmla="*/ 1047750 h 2441927"/>
              <a:gd name="connsiteX9" fmla="*/ 1590675 w 3171825"/>
              <a:gd name="connsiteY9" fmla="*/ 1019175 h 2441927"/>
              <a:gd name="connsiteX10" fmla="*/ 1609725 w 3171825"/>
              <a:gd name="connsiteY10" fmla="*/ 923925 h 2441927"/>
              <a:gd name="connsiteX11" fmla="*/ 1647825 w 3171825"/>
              <a:gd name="connsiteY11" fmla="*/ 838200 h 2441927"/>
              <a:gd name="connsiteX12" fmla="*/ 1666875 w 3171825"/>
              <a:gd name="connsiteY12" fmla="*/ 762000 h 2441927"/>
              <a:gd name="connsiteX13" fmla="*/ 1685925 w 3171825"/>
              <a:gd name="connsiteY13" fmla="*/ 733425 h 2441927"/>
              <a:gd name="connsiteX14" fmla="*/ 1714500 w 3171825"/>
              <a:gd name="connsiteY14" fmla="*/ 666750 h 2441927"/>
              <a:gd name="connsiteX15" fmla="*/ 1743075 w 3171825"/>
              <a:gd name="connsiteY15" fmla="*/ 561975 h 2441927"/>
              <a:gd name="connsiteX16" fmla="*/ 1752600 w 3171825"/>
              <a:gd name="connsiteY16" fmla="*/ 276225 h 2441927"/>
              <a:gd name="connsiteX17" fmla="*/ 1762125 w 3171825"/>
              <a:gd name="connsiteY17" fmla="*/ 238125 h 2441927"/>
              <a:gd name="connsiteX18" fmla="*/ 1781175 w 3171825"/>
              <a:gd name="connsiteY18" fmla="*/ 180975 h 2441927"/>
              <a:gd name="connsiteX19" fmla="*/ 1790700 w 3171825"/>
              <a:gd name="connsiteY19" fmla="*/ 152400 h 2441927"/>
              <a:gd name="connsiteX20" fmla="*/ 1809750 w 3171825"/>
              <a:gd name="connsiteY20" fmla="*/ 114300 h 2441927"/>
              <a:gd name="connsiteX21" fmla="*/ 1819275 w 3171825"/>
              <a:gd name="connsiteY21" fmla="*/ 85725 h 2441927"/>
              <a:gd name="connsiteX22" fmla="*/ 1876425 w 3171825"/>
              <a:gd name="connsiteY22" fmla="*/ 28575 h 2441927"/>
              <a:gd name="connsiteX23" fmla="*/ 2028825 w 3171825"/>
              <a:gd name="connsiteY23" fmla="*/ 0 h 2441927"/>
              <a:gd name="connsiteX24" fmla="*/ 3114675 w 3171825"/>
              <a:gd name="connsiteY24" fmla="*/ 9525 h 2441927"/>
              <a:gd name="connsiteX25" fmla="*/ 3152775 w 3171825"/>
              <a:gd name="connsiteY25" fmla="*/ 19050 h 2441927"/>
              <a:gd name="connsiteX26" fmla="*/ 3171825 w 3171825"/>
              <a:gd name="connsiteY26" fmla="*/ 76200 h 2441927"/>
              <a:gd name="connsiteX27" fmla="*/ 3162300 w 3171825"/>
              <a:gd name="connsiteY27" fmla="*/ 333375 h 2441927"/>
              <a:gd name="connsiteX28" fmla="*/ 3152775 w 3171825"/>
              <a:gd name="connsiteY28" fmla="*/ 371475 h 2441927"/>
              <a:gd name="connsiteX29" fmla="*/ 3124200 w 3171825"/>
              <a:gd name="connsiteY29" fmla="*/ 400050 h 2441927"/>
              <a:gd name="connsiteX30" fmla="*/ 3095625 w 3171825"/>
              <a:gd name="connsiteY30" fmla="*/ 438150 h 2441927"/>
              <a:gd name="connsiteX31" fmla="*/ 3076575 w 3171825"/>
              <a:gd name="connsiteY31" fmla="*/ 466725 h 2441927"/>
              <a:gd name="connsiteX32" fmla="*/ 3048000 w 3171825"/>
              <a:gd name="connsiteY32" fmla="*/ 485775 h 2441927"/>
              <a:gd name="connsiteX33" fmla="*/ 2933700 w 3171825"/>
              <a:gd name="connsiteY33" fmla="*/ 523875 h 2441927"/>
              <a:gd name="connsiteX34" fmla="*/ 2886075 w 3171825"/>
              <a:gd name="connsiteY34" fmla="*/ 533400 h 2441927"/>
              <a:gd name="connsiteX35" fmla="*/ 2828925 w 3171825"/>
              <a:gd name="connsiteY35" fmla="*/ 542925 h 2441927"/>
              <a:gd name="connsiteX36" fmla="*/ 2562225 w 3171825"/>
              <a:gd name="connsiteY36" fmla="*/ 571500 h 2441927"/>
              <a:gd name="connsiteX37" fmla="*/ 2447925 w 3171825"/>
              <a:gd name="connsiteY37" fmla="*/ 628650 h 2441927"/>
              <a:gd name="connsiteX38" fmla="*/ 2419350 w 3171825"/>
              <a:gd name="connsiteY38" fmla="*/ 647700 h 2441927"/>
              <a:gd name="connsiteX39" fmla="*/ 2400300 w 3171825"/>
              <a:gd name="connsiteY39" fmla="*/ 676275 h 2441927"/>
              <a:gd name="connsiteX40" fmla="*/ 2381250 w 3171825"/>
              <a:gd name="connsiteY40" fmla="*/ 819150 h 2441927"/>
              <a:gd name="connsiteX41" fmla="*/ 2371725 w 3171825"/>
              <a:gd name="connsiteY41" fmla="*/ 866775 h 2441927"/>
              <a:gd name="connsiteX42" fmla="*/ 2362200 w 3171825"/>
              <a:gd name="connsiteY42" fmla="*/ 1533525 h 2441927"/>
              <a:gd name="connsiteX43" fmla="*/ 2324100 w 3171825"/>
              <a:gd name="connsiteY43" fmla="*/ 1571625 h 2441927"/>
              <a:gd name="connsiteX44" fmla="*/ 2305050 w 3171825"/>
              <a:gd name="connsiteY44" fmla="*/ 1619250 h 2441927"/>
              <a:gd name="connsiteX45" fmla="*/ 2266950 w 3171825"/>
              <a:gd name="connsiteY45" fmla="*/ 1647825 h 2441927"/>
              <a:gd name="connsiteX46" fmla="*/ 2209800 w 3171825"/>
              <a:gd name="connsiteY46" fmla="*/ 1714500 h 2441927"/>
              <a:gd name="connsiteX47" fmla="*/ 2181225 w 3171825"/>
              <a:gd name="connsiteY47" fmla="*/ 1724025 h 2441927"/>
              <a:gd name="connsiteX48" fmla="*/ 2066925 w 3171825"/>
              <a:gd name="connsiteY48" fmla="*/ 1771650 h 2441927"/>
              <a:gd name="connsiteX49" fmla="*/ 2009775 w 3171825"/>
              <a:gd name="connsiteY49" fmla="*/ 1790700 h 2441927"/>
              <a:gd name="connsiteX50" fmla="*/ 1981200 w 3171825"/>
              <a:gd name="connsiteY50" fmla="*/ 1800225 h 2441927"/>
              <a:gd name="connsiteX51" fmla="*/ 942975 w 3171825"/>
              <a:gd name="connsiteY51" fmla="*/ 1819275 h 2441927"/>
              <a:gd name="connsiteX52" fmla="*/ 895350 w 3171825"/>
              <a:gd name="connsiteY52" fmla="*/ 1876425 h 2441927"/>
              <a:gd name="connsiteX53" fmla="*/ 876300 w 3171825"/>
              <a:gd name="connsiteY53" fmla="*/ 1933575 h 2441927"/>
              <a:gd name="connsiteX54" fmla="*/ 866775 w 3171825"/>
              <a:gd name="connsiteY54" fmla="*/ 1962150 h 2441927"/>
              <a:gd name="connsiteX55" fmla="*/ 847725 w 3171825"/>
              <a:gd name="connsiteY55" fmla="*/ 2124075 h 2441927"/>
              <a:gd name="connsiteX56" fmla="*/ 828675 w 3171825"/>
              <a:gd name="connsiteY56" fmla="*/ 2171700 h 2441927"/>
              <a:gd name="connsiteX57" fmla="*/ 819150 w 3171825"/>
              <a:gd name="connsiteY57" fmla="*/ 2219325 h 2441927"/>
              <a:gd name="connsiteX58" fmla="*/ 704850 w 3171825"/>
              <a:gd name="connsiteY58" fmla="*/ 2381250 h 2441927"/>
              <a:gd name="connsiteX59" fmla="*/ 332843 w 3171825"/>
              <a:gd name="connsiteY59" fmla="*/ 2426735 h 2441927"/>
              <a:gd name="connsiteX60" fmla="*/ 0 w 3171825"/>
              <a:gd name="connsiteY6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09725 w 3171825"/>
              <a:gd name="connsiteY9" fmla="*/ 923925 h 2441927"/>
              <a:gd name="connsiteX10" fmla="*/ 1647825 w 3171825"/>
              <a:gd name="connsiteY10" fmla="*/ 838200 h 2441927"/>
              <a:gd name="connsiteX11" fmla="*/ 1666875 w 3171825"/>
              <a:gd name="connsiteY11" fmla="*/ 762000 h 2441927"/>
              <a:gd name="connsiteX12" fmla="*/ 1685925 w 3171825"/>
              <a:gd name="connsiteY12" fmla="*/ 733425 h 2441927"/>
              <a:gd name="connsiteX13" fmla="*/ 1714500 w 3171825"/>
              <a:gd name="connsiteY13" fmla="*/ 666750 h 2441927"/>
              <a:gd name="connsiteX14" fmla="*/ 1743075 w 3171825"/>
              <a:gd name="connsiteY14" fmla="*/ 561975 h 2441927"/>
              <a:gd name="connsiteX15" fmla="*/ 1752600 w 3171825"/>
              <a:gd name="connsiteY15" fmla="*/ 276225 h 2441927"/>
              <a:gd name="connsiteX16" fmla="*/ 1762125 w 3171825"/>
              <a:gd name="connsiteY16" fmla="*/ 238125 h 2441927"/>
              <a:gd name="connsiteX17" fmla="*/ 1781175 w 3171825"/>
              <a:gd name="connsiteY17" fmla="*/ 180975 h 2441927"/>
              <a:gd name="connsiteX18" fmla="*/ 1790700 w 3171825"/>
              <a:gd name="connsiteY18" fmla="*/ 152400 h 2441927"/>
              <a:gd name="connsiteX19" fmla="*/ 1809750 w 3171825"/>
              <a:gd name="connsiteY19" fmla="*/ 114300 h 2441927"/>
              <a:gd name="connsiteX20" fmla="*/ 1819275 w 3171825"/>
              <a:gd name="connsiteY20" fmla="*/ 85725 h 2441927"/>
              <a:gd name="connsiteX21" fmla="*/ 1876425 w 3171825"/>
              <a:gd name="connsiteY21" fmla="*/ 28575 h 2441927"/>
              <a:gd name="connsiteX22" fmla="*/ 2028825 w 3171825"/>
              <a:gd name="connsiteY22" fmla="*/ 0 h 2441927"/>
              <a:gd name="connsiteX23" fmla="*/ 3114675 w 3171825"/>
              <a:gd name="connsiteY23" fmla="*/ 9525 h 2441927"/>
              <a:gd name="connsiteX24" fmla="*/ 3152775 w 3171825"/>
              <a:gd name="connsiteY24" fmla="*/ 19050 h 2441927"/>
              <a:gd name="connsiteX25" fmla="*/ 3171825 w 3171825"/>
              <a:gd name="connsiteY25" fmla="*/ 76200 h 2441927"/>
              <a:gd name="connsiteX26" fmla="*/ 3162300 w 3171825"/>
              <a:gd name="connsiteY26" fmla="*/ 333375 h 2441927"/>
              <a:gd name="connsiteX27" fmla="*/ 3152775 w 3171825"/>
              <a:gd name="connsiteY27" fmla="*/ 371475 h 2441927"/>
              <a:gd name="connsiteX28" fmla="*/ 3124200 w 3171825"/>
              <a:gd name="connsiteY28" fmla="*/ 400050 h 2441927"/>
              <a:gd name="connsiteX29" fmla="*/ 3095625 w 3171825"/>
              <a:gd name="connsiteY29" fmla="*/ 438150 h 2441927"/>
              <a:gd name="connsiteX30" fmla="*/ 3076575 w 3171825"/>
              <a:gd name="connsiteY30" fmla="*/ 466725 h 2441927"/>
              <a:gd name="connsiteX31" fmla="*/ 3048000 w 3171825"/>
              <a:gd name="connsiteY31" fmla="*/ 485775 h 2441927"/>
              <a:gd name="connsiteX32" fmla="*/ 2933700 w 3171825"/>
              <a:gd name="connsiteY32" fmla="*/ 523875 h 2441927"/>
              <a:gd name="connsiteX33" fmla="*/ 2886075 w 3171825"/>
              <a:gd name="connsiteY33" fmla="*/ 533400 h 2441927"/>
              <a:gd name="connsiteX34" fmla="*/ 2828925 w 3171825"/>
              <a:gd name="connsiteY34" fmla="*/ 542925 h 2441927"/>
              <a:gd name="connsiteX35" fmla="*/ 2562225 w 3171825"/>
              <a:gd name="connsiteY35" fmla="*/ 571500 h 2441927"/>
              <a:gd name="connsiteX36" fmla="*/ 2447925 w 3171825"/>
              <a:gd name="connsiteY36" fmla="*/ 628650 h 2441927"/>
              <a:gd name="connsiteX37" fmla="*/ 2419350 w 3171825"/>
              <a:gd name="connsiteY37" fmla="*/ 647700 h 2441927"/>
              <a:gd name="connsiteX38" fmla="*/ 2400300 w 3171825"/>
              <a:gd name="connsiteY38" fmla="*/ 676275 h 2441927"/>
              <a:gd name="connsiteX39" fmla="*/ 2381250 w 3171825"/>
              <a:gd name="connsiteY39" fmla="*/ 819150 h 2441927"/>
              <a:gd name="connsiteX40" fmla="*/ 2371725 w 3171825"/>
              <a:gd name="connsiteY40" fmla="*/ 866775 h 2441927"/>
              <a:gd name="connsiteX41" fmla="*/ 2362200 w 3171825"/>
              <a:gd name="connsiteY41" fmla="*/ 1533525 h 2441927"/>
              <a:gd name="connsiteX42" fmla="*/ 2324100 w 3171825"/>
              <a:gd name="connsiteY42" fmla="*/ 1571625 h 2441927"/>
              <a:gd name="connsiteX43" fmla="*/ 2305050 w 3171825"/>
              <a:gd name="connsiteY43" fmla="*/ 1619250 h 2441927"/>
              <a:gd name="connsiteX44" fmla="*/ 2266950 w 3171825"/>
              <a:gd name="connsiteY44" fmla="*/ 1647825 h 2441927"/>
              <a:gd name="connsiteX45" fmla="*/ 2209800 w 3171825"/>
              <a:gd name="connsiteY45" fmla="*/ 1714500 h 2441927"/>
              <a:gd name="connsiteX46" fmla="*/ 2181225 w 3171825"/>
              <a:gd name="connsiteY46" fmla="*/ 1724025 h 2441927"/>
              <a:gd name="connsiteX47" fmla="*/ 2066925 w 3171825"/>
              <a:gd name="connsiteY47" fmla="*/ 1771650 h 2441927"/>
              <a:gd name="connsiteX48" fmla="*/ 2009775 w 3171825"/>
              <a:gd name="connsiteY48" fmla="*/ 1790700 h 2441927"/>
              <a:gd name="connsiteX49" fmla="*/ 1981200 w 3171825"/>
              <a:gd name="connsiteY49" fmla="*/ 1800225 h 2441927"/>
              <a:gd name="connsiteX50" fmla="*/ 942975 w 3171825"/>
              <a:gd name="connsiteY50" fmla="*/ 1819275 h 2441927"/>
              <a:gd name="connsiteX51" fmla="*/ 895350 w 3171825"/>
              <a:gd name="connsiteY51" fmla="*/ 1876425 h 2441927"/>
              <a:gd name="connsiteX52" fmla="*/ 876300 w 3171825"/>
              <a:gd name="connsiteY52" fmla="*/ 1933575 h 2441927"/>
              <a:gd name="connsiteX53" fmla="*/ 866775 w 3171825"/>
              <a:gd name="connsiteY53" fmla="*/ 1962150 h 2441927"/>
              <a:gd name="connsiteX54" fmla="*/ 847725 w 3171825"/>
              <a:gd name="connsiteY54" fmla="*/ 2124075 h 2441927"/>
              <a:gd name="connsiteX55" fmla="*/ 828675 w 3171825"/>
              <a:gd name="connsiteY55" fmla="*/ 2171700 h 2441927"/>
              <a:gd name="connsiteX56" fmla="*/ 819150 w 3171825"/>
              <a:gd name="connsiteY56" fmla="*/ 2219325 h 2441927"/>
              <a:gd name="connsiteX57" fmla="*/ 704850 w 3171825"/>
              <a:gd name="connsiteY57" fmla="*/ 2381250 h 2441927"/>
              <a:gd name="connsiteX58" fmla="*/ 332843 w 3171825"/>
              <a:gd name="connsiteY58" fmla="*/ 2426735 h 2441927"/>
              <a:gd name="connsiteX59" fmla="*/ 0 w 3171825"/>
              <a:gd name="connsiteY5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47825 w 3171825"/>
              <a:gd name="connsiteY9" fmla="*/ 838200 h 2441927"/>
              <a:gd name="connsiteX10" fmla="*/ 1666875 w 3171825"/>
              <a:gd name="connsiteY10" fmla="*/ 762000 h 2441927"/>
              <a:gd name="connsiteX11" fmla="*/ 1685925 w 3171825"/>
              <a:gd name="connsiteY11" fmla="*/ 733425 h 2441927"/>
              <a:gd name="connsiteX12" fmla="*/ 1714500 w 3171825"/>
              <a:gd name="connsiteY12" fmla="*/ 666750 h 2441927"/>
              <a:gd name="connsiteX13" fmla="*/ 1743075 w 3171825"/>
              <a:gd name="connsiteY13" fmla="*/ 561975 h 2441927"/>
              <a:gd name="connsiteX14" fmla="*/ 1752600 w 3171825"/>
              <a:gd name="connsiteY14" fmla="*/ 276225 h 2441927"/>
              <a:gd name="connsiteX15" fmla="*/ 1762125 w 3171825"/>
              <a:gd name="connsiteY15" fmla="*/ 238125 h 2441927"/>
              <a:gd name="connsiteX16" fmla="*/ 1781175 w 3171825"/>
              <a:gd name="connsiteY16" fmla="*/ 180975 h 2441927"/>
              <a:gd name="connsiteX17" fmla="*/ 1790700 w 3171825"/>
              <a:gd name="connsiteY17" fmla="*/ 152400 h 2441927"/>
              <a:gd name="connsiteX18" fmla="*/ 1809750 w 3171825"/>
              <a:gd name="connsiteY18" fmla="*/ 114300 h 2441927"/>
              <a:gd name="connsiteX19" fmla="*/ 1819275 w 3171825"/>
              <a:gd name="connsiteY19" fmla="*/ 85725 h 2441927"/>
              <a:gd name="connsiteX20" fmla="*/ 1876425 w 3171825"/>
              <a:gd name="connsiteY20" fmla="*/ 28575 h 2441927"/>
              <a:gd name="connsiteX21" fmla="*/ 2028825 w 3171825"/>
              <a:gd name="connsiteY21" fmla="*/ 0 h 2441927"/>
              <a:gd name="connsiteX22" fmla="*/ 3114675 w 3171825"/>
              <a:gd name="connsiteY22" fmla="*/ 9525 h 2441927"/>
              <a:gd name="connsiteX23" fmla="*/ 3152775 w 3171825"/>
              <a:gd name="connsiteY23" fmla="*/ 19050 h 2441927"/>
              <a:gd name="connsiteX24" fmla="*/ 3171825 w 3171825"/>
              <a:gd name="connsiteY24" fmla="*/ 76200 h 2441927"/>
              <a:gd name="connsiteX25" fmla="*/ 3162300 w 3171825"/>
              <a:gd name="connsiteY25" fmla="*/ 333375 h 2441927"/>
              <a:gd name="connsiteX26" fmla="*/ 3152775 w 3171825"/>
              <a:gd name="connsiteY26" fmla="*/ 371475 h 2441927"/>
              <a:gd name="connsiteX27" fmla="*/ 3124200 w 3171825"/>
              <a:gd name="connsiteY27" fmla="*/ 400050 h 2441927"/>
              <a:gd name="connsiteX28" fmla="*/ 3095625 w 3171825"/>
              <a:gd name="connsiteY28" fmla="*/ 438150 h 2441927"/>
              <a:gd name="connsiteX29" fmla="*/ 3076575 w 3171825"/>
              <a:gd name="connsiteY29" fmla="*/ 466725 h 2441927"/>
              <a:gd name="connsiteX30" fmla="*/ 3048000 w 3171825"/>
              <a:gd name="connsiteY30" fmla="*/ 485775 h 2441927"/>
              <a:gd name="connsiteX31" fmla="*/ 2933700 w 3171825"/>
              <a:gd name="connsiteY31" fmla="*/ 523875 h 2441927"/>
              <a:gd name="connsiteX32" fmla="*/ 2886075 w 3171825"/>
              <a:gd name="connsiteY32" fmla="*/ 533400 h 2441927"/>
              <a:gd name="connsiteX33" fmla="*/ 2828925 w 3171825"/>
              <a:gd name="connsiteY33" fmla="*/ 542925 h 2441927"/>
              <a:gd name="connsiteX34" fmla="*/ 2562225 w 3171825"/>
              <a:gd name="connsiteY34" fmla="*/ 571500 h 2441927"/>
              <a:gd name="connsiteX35" fmla="*/ 2447925 w 3171825"/>
              <a:gd name="connsiteY35" fmla="*/ 628650 h 2441927"/>
              <a:gd name="connsiteX36" fmla="*/ 2419350 w 3171825"/>
              <a:gd name="connsiteY36" fmla="*/ 647700 h 2441927"/>
              <a:gd name="connsiteX37" fmla="*/ 2400300 w 3171825"/>
              <a:gd name="connsiteY37" fmla="*/ 676275 h 2441927"/>
              <a:gd name="connsiteX38" fmla="*/ 2381250 w 3171825"/>
              <a:gd name="connsiteY38" fmla="*/ 819150 h 2441927"/>
              <a:gd name="connsiteX39" fmla="*/ 2371725 w 3171825"/>
              <a:gd name="connsiteY39" fmla="*/ 866775 h 2441927"/>
              <a:gd name="connsiteX40" fmla="*/ 2362200 w 3171825"/>
              <a:gd name="connsiteY40" fmla="*/ 1533525 h 2441927"/>
              <a:gd name="connsiteX41" fmla="*/ 2324100 w 3171825"/>
              <a:gd name="connsiteY41" fmla="*/ 1571625 h 2441927"/>
              <a:gd name="connsiteX42" fmla="*/ 2305050 w 3171825"/>
              <a:gd name="connsiteY42" fmla="*/ 1619250 h 2441927"/>
              <a:gd name="connsiteX43" fmla="*/ 2266950 w 3171825"/>
              <a:gd name="connsiteY43" fmla="*/ 1647825 h 2441927"/>
              <a:gd name="connsiteX44" fmla="*/ 2209800 w 3171825"/>
              <a:gd name="connsiteY44" fmla="*/ 1714500 h 2441927"/>
              <a:gd name="connsiteX45" fmla="*/ 2181225 w 3171825"/>
              <a:gd name="connsiteY45" fmla="*/ 1724025 h 2441927"/>
              <a:gd name="connsiteX46" fmla="*/ 2066925 w 3171825"/>
              <a:gd name="connsiteY46" fmla="*/ 1771650 h 2441927"/>
              <a:gd name="connsiteX47" fmla="*/ 2009775 w 3171825"/>
              <a:gd name="connsiteY47" fmla="*/ 1790700 h 2441927"/>
              <a:gd name="connsiteX48" fmla="*/ 1981200 w 3171825"/>
              <a:gd name="connsiteY48" fmla="*/ 1800225 h 2441927"/>
              <a:gd name="connsiteX49" fmla="*/ 942975 w 3171825"/>
              <a:gd name="connsiteY49" fmla="*/ 1819275 h 2441927"/>
              <a:gd name="connsiteX50" fmla="*/ 895350 w 3171825"/>
              <a:gd name="connsiteY50" fmla="*/ 1876425 h 2441927"/>
              <a:gd name="connsiteX51" fmla="*/ 876300 w 3171825"/>
              <a:gd name="connsiteY51" fmla="*/ 1933575 h 2441927"/>
              <a:gd name="connsiteX52" fmla="*/ 866775 w 3171825"/>
              <a:gd name="connsiteY52" fmla="*/ 1962150 h 2441927"/>
              <a:gd name="connsiteX53" fmla="*/ 847725 w 3171825"/>
              <a:gd name="connsiteY53" fmla="*/ 2124075 h 2441927"/>
              <a:gd name="connsiteX54" fmla="*/ 828675 w 3171825"/>
              <a:gd name="connsiteY54" fmla="*/ 2171700 h 2441927"/>
              <a:gd name="connsiteX55" fmla="*/ 819150 w 3171825"/>
              <a:gd name="connsiteY55" fmla="*/ 2219325 h 2441927"/>
              <a:gd name="connsiteX56" fmla="*/ 704850 w 3171825"/>
              <a:gd name="connsiteY56" fmla="*/ 2381250 h 2441927"/>
              <a:gd name="connsiteX57" fmla="*/ 332843 w 3171825"/>
              <a:gd name="connsiteY57" fmla="*/ 2426735 h 2441927"/>
              <a:gd name="connsiteX58" fmla="*/ 0 w 3171825"/>
              <a:gd name="connsiteY5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66875 w 3171825"/>
              <a:gd name="connsiteY9" fmla="*/ 762000 h 2441927"/>
              <a:gd name="connsiteX10" fmla="*/ 1685925 w 3171825"/>
              <a:gd name="connsiteY10" fmla="*/ 733425 h 2441927"/>
              <a:gd name="connsiteX11" fmla="*/ 1714500 w 3171825"/>
              <a:gd name="connsiteY11" fmla="*/ 666750 h 2441927"/>
              <a:gd name="connsiteX12" fmla="*/ 1743075 w 3171825"/>
              <a:gd name="connsiteY12" fmla="*/ 561975 h 2441927"/>
              <a:gd name="connsiteX13" fmla="*/ 1752600 w 3171825"/>
              <a:gd name="connsiteY13" fmla="*/ 276225 h 2441927"/>
              <a:gd name="connsiteX14" fmla="*/ 1762125 w 3171825"/>
              <a:gd name="connsiteY14" fmla="*/ 238125 h 2441927"/>
              <a:gd name="connsiteX15" fmla="*/ 1781175 w 3171825"/>
              <a:gd name="connsiteY15" fmla="*/ 180975 h 2441927"/>
              <a:gd name="connsiteX16" fmla="*/ 1790700 w 3171825"/>
              <a:gd name="connsiteY16" fmla="*/ 152400 h 2441927"/>
              <a:gd name="connsiteX17" fmla="*/ 1809750 w 3171825"/>
              <a:gd name="connsiteY17" fmla="*/ 114300 h 2441927"/>
              <a:gd name="connsiteX18" fmla="*/ 1819275 w 3171825"/>
              <a:gd name="connsiteY18" fmla="*/ 85725 h 2441927"/>
              <a:gd name="connsiteX19" fmla="*/ 1876425 w 3171825"/>
              <a:gd name="connsiteY19" fmla="*/ 28575 h 2441927"/>
              <a:gd name="connsiteX20" fmla="*/ 2028825 w 3171825"/>
              <a:gd name="connsiteY20" fmla="*/ 0 h 2441927"/>
              <a:gd name="connsiteX21" fmla="*/ 3114675 w 3171825"/>
              <a:gd name="connsiteY21" fmla="*/ 9525 h 2441927"/>
              <a:gd name="connsiteX22" fmla="*/ 3152775 w 3171825"/>
              <a:gd name="connsiteY22" fmla="*/ 19050 h 2441927"/>
              <a:gd name="connsiteX23" fmla="*/ 3171825 w 3171825"/>
              <a:gd name="connsiteY23" fmla="*/ 76200 h 2441927"/>
              <a:gd name="connsiteX24" fmla="*/ 3162300 w 3171825"/>
              <a:gd name="connsiteY24" fmla="*/ 333375 h 2441927"/>
              <a:gd name="connsiteX25" fmla="*/ 3152775 w 3171825"/>
              <a:gd name="connsiteY25" fmla="*/ 371475 h 2441927"/>
              <a:gd name="connsiteX26" fmla="*/ 3124200 w 3171825"/>
              <a:gd name="connsiteY26" fmla="*/ 400050 h 2441927"/>
              <a:gd name="connsiteX27" fmla="*/ 3095625 w 3171825"/>
              <a:gd name="connsiteY27" fmla="*/ 438150 h 2441927"/>
              <a:gd name="connsiteX28" fmla="*/ 3076575 w 3171825"/>
              <a:gd name="connsiteY28" fmla="*/ 466725 h 2441927"/>
              <a:gd name="connsiteX29" fmla="*/ 3048000 w 3171825"/>
              <a:gd name="connsiteY29" fmla="*/ 485775 h 2441927"/>
              <a:gd name="connsiteX30" fmla="*/ 2933700 w 3171825"/>
              <a:gd name="connsiteY30" fmla="*/ 523875 h 2441927"/>
              <a:gd name="connsiteX31" fmla="*/ 2886075 w 3171825"/>
              <a:gd name="connsiteY31" fmla="*/ 533400 h 2441927"/>
              <a:gd name="connsiteX32" fmla="*/ 2828925 w 3171825"/>
              <a:gd name="connsiteY32" fmla="*/ 542925 h 2441927"/>
              <a:gd name="connsiteX33" fmla="*/ 2562225 w 3171825"/>
              <a:gd name="connsiteY33" fmla="*/ 571500 h 2441927"/>
              <a:gd name="connsiteX34" fmla="*/ 2447925 w 3171825"/>
              <a:gd name="connsiteY34" fmla="*/ 628650 h 2441927"/>
              <a:gd name="connsiteX35" fmla="*/ 2419350 w 3171825"/>
              <a:gd name="connsiteY35" fmla="*/ 647700 h 2441927"/>
              <a:gd name="connsiteX36" fmla="*/ 2400300 w 3171825"/>
              <a:gd name="connsiteY36" fmla="*/ 676275 h 2441927"/>
              <a:gd name="connsiteX37" fmla="*/ 2381250 w 3171825"/>
              <a:gd name="connsiteY37" fmla="*/ 819150 h 2441927"/>
              <a:gd name="connsiteX38" fmla="*/ 2371725 w 3171825"/>
              <a:gd name="connsiteY38" fmla="*/ 866775 h 2441927"/>
              <a:gd name="connsiteX39" fmla="*/ 2362200 w 3171825"/>
              <a:gd name="connsiteY39" fmla="*/ 1533525 h 2441927"/>
              <a:gd name="connsiteX40" fmla="*/ 2324100 w 3171825"/>
              <a:gd name="connsiteY40" fmla="*/ 1571625 h 2441927"/>
              <a:gd name="connsiteX41" fmla="*/ 2305050 w 3171825"/>
              <a:gd name="connsiteY41" fmla="*/ 1619250 h 2441927"/>
              <a:gd name="connsiteX42" fmla="*/ 2266950 w 3171825"/>
              <a:gd name="connsiteY42" fmla="*/ 1647825 h 2441927"/>
              <a:gd name="connsiteX43" fmla="*/ 2209800 w 3171825"/>
              <a:gd name="connsiteY43" fmla="*/ 1714500 h 2441927"/>
              <a:gd name="connsiteX44" fmla="*/ 2181225 w 3171825"/>
              <a:gd name="connsiteY44" fmla="*/ 1724025 h 2441927"/>
              <a:gd name="connsiteX45" fmla="*/ 2066925 w 3171825"/>
              <a:gd name="connsiteY45" fmla="*/ 1771650 h 2441927"/>
              <a:gd name="connsiteX46" fmla="*/ 2009775 w 3171825"/>
              <a:gd name="connsiteY46" fmla="*/ 1790700 h 2441927"/>
              <a:gd name="connsiteX47" fmla="*/ 1981200 w 3171825"/>
              <a:gd name="connsiteY47" fmla="*/ 1800225 h 2441927"/>
              <a:gd name="connsiteX48" fmla="*/ 942975 w 3171825"/>
              <a:gd name="connsiteY48" fmla="*/ 1819275 h 2441927"/>
              <a:gd name="connsiteX49" fmla="*/ 895350 w 3171825"/>
              <a:gd name="connsiteY49" fmla="*/ 1876425 h 2441927"/>
              <a:gd name="connsiteX50" fmla="*/ 876300 w 3171825"/>
              <a:gd name="connsiteY50" fmla="*/ 1933575 h 2441927"/>
              <a:gd name="connsiteX51" fmla="*/ 866775 w 3171825"/>
              <a:gd name="connsiteY51" fmla="*/ 1962150 h 2441927"/>
              <a:gd name="connsiteX52" fmla="*/ 847725 w 3171825"/>
              <a:gd name="connsiteY52" fmla="*/ 2124075 h 2441927"/>
              <a:gd name="connsiteX53" fmla="*/ 828675 w 3171825"/>
              <a:gd name="connsiteY53" fmla="*/ 2171700 h 2441927"/>
              <a:gd name="connsiteX54" fmla="*/ 819150 w 3171825"/>
              <a:gd name="connsiteY54" fmla="*/ 2219325 h 2441927"/>
              <a:gd name="connsiteX55" fmla="*/ 704850 w 3171825"/>
              <a:gd name="connsiteY55" fmla="*/ 2381250 h 2441927"/>
              <a:gd name="connsiteX56" fmla="*/ 332843 w 3171825"/>
              <a:gd name="connsiteY56" fmla="*/ 2426735 h 2441927"/>
              <a:gd name="connsiteX57" fmla="*/ 0 w 3171825"/>
              <a:gd name="connsiteY5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85925 w 3171825"/>
              <a:gd name="connsiteY9" fmla="*/ 733425 h 2441927"/>
              <a:gd name="connsiteX10" fmla="*/ 1714500 w 3171825"/>
              <a:gd name="connsiteY10" fmla="*/ 666750 h 2441927"/>
              <a:gd name="connsiteX11" fmla="*/ 1743075 w 3171825"/>
              <a:gd name="connsiteY11" fmla="*/ 561975 h 2441927"/>
              <a:gd name="connsiteX12" fmla="*/ 1752600 w 3171825"/>
              <a:gd name="connsiteY12" fmla="*/ 276225 h 2441927"/>
              <a:gd name="connsiteX13" fmla="*/ 1762125 w 3171825"/>
              <a:gd name="connsiteY13" fmla="*/ 238125 h 2441927"/>
              <a:gd name="connsiteX14" fmla="*/ 1781175 w 3171825"/>
              <a:gd name="connsiteY14" fmla="*/ 180975 h 2441927"/>
              <a:gd name="connsiteX15" fmla="*/ 1790700 w 3171825"/>
              <a:gd name="connsiteY15" fmla="*/ 152400 h 2441927"/>
              <a:gd name="connsiteX16" fmla="*/ 1809750 w 3171825"/>
              <a:gd name="connsiteY16" fmla="*/ 114300 h 2441927"/>
              <a:gd name="connsiteX17" fmla="*/ 1819275 w 3171825"/>
              <a:gd name="connsiteY17" fmla="*/ 85725 h 2441927"/>
              <a:gd name="connsiteX18" fmla="*/ 1876425 w 3171825"/>
              <a:gd name="connsiteY18" fmla="*/ 28575 h 2441927"/>
              <a:gd name="connsiteX19" fmla="*/ 2028825 w 3171825"/>
              <a:gd name="connsiteY19" fmla="*/ 0 h 2441927"/>
              <a:gd name="connsiteX20" fmla="*/ 3114675 w 3171825"/>
              <a:gd name="connsiteY20" fmla="*/ 9525 h 2441927"/>
              <a:gd name="connsiteX21" fmla="*/ 3152775 w 3171825"/>
              <a:gd name="connsiteY21" fmla="*/ 19050 h 2441927"/>
              <a:gd name="connsiteX22" fmla="*/ 3171825 w 3171825"/>
              <a:gd name="connsiteY22" fmla="*/ 76200 h 2441927"/>
              <a:gd name="connsiteX23" fmla="*/ 3162300 w 3171825"/>
              <a:gd name="connsiteY23" fmla="*/ 333375 h 2441927"/>
              <a:gd name="connsiteX24" fmla="*/ 3152775 w 3171825"/>
              <a:gd name="connsiteY24" fmla="*/ 371475 h 2441927"/>
              <a:gd name="connsiteX25" fmla="*/ 3124200 w 3171825"/>
              <a:gd name="connsiteY25" fmla="*/ 400050 h 2441927"/>
              <a:gd name="connsiteX26" fmla="*/ 3095625 w 3171825"/>
              <a:gd name="connsiteY26" fmla="*/ 438150 h 2441927"/>
              <a:gd name="connsiteX27" fmla="*/ 3076575 w 3171825"/>
              <a:gd name="connsiteY27" fmla="*/ 466725 h 2441927"/>
              <a:gd name="connsiteX28" fmla="*/ 3048000 w 3171825"/>
              <a:gd name="connsiteY28" fmla="*/ 485775 h 2441927"/>
              <a:gd name="connsiteX29" fmla="*/ 2933700 w 3171825"/>
              <a:gd name="connsiteY29" fmla="*/ 523875 h 2441927"/>
              <a:gd name="connsiteX30" fmla="*/ 2886075 w 3171825"/>
              <a:gd name="connsiteY30" fmla="*/ 533400 h 2441927"/>
              <a:gd name="connsiteX31" fmla="*/ 2828925 w 3171825"/>
              <a:gd name="connsiteY31" fmla="*/ 542925 h 2441927"/>
              <a:gd name="connsiteX32" fmla="*/ 2562225 w 3171825"/>
              <a:gd name="connsiteY32" fmla="*/ 571500 h 2441927"/>
              <a:gd name="connsiteX33" fmla="*/ 2447925 w 3171825"/>
              <a:gd name="connsiteY33" fmla="*/ 628650 h 2441927"/>
              <a:gd name="connsiteX34" fmla="*/ 2419350 w 3171825"/>
              <a:gd name="connsiteY34" fmla="*/ 647700 h 2441927"/>
              <a:gd name="connsiteX35" fmla="*/ 2400300 w 3171825"/>
              <a:gd name="connsiteY35" fmla="*/ 676275 h 2441927"/>
              <a:gd name="connsiteX36" fmla="*/ 2381250 w 3171825"/>
              <a:gd name="connsiteY36" fmla="*/ 819150 h 2441927"/>
              <a:gd name="connsiteX37" fmla="*/ 2371725 w 3171825"/>
              <a:gd name="connsiteY37" fmla="*/ 866775 h 2441927"/>
              <a:gd name="connsiteX38" fmla="*/ 2362200 w 3171825"/>
              <a:gd name="connsiteY38" fmla="*/ 1533525 h 2441927"/>
              <a:gd name="connsiteX39" fmla="*/ 2324100 w 3171825"/>
              <a:gd name="connsiteY39" fmla="*/ 1571625 h 2441927"/>
              <a:gd name="connsiteX40" fmla="*/ 2305050 w 3171825"/>
              <a:gd name="connsiteY40" fmla="*/ 1619250 h 2441927"/>
              <a:gd name="connsiteX41" fmla="*/ 2266950 w 3171825"/>
              <a:gd name="connsiteY41" fmla="*/ 1647825 h 2441927"/>
              <a:gd name="connsiteX42" fmla="*/ 2209800 w 3171825"/>
              <a:gd name="connsiteY42" fmla="*/ 1714500 h 2441927"/>
              <a:gd name="connsiteX43" fmla="*/ 2181225 w 3171825"/>
              <a:gd name="connsiteY43" fmla="*/ 1724025 h 2441927"/>
              <a:gd name="connsiteX44" fmla="*/ 2066925 w 3171825"/>
              <a:gd name="connsiteY44" fmla="*/ 1771650 h 2441927"/>
              <a:gd name="connsiteX45" fmla="*/ 2009775 w 3171825"/>
              <a:gd name="connsiteY45" fmla="*/ 1790700 h 2441927"/>
              <a:gd name="connsiteX46" fmla="*/ 1981200 w 3171825"/>
              <a:gd name="connsiteY46" fmla="*/ 1800225 h 2441927"/>
              <a:gd name="connsiteX47" fmla="*/ 942975 w 3171825"/>
              <a:gd name="connsiteY47" fmla="*/ 1819275 h 2441927"/>
              <a:gd name="connsiteX48" fmla="*/ 895350 w 3171825"/>
              <a:gd name="connsiteY48" fmla="*/ 1876425 h 2441927"/>
              <a:gd name="connsiteX49" fmla="*/ 876300 w 3171825"/>
              <a:gd name="connsiteY49" fmla="*/ 1933575 h 2441927"/>
              <a:gd name="connsiteX50" fmla="*/ 866775 w 3171825"/>
              <a:gd name="connsiteY50" fmla="*/ 1962150 h 2441927"/>
              <a:gd name="connsiteX51" fmla="*/ 847725 w 3171825"/>
              <a:gd name="connsiteY51" fmla="*/ 2124075 h 2441927"/>
              <a:gd name="connsiteX52" fmla="*/ 828675 w 3171825"/>
              <a:gd name="connsiteY52" fmla="*/ 2171700 h 2441927"/>
              <a:gd name="connsiteX53" fmla="*/ 819150 w 3171825"/>
              <a:gd name="connsiteY53" fmla="*/ 2219325 h 2441927"/>
              <a:gd name="connsiteX54" fmla="*/ 704850 w 3171825"/>
              <a:gd name="connsiteY54" fmla="*/ 2381250 h 2441927"/>
              <a:gd name="connsiteX55" fmla="*/ 332843 w 3171825"/>
              <a:gd name="connsiteY55" fmla="*/ 2426735 h 2441927"/>
              <a:gd name="connsiteX56" fmla="*/ 0 w 3171825"/>
              <a:gd name="connsiteY56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14500 w 3171825"/>
              <a:gd name="connsiteY9" fmla="*/ 666750 h 2441927"/>
              <a:gd name="connsiteX10" fmla="*/ 1743075 w 3171825"/>
              <a:gd name="connsiteY10" fmla="*/ 561975 h 2441927"/>
              <a:gd name="connsiteX11" fmla="*/ 1752600 w 3171825"/>
              <a:gd name="connsiteY11" fmla="*/ 276225 h 2441927"/>
              <a:gd name="connsiteX12" fmla="*/ 1762125 w 3171825"/>
              <a:gd name="connsiteY12" fmla="*/ 238125 h 2441927"/>
              <a:gd name="connsiteX13" fmla="*/ 1781175 w 3171825"/>
              <a:gd name="connsiteY13" fmla="*/ 180975 h 2441927"/>
              <a:gd name="connsiteX14" fmla="*/ 1790700 w 3171825"/>
              <a:gd name="connsiteY14" fmla="*/ 152400 h 2441927"/>
              <a:gd name="connsiteX15" fmla="*/ 1809750 w 3171825"/>
              <a:gd name="connsiteY15" fmla="*/ 114300 h 2441927"/>
              <a:gd name="connsiteX16" fmla="*/ 1819275 w 3171825"/>
              <a:gd name="connsiteY16" fmla="*/ 85725 h 2441927"/>
              <a:gd name="connsiteX17" fmla="*/ 1876425 w 3171825"/>
              <a:gd name="connsiteY17" fmla="*/ 28575 h 2441927"/>
              <a:gd name="connsiteX18" fmla="*/ 2028825 w 3171825"/>
              <a:gd name="connsiteY18" fmla="*/ 0 h 2441927"/>
              <a:gd name="connsiteX19" fmla="*/ 3114675 w 3171825"/>
              <a:gd name="connsiteY19" fmla="*/ 9525 h 2441927"/>
              <a:gd name="connsiteX20" fmla="*/ 3152775 w 3171825"/>
              <a:gd name="connsiteY20" fmla="*/ 19050 h 2441927"/>
              <a:gd name="connsiteX21" fmla="*/ 3171825 w 3171825"/>
              <a:gd name="connsiteY21" fmla="*/ 76200 h 2441927"/>
              <a:gd name="connsiteX22" fmla="*/ 3162300 w 3171825"/>
              <a:gd name="connsiteY22" fmla="*/ 333375 h 2441927"/>
              <a:gd name="connsiteX23" fmla="*/ 3152775 w 3171825"/>
              <a:gd name="connsiteY23" fmla="*/ 371475 h 2441927"/>
              <a:gd name="connsiteX24" fmla="*/ 3124200 w 3171825"/>
              <a:gd name="connsiteY24" fmla="*/ 400050 h 2441927"/>
              <a:gd name="connsiteX25" fmla="*/ 3095625 w 3171825"/>
              <a:gd name="connsiteY25" fmla="*/ 438150 h 2441927"/>
              <a:gd name="connsiteX26" fmla="*/ 3076575 w 3171825"/>
              <a:gd name="connsiteY26" fmla="*/ 466725 h 2441927"/>
              <a:gd name="connsiteX27" fmla="*/ 3048000 w 3171825"/>
              <a:gd name="connsiteY27" fmla="*/ 485775 h 2441927"/>
              <a:gd name="connsiteX28" fmla="*/ 2933700 w 3171825"/>
              <a:gd name="connsiteY28" fmla="*/ 523875 h 2441927"/>
              <a:gd name="connsiteX29" fmla="*/ 2886075 w 3171825"/>
              <a:gd name="connsiteY29" fmla="*/ 533400 h 2441927"/>
              <a:gd name="connsiteX30" fmla="*/ 2828925 w 3171825"/>
              <a:gd name="connsiteY30" fmla="*/ 542925 h 2441927"/>
              <a:gd name="connsiteX31" fmla="*/ 2562225 w 3171825"/>
              <a:gd name="connsiteY31" fmla="*/ 571500 h 2441927"/>
              <a:gd name="connsiteX32" fmla="*/ 2447925 w 3171825"/>
              <a:gd name="connsiteY32" fmla="*/ 628650 h 2441927"/>
              <a:gd name="connsiteX33" fmla="*/ 2419350 w 3171825"/>
              <a:gd name="connsiteY33" fmla="*/ 647700 h 2441927"/>
              <a:gd name="connsiteX34" fmla="*/ 2400300 w 3171825"/>
              <a:gd name="connsiteY34" fmla="*/ 676275 h 2441927"/>
              <a:gd name="connsiteX35" fmla="*/ 2381250 w 3171825"/>
              <a:gd name="connsiteY35" fmla="*/ 819150 h 2441927"/>
              <a:gd name="connsiteX36" fmla="*/ 2371725 w 3171825"/>
              <a:gd name="connsiteY36" fmla="*/ 866775 h 2441927"/>
              <a:gd name="connsiteX37" fmla="*/ 2362200 w 3171825"/>
              <a:gd name="connsiteY37" fmla="*/ 1533525 h 2441927"/>
              <a:gd name="connsiteX38" fmla="*/ 2324100 w 3171825"/>
              <a:gd name="connsiteY38" fmla="*/ 1571625 h 2441927"/>
              <a:gd name="connsiteX39" fmla="*/ 2305050 w 3171825"/>
              <a:gd name="connsiteY39" fmla="*/ 1619250 h 2441927"/>
              <a:gd name="connsiteX40" fmla="*/ 2266950 w 3171825"/>
              <a:gd name="connsiteY40" fmla="*/ 1647825 h 2441927"/>
              <a:gd name="connsiteX41" fmla="*/ 2209800 w 3171825"/>
              <a:gd name="connsiteY41" fmla="*/ 1714500 h 2441927"/>
              <a:gd name="connsiteX42" fmla="*/ 2181225 w 3171825"/>
              <a:gd name="connsiteY42" fmla="*/ 1724025 h 2441927"/>
              <a:gd name="connsiteX43" fmla="*/ 2066925 w 3171825"/>
              <a:gd name="connsiteY43" fmla="*/ 1771650 h 2441927"/>
              <a:gd name="connsiteX44" fmla="*/ 2009775 w 3171825"/>
              <a:gd name="connsiteY44" fmla="*/ 1790700 h 2441927"/>
              <a:gd name="connsiteX45" fmla="*/ 1981200 w 3171825"/>
              <a:gd name="connsiteY45" fmla="*/ 1800225 h 2441927"/>
              <a:gd name="connsiteX46" fmla="*/ 942975 w 3171825"/>
              <a:gd name="connsiteY46" fmla="*/ 1819275 h 2441927"/>
              <a:gd name="connsiteX47" fmla="*/ 895350 w 3171825"/>
              <a:gd name="connsiteY47" fmla="*/ 1876425 h 2441927"/>
              <a:gd name="connsiteX48" fmla="*/ 876300 w 3171825"/>
              <a:gd name="connsiteY48" fmla="*/ 1933575 h 2441927"/>
              <a:gd name="connsiteX49" fmla="*/ 866775 w 3171825"/>
              <a:gd name="connsiteY49" fmla="*/ 1962150 h 2441927"/>
              <a:gd name="connsiteX50" fmla="*/ 847725 w 3171825"/>
              <a:gd name="connsiteY50" fmla="*/ 2124075 h 2441927"/>
              <a:gd name="connsiteX51" fmla="*/ 828675 w 3171825"/>
              <a:gd name="connsiteY51" fmla="*/ 2171700 h 2441927"/>
              <a:gd name="connsiteX52" fmla="*/ 819150 w 3171825"/>
              <a:gd name="connsiteY52" fmla="*/ 2219325 h 2441927"/>
              <a:gd name="connsiteX53" fmla="*/ 704850 w 3171825"/>
              <a:gd name="connsiteY53" fmla="*/ 2381250 h 2441927"/>
              <a:gd name="connsiteX54" fmla="*/ 332843 w 3171825"/>
              <a:gd name="connsiteY54" fmla="*/ 2426735 h 2441927"/>
              <a:gd name="connsiteX55" fmla="*/ 0 w 3171825"/>
              <a:gd name="connsiteY55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43075 w 3171825"/>
              <a:gd name="connsiteY9" fmla="*/ 561975 h 2441927"/>
              <a:gd name="connsiteX10" fmla="*/ 1752600 w 3171825"/>
              <a:gd name="connsiteY10" fmla="*/ 276225 h 2441927"/>
              <a:gd name="connsiteX11" fmla="*/ 1762125 w 3171825"/>
              <a:gd name="connsiteY11" fmla="*/ 238125 h 2441927"/>
              <a:gd name="connsiteX12" fmla="*/ 1781175 w 3171825"/>
              <a:gd name="connsiteY12" fmla="*/ 180975 h 2441927"/>
              <a:gd name="connsiteX13" fmla="*/ 1790700 w 3171825"/>
              <a:gd name="connsiteY13" fmla="*/ 152400 h 2441927"/>
              <a:gd name="connsiteX14" fmla="*/ 1809750 w 3171825"/>
              <a:gd name="connsiteY14" fmla="*/ 114300 h 2441927"/>
              <a:gd name="connsiteX15" fmla="*/ 1819275 w 3171825"/>
              <a:gd name="connsiteY15" fmla="*/ 85725 h 2441927"/>
              <a:gd name="connsiteX16" fmla="*/ 1876425 w 3171825"/>
              <a:gd name="connsiteY16" fmla="*/ 28575 h 2441927"/>
              <a:gd name="connsiteX17" fmla="*/ 2028825 w 3171825"/>
              <a:gd name="connsiteY17" fmla="*/ 0 h 2441927"/>
              <a:gd name="connsiteX18" fmla="*/ 3114675 w 3171825"/>
              <a:gd name="connsiteY18" fmla="*/ 9525 h 2441927"/>
              <a:gd name="connsiteX19" fmla="*/ 3152775 w 3171825"/>
              <a:gd name="connsiteY19" fmla="*/ 19050 h 2441927"/>
              <a:gd name="connsiteX20" fmla="*/ 3171825 w 3171825"/>
              <a:gd name="connsiteY20" fmla="*/ 76200 h 2441927"/>
              <a:gd name="connsiteX21" fmla="*/ 3162300 w 3171825"/>
              <a:gd name="connsiteY21" fmla="*/ 333375 h 2441927"/>
              <a:gd name="connsiteX22" fmla="*/ 3152775 w 3171825"/>
              <a:gd name="connsiteY22" fmla="*/ 371475 h 2441927"/>
              <a:gd name="connsiteX23" fmla="*/ 3124200 w 3171825"/>
              <a:gd name="connsiteY23" fmla="*/ 400050 h 2441927"/>
              <a:gd name="connsiteX24" fmla="*/ 3095625 w 3171825"/>
              <a:gd name="connsiteY24" fmla="*/ 438150 h 2441927"/>
              <a:gd name="connsiteX25" fmla="*/ 3076575 w 3171825"/>
              <a:gd name="connsiteY25" fmla="*/ 466725 h 2441927"/>
              <a:gd name="connsiteX26" fmla="*/ 3048000 w 3171825"/>
              <a:gd name="connsiteY26" fmla="*/ 485775 h 2441927"/>
              <a:gd name="connsiteX27" fmla="*/ 2933700 w 3171825"/>
              <a:gd name="connsiteY27" fmla="*/ 523875 h 2441927"/>
              <a:gd name="connsiteX28" fmla="*/ 2886075 w 3171825"/>
              <a:gd name="connsiteY28" fmla="*/ 533400 h 2441927"/>
              <a:gd name="connsiteX29" fmla="*/ 2828925 w 3171825"/>
              <a:gd name="connsiteY29" fmla="*/ 542925 h 2441927"/>
              <a:gd name="connsiteX30" fmla="*/ 2562225 w 3171825"/>
              <a:gd name="connsiteY30" fmla="*/ 571500 h 2441927"/>
              <a:gd name="connsiteX31" fmla="*/ 2447925 w 3171825"/>
              <a:gd name="connsiteY31" fmla="*/ 628650 h 2441927"/>
              <a:gd name="connsiteX32" fmla="*/ 2419350 w 3171825"/>
              <a:gd name="connsiteY32" fmla="*/ 647700 h 2441927"/>
              <a:gd name="connsiteX33" fmla="*/ 2400300 w 3171825"/>
              <a:gd name="connsiteY33" fmla="*/ 676275 h 2441927"/>
              <a:gd name="connsiteX34" fmla="*/ 2381250 w 3171825"/>
              <a:gd name="connsiteY34" fmla="*/ 819150 h 2441927"/>
              <a:gd name="connsiteX35" fmla="*/ 2371725 w 3171825"/>
              <a:gd name="connsiteY35" fmla="*/ 866775 h 2441927"/>
              <a:gd name="connsiteX36" fmla="*/ 2362200 w 3171825"/>
              <a:gd name="connsiteY36" fmla="*/ 1533525 h 2441927"/>
              <a:gd name="connsiteX37" fmla="*/ 2324100 w 3171825"/>
              <a:gd name="connsiteY37" fmla="*/ 1571625 h 2441927"/>
              <a:gd name="connsiteX38" fmla="*/ 2305050 w 3171825"/>
              <a:gd name="connsiteY38" fmla="*/ 1619250 h 2441927"/>
              <a:gd name="connsiteX39" fmla="*/ 2266950 w 3171825"/>
              <a:gd name="connsiteY39" fmla="*/ 1647825 h 2441927"/>
              <a:gd name="connsiteX40" fmla="*/ 2209800 w 3171825"/>
              <a:gd name="connsiteY40" fmla="*/ 1714500 h 2441927"/>
              <a:gd name="connsiteX41" fmla="*/ 2181225 w 3171825"/>
              <a:gd name="connsiteY41" fmla="*/ 1724025 h 2441927"/>
              <a:gd name="connsiteX42" fmla="*/ 2066925 w 3171825"/>
              <a:gd name="connsiteY42" fmla="*/ 1771650 h 2441927"/>
              <a:gd name="connsiteX43" fmla="*/ 2009775 w 3171825"/>
              <a:gd name="connsiteY43" fmla="*/ 1790700 h 2441927"/>
              <a:gd name="connsiteX44" fmla="*/ 1981200 w 3171825"/>
              <a:gd name="connsiteY44" fmla="*/ 1800225 h 2441927"/>
              <a:gd name="connsiteX45" fmla="*/ 942975 w 3171825"/>
              <a:gd name="connsiteY45" fmla="*/ 1819275 h 2441927"/>
              <a:gd name="connsiteX46" fmla="*/ 895350 w 3171825"/>
              <a:gd name="connsiteY46" fmla="*/ 1876425 h 2441927"/>
              <a:gd name="connsiteX47" fmla="*/ 876300 w 3171825"/>
              <a:gd name="connsiteY47" fmla="*/ 1933575 h 2441927"/>
              <a:gd name="connsiteX48" fmla="*/ 866775 w 3171825"/>
              <a:gd name="connsiteY48" fmla="*/ 1962150 h 2441927"/>
              <a:gd name="connsiteX49" fmla="*/ 847725 w 3171825"/>
              <a:gd name="connsiteY49" fmla="*/ 2124075 h 2441927"/>
              <a:gd name="connsiteX50" fmla="*/ 828675 w 3171825"/>
              <a:gd name="connsiteY50" fmla="*/ 2171700 h 2441927"/>
              <a:gd name="connsiteX51" fmla="*/ 819150 w 3171825"/>
              <a:gd name="connsiteY51" fmla="*/ 2219325 h 2441927"/>
              <a:gd name="connsiteX52" fmla="*/ 704850 w 3171825"/>
              <a:gd name="connsiteY52" fmla="*/ 2381250 h 2441927"/>
              <a:gd name="connsiteX53" fmla="*/ 332843 w 3171825"/>
              <a:gd name="connsiteY53" fmla="*/ 2426735 h 2441927"/>
              <a:gd name="connsiteX54" fmla="*/ 0 w 3171825"/>
              <a:gd name="connsiteY54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81175 w 3171825"/>
              <a:gd name="connsiteY11" fmla="*/ 180975 h 2441927"/>
              <a:gd name="connsiteX12" fmla="*/ 1790700 w 3171825"/>
              <a:gd name="connsiteY12" fmla="*/ 152400 h 2441927"/>
              <a:gd name="connsiteX13" fmla="*/ 1809750 w 3171825"/>
              <a:gd name="connsiteY13" fmla="*/ 114300 h 2441927"/>
              <a:gd name="connsiteX14" fmla="*/ 1819275 w 3171825"/>
              <a:gd name="connsiteY14" fmla="*/ 85725 h 2441927"/>
              <a:gd name="connsiteX15" fmla="*/ 1876425 w 3171825"/>
              <a:gd name="connsiteY15" fmla="*/ 28575 h 2441927"/>
              <a:gd name="connsiteX16" fmla="*/ 2028825 w 3171825"/>
              <a:gd name="connsiteY16" fmla="*/ 0 h 2441927"/>
              <a:gd name="connsiteX17" fmla="*/ 3114675 w 3171825"/>
              <a:gd name="connsiteY17" fmla="*/ 9525 h 2441927"/>
              <a:gd name="connsiteX18" fmla="*/ 3152775 w 3171825"/>
              <a:gd name="connsiteY18" fmla="*/ 19050 h 2441927"/>
              <a:gd name="connsiteX19" fmla="*/ 3171825 w 3171825"/>
              <a:gd name="connsiteY19" fmla="*/ 76200 h 2441927"/>
              <a:gd name="connsiteX20" fmla="*/ 3162300 w 3171825"/>
              <a:gd name="connsiteY20" fmla="*/ 333375 h 2441927"/>
              <a:gd name="connsiteX21" fmla="*/ 3152775 w 3171825"/>
              <a:gd name="connsiteY21" fmla="*/ 371475 h 2441927"/>
              <a:gd name="connsiteX22" fmla="*/ 3124200 w 3171825"/>
              <a:gd name="connsiteY22" fmla="*/ 400050 h 2441927"/>
              <a:gd name="connsiteX23" fmla="*/ 3095625 w 3171825"/>
              <a:gd name="connsiteY23" fmla="*/ 438150 h 2441927"/>
              <a:gd name="connsiteX24" fmla="*/ 3076575 w 3171825"/>
              <a:gd name="connsiteY24" fmla="*/ 466725 h 2441927"/>
              <a:gd name="connsiteX25" fmla="*/ 3048000 w 3171825"/>
              <a:gd name="connsiteY25" fmla="*/ 485775 h 2441927"/>
              <a:gd name="connsiteX26" fmla="*/ 2933700 w 3171825"/>
              <a:gd name="connsiteY26" fmla="*/ 523875 h 2441927"/>
              <a:gd name="connsiteX27" fmla="*/ 2886075 w 3171825"/>
              <a:gd name="connsiteY27" fmla="*/ 533400 h 2441927"/>
              <a:gd name="connsiteX28" fmla="*/ 2828925 w 3171825"/>
              <a:gd name="connsiteY28" fmla="*/ 542925 h 2441927"/>
              <a:gd name="connsiteX29" fmla="*/ 2562225 w 3171825"/>
              <a:gd name="connsiteY29" fmla="*/ 571500 h 2441927"/>
              <a:gd name="connsiteX30" fmla="*/ 2447925 w 3171825"/>
              <a:gd name="connsiteY30" fmla="*/ 628650 h 2441927"/>
              <a:gd name="connsiteX31" fmla="*/ 2419350 w 3171825"/>
              <a:gd name="connsiteY31" fmla="*/ 647700 h 2441927"/>
              <a:gd name="connsiteX32" fmla="*/ 2400300 w 3171825"/>
              <a:gd name="connsiteY32" fmla="*/ 676275 h 2441927"/>
              <a:gd name="connsiteX33" fmla="*/ 2381250 w 3171825"/>
              <a:gd name="connsiteY33" fmla="*/ 819150 h 2441927"/>
              <a:gd name="connsiteX34" fmla="*/ 2371725 w 3171825"/>
              <a:gd name="connsiteY34" fmla="*/ 866775 h 2441927"/>
              <a:gd name="connsiteX35" fmla="*/ 2362200 w 3171825"/>
              <a:gd name="connsiteY35" fmla="*/ 1533525 h 2441927"/>
              <a:gd name="connsiteX36" fmla="*/ 2324100 w 3171825"/>
              <a:gd name="connsiteY36" fmla="*/ 1571625 h 2441927"/>
              <a:gd name="connsiteX37" fmla="*/ 2305050 w 3171825"/>
              <a:gd name="connsiteY37" fmla="*/ 1619250 h 2441927"/>
              <a:gd name="connsiteX38" fmla="*/ 2266950 w 3171825"/>
              <a:gd name="connsiteY38" fmla="*/ 1647825 h 2441927"/>
              <a:gd name="connsiteX39" fmla="*/ 2209800 w 3171825"/>
              <a:gd name="connsiteY39" fmla="*/ 1714500 h 2441927"/>
              <a:gd name="connsiteX40" fmla="*/ 2181225 w 3171825"/>
              <a:gd name="connsiteY40" fmla="*/ 1724025 h 2441927"/>
              <a:gd name="connsiteX41" fmla="*/ 2066925 w 3171825"/>
              <a:gd name="connsiteY41" fmla="*/ 1771650 h 2441927"/>
              <a:gd name="connsiteX42" fmla="*/ 2009775 w 3171825"/>
              <a:gd name="connsiteY42" fmla="*/ 1790700 h 2441927"/>
              <a:gd name="connsiteX43" fmla="*/ 1981200 w 3171825"/>
              <a:gd name="connsiteY43" fmla="*/ 1800225 h 2441927"/>
              <a:gd name="connsiteX44" fmla="*/ 942975 w 3171825"/>
              <a:gd name="connsiteY44" fmla="*/ 1819275 h 2441927"/>
              <a:gd name="connsiteX45" fmla="*/ 895350 w 3171825"/>
              <a:gd name="connsiteY45" fmla="*/ 1876425 h 2441927"/>
              <a:gd name="connsiteX46" fmla="*/ 876300 w 3171825"/>
              <a:gd name="connsiteY46" fmla="*/ 1933575 h 2441927"/>
              <a:gd name="connsiteX47" fmla="*/ 866775 w 3171825"/>
              <a:gd name="connsiteY47" fmla="*/ 1962150 h 2441927"/>
              <a:gd name="connsiteX48" fmla="*/ 847725 w 3171825"/>
              <a:gd name="connsiteY48" fmla="*/ 2124075 h 2441927"/>
              <a:gd name="connsiteX49" fmla="*/ 828675 w 3171825"/>
              <a:gd name="connsiteY49" fmla="*/ 2171700 h 2441927"/>
              <a:gd name="connsiteX50" fmla="*/ 819150 w 3171825"/>
              <a:gd name="connsiteY50" fmla="*/ 2219325 h 2441927"/>
              <a:gd name="connsiteX51" fmla="*/ 704850 w 3171825"/>
              <a:gd name="connsiteY51" fmla="*/ 2381250 h 2441927"/>
              <a:gd name="connsiteX52" fmla="*/ 332843 w 3171825"/>
              <a:gd name="connsiteY52" fmla="*/ 2426735 h 2441927"/>
              <a:gd name="connsiteX53" fmla="*/ 0 w 3171825"/>
              <a:gd name="connsiteY53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09750 w 3171825"/>
              <a:gd name="connsiteY12" fmla="*/ 114300 h 2441927"/>
              <a:gd name="connsiteX13" fmla="*/ 1819275 w 3171825"/>
              <a:gd name="connsiteY13" fmla="*/ 85725 h 2441927"/>
              <a:gd name="connsiteX14" fmla="*/ 1876425 w 3171825"/>
              <a:gd name="connsiteY14" fmla="*/ 28575 h 2441927"/>
              <a:gd name="connsiteX15" fmla="*/ 2028825 w 3171825"/>
              <a:gd name="connsiteY15" fmla="*/ 0 h 2441927"/>
              <a:gd name="connsiteX16" fmla="*/ 3114675 w 3171825"/>
              <a:gd name="connsiteY16" fmla="*/ 9525 h 2441927"/>
              <a:gd name="connsiteX17" fmla="*/ 3152775 w 3171825"/>
              <a:gd name="connsiteY17" fmla="*/ 19050 h 2441927"/>
              <a:gd name="connsiteX18" fmla="*/ 3171825 w 3171825"/>
              <a:gd name="connsiteY18" fmla="*/ 76200 h 2441927"/>
              <a:gd name="connsiteX19" fmla="*/ 3162300 w 3171825"/>
              <a:gd name="connsiteY19" fmla="*/ 333375 h 2441927"/>
              <a:gd name="connsiteX20" fmla="*/ 3152775 w 3171825"/>
              <a:gd name="connsiteY20" fmla="*/ 371475 h 2441927"/>
              <a:gd name="connsiteX21" fmla="*/ 3124200 w 3171825"/>
              <a:gd name="connsiteY21" fmla="*/ 400050 h 2441927"/>
              <a:gd name="connsiteX22" fmla="*/ 3095625 w 3171825"/>
              <a:gd name="connsiteY22" fmla="*/ 438150 h 2441927"/>
              <a:gd name="connsiteX23" fmla="*/ 3076575 w 3171825"/>
              <a:gd name="connsiteY23" fmla="*/ 466725 h 2441927"/>
              <a:gd name="connsiteX24" fmla="*/ 3048000 w 3171825"/>
              <a:gd name="connsiteY24" fmla="*/ 485775 h 2441927"/>
              <a:gd name="connsiteX25" fmla="*/ 2933700 w 3171825"/>
              <a:gd name="connsiteY25" fmla="*/ 523875 h 2441927"/>
              <a:gd name="connsiteX26" fmla="*/ 2886075 w 3171825"/>
              <a:gd name="connsiteY26" fmla="*/ 533400 h 2441927"/>
              <a:gd name="connsiteX27" fmla="*/ 2828925 w 3171825"/>
              <a:gd name="connsiteY27" fmla="*/ 542925 h 2441927"/>
              <a:gd name="connsiteX28" fmla="*/ 2562225 w 3171825"/>
              <a:gd name="connsiteY28" fmla="*/ 571500 h 2441927"/>
              <a:gd name="connsiteX29" fmla="*/ 2447925 w 3171825"/>
              <a:gd name="connsiteY29" fmla="*/ 628650 h 2441927"/>
              <a:gd name="connsiteX30" fmla="*/ 2419350 w 3171825"/>
              <a:gd name="connsiteY30" fmla="*/ 647700 h 2441927"/>
              <a:gd name="connsiteX31" fmla="*/ 2400300 w 3171825"/>
              <a:gd name="connsiteY31" fmla="*/ 676275 h 2441927"/>
              <a:gd name="connsiteX32" fmla="*/ 2381250 w 3171825"/>
              <a:gd name="connsiteY32" fmla="*/ 819150 h 2441927"/>
              <a:gd name="connsiteX33" fmla="*/ 2371725 w 3171825"/>
              <a:gd name="connsiteY33" fmla="*/ 866775 h 2441927"/>
              <a:gd name="connsiteX34" fmla="*/ 2362200 w 3171825"/>
              <a:gd name="connsiteY34" fmla="*/ 1533525 h 2441927"/>
              <a:gd name="connsiteX35" fmla="*/ 2324100 w 3171825"/>
              <a:gd name="connsiteY35" fmla="*/ 1571625 h 2441927"/>
              <a:gd name="connsiteX36" fmla="*/ 2305050 w 3171825"/>
              <a:gd name="connsiteY36" fmla="*/ 1619250 h 2441927"/>
              <a:gd name="connsiteX37" fmla="*/ 2266950 w 3171825"/>
              <a:gd name="connsiteY37" fmla="*/ 1647825 h 2441927"/>
              <a:gd name="connsiteX38" fmla="*/ 2209800 w 3171825"/>
              <a:gd name="connsiteY38" fmla="*/ 1714500 h 2441927"/>
              <a:gd name="connsiteX39" fmla="*/ 2181225 w 3171825"/>
              <a:gd name="connsiteY39" fmla="*/ 1724025 h 2441927"/>
              <a:gd name="connsiteX40" fmla="*/ 2066925 w 3171825"/>
              <a:gd name="connsiteY40" fmla="*/ 1771650 h 2441927"/>
              <a:gd name="connsiteX41" fmla="*/ 2009775 w 3171825"/>
              <a:gd name="connsiteY41" fmla="*/ 1790700 h 2441927"/>
              <a:gd name="connsiteX42" fmla="*/ 1981200 w 3171825"/>
              <a:gd name="connsiteY42" fmla="*/ 1800225 h 2441927"/>
              <a:gd name="connsiteX43" fmla="*/ 942975 w 3171825"/>
              <a:gd name="connsiteY43" fmla="*/ 1819275 h 2441927"/>
              <a:gd name="connsiteX44" fmla="*/ 895350 w 3171825"/>
              <a:gd name="connsiteY44" fmla="*/ 1876425 h 2441927"/>
              <a:gd name="connsiteX45" fmla="*/ 876300 w 3171825"/>
              <a:gd name="connsiteY45" fmla="*/ 1933575 h 2441927"/>
              <a:gd name="connsiteX46" fmla="*/ 866775 w 3171825"/>
              <a:gd name="connsiteY46" fmla="*/ 1962150 h 2441927"/>
              <a:gd name="connsiteX47" fmla="*/ 847725 w 3171825"/>
              <a:gd name="connsiteY47" fmla="*/ 2124075 h 2441927"/>
              <a:gd name="connsiteX48" fmla="*/ 828675 w 3171825"/>
              <a:gd name="connsiteY48" fmla="*/ 2171700 h 2441927"/>
              <a:gd name="connsiteX49" fmla="*/ 819150 w 3171825"/>
              <a:gd name="connsiteY49" fmla="*/ 2219325 h 2441927"/>
              <a:gd name="connsiteX50" fmla="*/ 704850 w 3171825"/>
              <a:gd name="connsiteY50" fmla="*/ 2381250 h 2441927"/>
              <a:gd name="connsiteX51" fmla="*/ 332843 w 3171825"/>
              <a:gd name="connsiteY51" fmla="*/ 2426735 h 2441927"/>
              <a:gd name="connsiteX52" fmla="*/ 0 w 3171825"/>
              <a:gd name="connsiteY52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124200 w 3171825"/>
              <a:gd name="connsiteY20" fmla="*/ 400050 h 2441927"/>
              <a:gd name="connsiteX21" fmla="*/ 3095625 w 3171825"/>
              <a:gd name="connsiteY21" fmla="*/ 438150 h 2441927"/>
              <a:gd name="connsiteX22" fmla="*/ 3076575 w 3171825"/>
              <a:gd name="connsiteY22" fmla="*/ 466725 h 2441927"/>
              <a:gd name="connsiteX23" fmla="*/ 3048000 w 3171825"/>
              <a:gd name="connsiteY23" fmla="*/ 485775 h 2441927"/>
              <a:gd name="connsiteX24" fmla="*/ 2933700 w 3171825"/>
              <a:gd name="connsiteY24" fmla="*/ 523875 h 2441927"/>
              <a:gd name="connsiteX25" fmla="*/ 2886075 w 3171825"/>
              <a:gd name="connsiteY25" fmla="*/ 533400 h 2441927"/>
              <a:gd name="connsiteX26" fmla="*/ 2828925 w 3171825"/>
              <a:gd name="connsiteY26" fmla="*/ 542925 h 2441927"/>
              <a:gd name="connsiteX27" fmla="*/ 2562225 w 3171825"/>
              <a:gd name="connsiteY27" fmla="*/ 571500 h 2441927"/>
              <a:gd name="connsiteX28" fmla="*/ 2447925 w 3171825"/>
              <a:gd name="connsiteY28" fmla="*/ 628650 h 2441927"/>
              <a:gd name="connsiteX29" fmla="*/ 2419350 w 3171825"/>
              <a:gd name="connsiteY29" fmla="*/ 647700 h 2441927"/>
              <a:gd name="connsiteX30" fmla="*/ 2400300 w 3171825"/>
              <a:gd name="connsiteY30" fmla="*/ 676275 h 2441927"/>
              <a:gd name="connsiteX31" fmla="*/ 2381250 w 3171825"/>
              <a:gd name="connsiteY31" fmla="*/ 819150 h 2441927"/>
              <a:gd name="connsiteX32" fmla="*/ 2371725 w 3171825"/>
              <a:gd name="connsiteY32" fmla="*/ 866775 h 2441927"/>
              <a:gd name="connsiteX33" fmla="*/ 2362200 w 3171825"/>
              <a:gd name="connsiteY33" fmla="*/ 1533525 h 2441927"/>
              <a:gd name="connsiteX34" fmla="*/ 2324100 w 3171825"/>
              <a:gd name="connsiteY34" fmla="*/ 1571625 h 2441927"/>
              <a:gd name="connsiteX35" fmla="*/ 2305050 w 3171825"/>
              <a:gd name="connsiteY35" fmla="*/ 1619250 h 2441927"/>
              <a:gd name="connsiteX36" fmla="*/ 2266950 w 3171825"/>
              <a:gd name="connsiteY36" fmla="*/ 1647825 h 2441927"/>
              <a:gd name="connsiteX37" fmla="*/ 2209800 w 3171825"/>
              <a:gd name="connsiteY37" fmla="*/ 1714500 h 2441927"/>
              <a:gd name="connsiteX38" fmla="*/ 2181225 w 3171825"/>
              <a:gd name="connsiteY38" fmla="*/ 1724025 h 2441927"/>
              <a:gd name="connsiteX39" fmla="*/ 2066925 w 3171825"/>
              <a:gd name="connsiteY39" fmla="*/ 1771650 h 2441927"/>
              <a:gd name="connsiteX40" fmla="*/ 2009775 w 3171825"/>
              <a:gd name="connsiteY40" fmla="*/ 1790700 h 2441927"/>
              <a:gd name="connsiteX41" fmla="*/ 1981200 w 3171825"/>
              <a:gd name="connsiteY41" fmla="*/ 1800225 h 2441927"/>
              <a:gd name="connsiteX42" fmla="*/ 942975 w 3171825"/>
              <a:gd name="connsiteY42" fmla="*/ 1819275 h 2441927"/>
              <a:gd name="connsiteX43" fmla="*/ 895350 w 3171825"/>
              <a:gd name="connsiteY43" fmla="*/ 1876425 h 2441927"/>
              <a:gd name="connsiteX44" fmla="*/ 876300 w 3171825"/>
              <a:gd name="connsiteY44" fmla="*/ 1933575 h 2441927"/>
              <a:gd name="connsiteX45" fmla="*/ 866775 w 3171825"/>
              <a:gd name="connsiteY45" fmla="*/ 1962150 h 2441927"/>
              <a:gd name="connsiteX46" fmla="*/ 847725 w 3171825"/>
              <a:gd name="connsiteY46" fmla="*/ 2124075 h 2441927"/>
              <a:gd name="connsiteX47" fmla="*/ 828675 w 3171825"/>
              <a:gd name="connsiteY47" fmla="*/ 2171700 h 2441927"/>
              <a:gd name="connsiteX48" fmla="*/ 819150 w 3171825"/>
              <a:gd name="connsiteY48" fmla="*/ 2219325 h 2441927"/>
              <a:gd name="connsiteX49" fmla="*/ 704850 w 3171825"/>
              <a:gd name="connsiteY49" fmla="*/ 2381250 h 2441927"/>
              <a:gd name="connsiteX50" fmla="*/ 332843 w 3171825"/>
              <a:gd name="connsiteY50" fmla="*/ 2426735 h 2441927"/>
              <a:gd name="connsiteX51" fmla="*/ 0 w 3171825"/>
              <a:gd name="connsiteY51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95625 w 3171825"/>
              <a:gd name="connsiteY20" fmla="*/ 438150 h 2441927"/>
              <a:gd name="connsiteX21" fmla="*/ 3076575 w 3171825"/>
              <a:gd name="connsiteY21" fmla="*/ 466725 h 2441927"/>
              <a:gd name="connsiteX22" fmla="*/ 3048000 w 3171825"/>
              <a:gd name="connsiteY22" fmla="*/ 485775 h 2441927"/>
              <a:gd name="connsiteX23" fmla="*/ 2933700 w 3171825"/>
              <a:gd name="connsiteY23" fmla="*/ 523875 h 2441927"/>
              <a:gd name="connsiteX24" fmla="*/ 2886075 w 3171825"/>
              <a:gd name="connsiteY24" fmla="*/ 533400 h 2441927"/>
              <a:gd name="connsiteX25" fmla="*/ 2828925 w 3171825"/>
              <a:gd name="connsiteY25" fmla="*/ 542925 h 2441927"/>
              <a:gd name="connsiteX26" fmla="*/ 2562225 w 3171825"/>
              <a:gd name="connsiteY26" fmla="*/ 571500 h 2441927"/>
              <a:gd name="connsiteX27" fmla="*/ 2447925 w 3171825"/>
              <a:gd name="connsiteY27" fmla="*/ 628650 h 2441927"/>
              <a:gd name="connsiteX28" fmla="*/ 2419350 w 3171825"/>
              <a:gd name="connsiteY28" fmla="*/ 647700 h 2441927"/>
              <a:gd name="connsiteX29" fmla="*/ 2400300 w 3171825"/>
              <a:gd name="connsiteY29" fmla="*/ 676275 h 2441927"/>
              <a:gd name="connsiteX30" fmla="*/ 2381250 w 3171825"/>
              <a:gd name="connsiteY30" fmla="*/ 819150 h 2441927"/>
              <a:gd name="connsiteX31" fmla="*/ 2371725 w 3171825"/>
              <a:gd name="connsiteY31" fmla="*/ 866775 h 2441927"/>
              <a:gd name="connsiteX32" fmla="*/ 2362200 w 3171825"/>
              <a:gd name="connsiteY32" fmla="*/ 1533525 h 2441927"/>
              <a:gd name="connsiteX33" fmla="*/ 2324100 w 3171825"/>
              <a:gd name="connsiteY33" fmla="*/ 1571625 h 2441927"/>
              <a:gd name="connsiteX34" fmla="*/ 2305050 w 3171825"/>
              <a:gd name="connsiteY34" fmla="*/ 1619250 h 2441927"/>
              <a:gd name="connsiteX35" fmla="*/ 2266950 w 3171825"/>
              <a:gd name="connsiteY35" fmla="*/ 1647825 h 2441927"/>
              <a:gd name="connsiteX36" fmla="*/ 2209800 w 3171825"/>
              <a:gd name="connsiteY36" fmla="*/ 1714500 h 2441927"/>
              <a:gd name="connsiteX37" fmla="*/ 2181225 w 3171825"/>
              <a:gd name="connsiteY37" fmla="*/ 1724025 h 2441927"/>
              <a:gd name="connsiteX38" fmla="*/ 2066925 w 3171825"/>
              <a:gd name="connsiteY38" fmla="*/ 1771650 h 2441927"/>
              <a:gd name="connsiteX39" fmla="*/ 2009775 w 3171825"/>
              <a:gd name="connsiteY39" fmla="*/ 1790700 h 2441927"/>
              <a:gd name="connsiteX40" fmla="*/ 1981200 w 3171825"/>
              <a:gd name="connsiteY40" fmla="*/ 1800225 h 2441927"/>
              <a:gd name="connsiteX41" fmla="*/ 942975 w 3171825"/>
              <a:gd name="connsiteY41" fmla="*/ 1819275 h 2441927"/>
              <a:gd name="connsiteX42" fmla="*/ 895350 w 3171825"/>
              <a:gd name="connsiteY42" fmla="*/ 1876425 h 2441927"/>
              <a:gd name="connsiteX43" fmla="*/ 876300 w 3171825"/>
              <a:gd name="connsiteY43" fmla="*/ 1933575 h 2441927"/>
              <a:gd name="connsiteX44" fmla="*/ 866775 w 3171825"/>
              <a:gd name="connsiteY44" fmla="*/ 1962150 h 2441927"/>
              <a:gd name="connsiteX45" fmla="*/ 847725 w 3171825"/>
              <a:gd name="connsiteY45" fmla="*/ 2124075 h 2441927"/>
              <a:gd name="connsiteX46" fmla="*/ 828675 w 3171825"/>
              <a:gd name="connsiteY46" fmla="*/ 2171700 h 2441927"/>
              <a:gd name="connsiteX47" fmla="*/ 819150 w 3171825"/>
              <a:gd name="connsiteY47" fmla="*/ 2219325 h 2441927"/>
              <a:gd name="connsiteX48" fmla="*/ 704850 w 3171825"/>
              <a:gd name="connsiteY48" fmla="*/ 2381250 h 2441927"/>
              <a:gd name="connsiteX49" fmla="*/ 332843 w 3171825"/>
              <a:gd name="connsiteY49" fmla="*/ 2426735 h 2441927"/>
              <a:gd name="connsiteX50" fmla="*/ 0 w 3171825"/>
              <a:gd name="connsiteY5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76575 w 3171825"/>
              <a:gd name="connsiteY20" fmla="*/ 466725 h 2441927"/>
              <a:gd name="connsiteX21" fmla="*/ 3048000 w 3171825"/>
              <a:gd name="connsiteY21" fmla="*/ 485775 h 2441927"/>
              <a:gd name="connsiteX22" fmla="*/ 2933700 w 3171825"/>
              <a:gd name="connsiteY22" fmla="*/ 523875 h 2441927"/>
              <a:gd name="connsiteX23" fmla="*/ 2886075 w 3171825"/>
              <a:gd name="connsiteY23" fmla="*/ 533400 h 2441927"/>
              <a:gd name="connsiteX24" fmla="*/ 2828925 w 3171825"/>
              <a:gd name="connsiteY24" fmla="*/ 542925 h 2441927"/>
              <a:gd name="connsiteX25" fmla="*/ 2562225 w 3171825"/>
              <a:gd name="connsiteY25" fmla="*/ 571500 h 2441927"/>
              <a:gd name="connsiteX26" fmla="*/ 2447925 w 3171825"/>
              <a:gd name="connsiteY26" fmla="*/ 628650 h 2441927"/>
              <a:gd name="connsiteX27" fmla="*/ 2419350 w 3171825"/>
              <a:gd name="connsiteY27" fmla="*/ 647700 h 2441927"/>
              <a:gd name="connsiteX28" fmla="*/ 2400300 w 3171825"/>
              <a:gd name="connsiteY28" fmla="*/ 676275 h 2441927"/>
              <a:gd name="connsiteX29" fmla="*/ 2381250 w 3171825"/>
              <a:gd name="connsiteY29" fmla="*/ 819150 h 2441927"/>
              <a:gd name="connsiteX30" fmla="*/ 2371725 w 3171825"/>
              <a:gd name="connsiteY30" fmla="*/ 866775 h 2441927"/>
              <a:gd name="connsiteX31" fmla="*/ 2362200 w 3171825"/>
              <a:gd name="connsiteY31" fmla="*/ 1533525 h 2441927"/>
              <a:gd name="connsiteX32" fmla="*/ 2324100 w 3171825"/>
              <a:gd name="connsiteY32" fmla="*/ 1571625 h 2441927"/>
              <a:gd name="connsiteX33" fmla="*/ 2305050 w 3171825"/>
              <a:gd name="connsiteY33" fmla="*/ 1619250 h 2441927"/>
              <a:gd name="connsiteX34" fmla="*/ 2266950 w 3171825"/>
              <a:gd name="connsiteY34" fmla="*/ 1647825 h 2441927"/>
              <a:gd name="connsiteX35" fmla="*/ 2209800 w 3171825"/>
              <a:gd name="connsiteY35" fmla="*/ 1714500 h 2441927"/>
              <a:gd name="connsiteX36" fmla="*/ 2181225 w 3171825"/>
              <a:gd name="connsiteY36" fmla="*/ 1724025 h 2441927"/>
              <a:gd name="connsiteX37" fmla="*/ 2066925 w 3171825"/>
              <a:gd name="connsiteY37" fmla="*/ 1771650 h 2441927"/>
              <a:gd name="connsiteX38" fmla="*/ 2009775 w 3171825"/>
              <a:gd name="connsiteY38" fmla="*/ 1790700 h 2441927"/>
              <a:gd name="connsiteX39" fmla="*/ 1981200 w 3171825"/>
              <a:gd name="connsiteY39" fmla="*/ 1800225 h 2441927"/>
              <a:gd name="connsiteX40" fmla="*/ 942975 w 3171825"/>
              <a:gd name="connsiteY40" fmla="*/ 1819275 h 2441927"/>
              <a:gd name="connsiteX41" fmla="*/ 895350 w 3171825"/>
              <a:gd name="connsiteY41" fmla="*/ 1876425 h 2441927"/>
              <a:gd name="connsiteX42" fmla="*/ 876300 w 3171825"/>
              <a:gd name="connsiteY42" fmla="*/ 1933575 h 2441927"/>
              <a:gd name="connsiteX43" fmla="*/ 866775 w 3171825"/>
              <a:gd name="connsiteY43" fmla="*/ 1962150 h 2441927"/>
              <a:gd name="connsiteX44" fmla="*/ 847725 w 3171825"/>
              <a:gd name="connsiteY44" fmla="*/ 2124075 h 2441927"/>
              <a:gd name="connsiteX45" fmla="*/ 828675 w 3171825"/>
              <a:gd name="connsiteY45" fmla="*/ 2171700 h 2441927"/>
              <a:gd name="connsiteX46" fmla="*/ 819150 w 3171825"/>
              <a:gd name="connsiteY46" fmla="*/ 2219325 h 2441927"/>
              <a:gd name="connsiteX47" fmla="*/ 704850 w 3171825"/>
              <a:gd name="connsiteY47" fmla="*/ 2381250 h 2441927"/>
              <a:gd name="connsiteX48" fmla="*/ 332843 w 3171825"/>
              <a:gd name="connsiteY48" fmla="*/ 2426735 h 2441927"/>
              <a:gd name="connsiteX49" fmla="*/ 0 w 3171825"/>
              <a:gd name="connsiteY4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828925 w 3171825"/>
              <a:gd name="connsiteY23" fmla="*/ 542925 h 2441927"/>
              <a:gd name="connsiteX24" fmla="*/ 2562225 w 3171825"/>
              <a:gd name="connsiteY24" fmla="*/ 571500 h 2441927"/>
              <a:gd name="connsiteX25" fmla="*/ 2447925 w 3171825"/>
              <a:gd name="connsiteY25" fmla="*/ 628650 h 2441927"/>
              <a:gd name="connsiteX26" fmla="*/ 2419350 w 3171825"/>
              <a:gd name="connsiteY26" fmla="*/ 647700 h 2441927"/>
              <a:gd name="connsiteX27" fmla="*/ 2400300 w 3171825"/>
              <a:gd name="connsiteY27" fmla="*/ 676275 h 2441927"/>
              <a:gd name="connsiteX28" fmla="*/ 2381250 w 3171825"/>
              <a:gd name="connsiteY28" fmla="*/ 819150 h 2441927"/>
              <a:gd name="connsiteX29" fmla="*/ 2371725 w 3171825"/>
              <a:gd name="connsiteY29" fmla="*/ 866775 h 2441927"/>
              <a:gd name="connsiteX30" fmla="*/ 2362200 w 3171825"/>
              <a:gd name="connsiteY30" fmla="*/ 1533525 h 2441927"/>
              <a:gd name="connsiteX31" fmla="*/ 2324100 w 3171825"/>
              <a:gd name="connsiteY31" fmla="*/ 1571625 h 2441927"/>
              <a:gd name="connsiteX32" fmla="*/ 2305050 w 3171825"/>
              <a:gd name="connsiteY32" fmla="*/ 1619250 h 2441927"/>
              <a:gd name="connsiteX33" fmla="*/ 2266950 w 3171825"/>
              <a:gd name="connsiteY33" fmla="*/ 1647825 h 2441927"/>
              <a:gd name="connsiteX34" fmla="*/ 2209800 w 3171825"/>
              <a:gd name="connsiteY34" fmla="*/ 1714500 h 2441927"/>
              <a:gd name="connsiteX35" fmla="*/ 2181225 w 3171825"/>
              <a:gd name="connsiteY35" fmla="*/ 1724025 h 2441927"/>
              <a:gd name="connsiteX36" fmla="*/ 2066925 w 3171825"/>
              <a:gd name="connsiteY36" fmla="*/ 1771650 h 2441927"/>
              <a:gd name="connsiteX37" fmla="*/ 2009775 w 3171825"/>
              <a:gd name="connsiteY37" fmla="*/ 1790700 h 2441927"/>
              <a:gd name="connsiteX38" fmla="*/ 1981200 w 3171825"/>
              <a:gd name="connsiteY38" fmla="*/ 1800225 h 2441927"/>
              <a:gd name="connsiteX39" fmla="*/ 942975 w 3171825"/>
              <a:gd name="connsiteY39" fmla="*/ 1819275 h 2441927"/>
              <a:gd name="connsiteX40" fmla="*/ 895350 w 3171825"/>
              <a:gd name="connsiteY40" fmla="*/ 1876425 h 2441927"/>
              <a:gd name="connsiteX41" fmla="*/ 876300 w 3171825"/>
              <a:gd name="connsiteY41" fmla="*/ 1933575 h 2441927"/>
              <a:gd name="connsiteX42" fmla="*/ 866775 w 3171825"/>
              <a:gd name="connsiteY42" fmla="*/ 1962150 h 2441927"/>
              <a:gd name="connsiteX43" fmla="*/ 847725 w 3171825"/>
              <a:gd name="connsiteY43" fmla="*/ 2124075 h 2441927"/>
              <a:gd name="connsiteX44" fmla="*/ 828675 w 3171825"/>
              <a:gd name="connsiteY44" fmla="*/ 2171700 h 2441927"/>
              <a:gd name="connsiteX45" fmla="*/ 819150 w 3171825"/>
              <a:gd name="connsiteY45" fmla="*/ 2219325 h 2441927"/>
              <a:gd name="connsiteX46" fmla="*/ 704850 w 3171825"/>
              <a:gd name="connsiteY46" fmla="*/ 2381250 h 2441927"/>
              <a:gd name="connsiteX47" fmla="*/ 332843 w 3171825"/>
              <a:gd name="connsiteY47" fmla="*/ 2426735 h 2441927"/>
              <a:gd name="connsiteX48" fmla="*/ 0 w 3171825"/>
              <a:gd name="connsiteY4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66950 w 3171825"/>
              <a:gd name="connsiteY32" fmla="*/ 1647825 h 2441927"/>
              <a:gd name="connsiteX33" fmla="*/ 2209800 w 3171825"/>
              <a:gd name="connsiteY33" fmla="*/ 1714500 h 2441927"/>
              <a:gd name="connsiteX34" fmla="*/ 2181225 w 3171825"/>
              <a:gd name="connsiteY34" fmla="*/ 1724025 h 2441927"/>
              <a:gd name="connsiteX35" fmla="*/ 2066925 w 3171825"/>
              <a:gd name="connsiteY35" fmla="*/ 1771650 h 2441927"/>
              <a:gd name="connsiteX36" fmla="*/ 2009775 w 3171825"/>
              <a:gd name="connsiteY36" fmla="*/ 1790700 h 2441927"/>
              <a:gd name="connsiteX37" fmla="*/ 1981200 w 3171825"/>
              <a:gd name="connsiteY37" fmla="*/ 1800225 h 2441927"/>
              <a:gd name="connsiteX38" fmla="*/ 942975 w 3171825"/>
              <a:gd name="connsiteY38" fmla="*/ 1819275 h 2441927"/>
              <a:gd name="connsiteX39" fmla="*/ 895350 w 3171825"/>
              <a:gd name="connsiteY39" fmla="*/ 1876425 h 2441927"/>
              <a:gd name="connsiteX40" fmla="*/ 876300 w 3171825"/>
              <a:gd name="connsiteY40" fmla="*/ 1933575 h 2441927"/>
              <a:gd name="connsiteX41" fmla="*/ 866775 w 3171825"/>
              <a:gd name="connsiteY41" fmla="*/ 1962150 h 2441927"/>
              <a:gd name="connsiteX42" fmla="*/ 847725 w 3171825"/>
              <a:gd name="connsiteY42" fmla="*/ 2124075 h 2441927"/>
              <a:gd name="connsiteX43" fmla="*/ 828675 w 3171825"/>
              <a:gd name="connsiteY43" fmla="*/ 2171700 h 2441927"/>
              <a:gd name="connsiteX44" fmla="*/ 819150 w 3171825"/>
              <a:gd name="connsiteY44" fmla="*/ 2219325 h 2441927"/>
              <a:gd name="connsiteX45" fmla="*/ 704850 w 3171825"/>
              <a:gd name="connsiteY45" fmla="*/ 2381250 h 2441927"/>
              <a:gd name="connsiteX46" fmla="*/ 332843 w 3171825"/>
              <a:gd name="connsiteY46" fmla="*/ 2426735 h 2441927"/>
              <a:gd name="connsiteX47" fmla="*/ 0 w 3171825"/>
              <a:gd name="connsiteY4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181225 w 3171825"/>
              <a:gd name="connsiteY33" fmla="*/ 1724025 h 2441927"/>
              <a:gd name="connsiteX34" fmla="*/ 2066925 w 3171825"/>
              <a:gd name="connsiteY34" fmla="*/ 1771650 h 2441927"/>
              <a:gd name="connsiteX35" fmla="*/ 2009775 w 3171825"/>
              <a:gd name="connsiteY35" fmla="*/ 1790700 h 2441927"/>
              <a:gd name="connsiteX36" fmla="*/ 1981200 w 3171825"/>
              <a:gd name="connsiteY36" fmla="*/ 1800225 h 2441927"/>
              <a:gd name="connsiteX37" fmla="*/ 942975 w 3171825"/>
              <a:gd name="connsiteY37" fmla="*/ 1819275 h 2441927"/>
              <a:gd name="connsiteX38" fmla="*/ 895350 w 3171825"/>
              <a:gd name="connsiteY38" fmla="*/ 1876425 h 2441927"/>
              <a:gd name="connsiteX39" fmla="*/ 876300 w 3171825"/>
              <a:gd name="connsiteY39" fmla="*/ 1933575 h 2441927"/>
              <a:gd name="connsiteX40" fmla="*/ 866775 w 3171825"/>
              <a:gd name="connsiteY40" fmla="*/ 1962150 h 2441927"/>
              <a:gd name="connsiteX41" fmla="*/ 847725 w 3171825"/>
              <a:gd name="connsiteY41" fmla="*/ 2124075 h 2441927"/>
              <a:gd name="connsiteX42" fmla="*/ 828675 w 3171825"/>
              <a:gd name="connsiteY42" fmla="*/ 2171700 h 2441927"/>
              <a:gd name="connsiteX43" fmla="*/ 819150 w 3171825"/>
              <a:gd name="connsiteY43" fmla="*/ 2219325 h 2441927"/>
              <a:gd name="connsiteX44" fmla="*/ 704850 w 3171825"/>
              <a:gd name="connsiteY44" fmla="*/ 2381250 h 2441927"/>
              <a:gd name="connsiteX45" fmla="*/ 332843 w 3171825"/>
              <a:gd name="connsiteY45" fmla="*/ 2426735 h 2441927"/>
              <a:gd name="connsiteX46" fmla="*/ 0 w 3171825"/>
              <a:gd name="connsiteY46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66925 w 3171825"/>
              <a:gd name="connsiteY33" fmla="*/ 1771650 h 2441927"/>
              <a:gd name="connsiteX34" fmla="*/ 2009775 w 3171825"/>
              <a:gd name="connsiteY34" fmla="*/ 1790700 h 2441927"/>
              <a:gd name="connsiteX35" fmla="*/ 1981200 w 3171825"/>
              <a:gd name="connsiteY35" fmla="*/ 1800225 h 2441927"/>
              <a:gd name="connsiteX36" fmla="*/ 942975 w 3171825"/>
              <a:gd name="connsiteY36" fmla="*/ 1819275 h 2441927"/>
              <a:gd name="connsiteX37" fmla="*/ 895350 w 3171825"/>
              <a:gd name="connsiteY37" fmla="*/ 1876425 h 2441927"/>
              <a:gd name="connsiteX38" fmla="*/ 876300 w 3171825"/>
              <a:gd name="connsiteY38" fmla="*/ 1933575 h 2441927"/>
              <a:gd name="connsiteX39" fmla="*/ 866775 w 3171825"/>
              <a:gd name="connsiteY39" fmla="*/ 1962150 h 2441927"/>
              <a:gd name="connsiteX40" fmla="*/ 847725 w 3171825"/>
              <a:gd name="connsiteY40" fmla="*/ 2124075 h 2441927"/>
              <a:gd name="connsiteX41" fmla="*/ 828675 w 3171825"/>
              <a:gd name="connsiteY41" fmla="*/ 2171700 h 2441927"/>
              <a:gd name="connsiteX42" fmla="*/ 819150 w 3171825"/>
              <a:gd name="connsiteY42" fmla="*/ 2219325 h 2441927"/>
              <a:gd name="connsiteX43" fmla="*/ 704850 w 3171825"/>
              <a:gd name="connsiteY43" fmla="*/ 2381250 h 2441927"/>
              <a:gd name="connsiteX44" fmla="*/ 332843 w 3171825"/>
              <a:gd name="connsiteY44" fmla="*/ 2426735 h 2441927"/>
              <a:gd name="connsiteX45" fmla="*/ 0 w 3171825"/>
              <a:gd name="connsiteY45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66925 w 3171825"/>
              <a:gd name="connsiteY33" fmla="*/ 1771650 h 2441927"/>
              <a:gd name="connsiteX34" fmla="*/ 2009775 w 3171825"/>
              <a:gd name="connsiteY34" fmla="*/ 1790700 h 2441927"/>
              <a:gd name="connsiteX35" fmla="*/ 942975 w 3171825"/>
              <a:gd name="connsiteY35" fmla="*/ 1819275 h 2441927"/>
              <a:gd name="connsiteX36" fmla="*/ 895350 w 3171825"/>
              <a:gd name="connsiteY36" fmla="*/ 1876425 h 2441927"/>
              <a:gd name="connsiteX37" fmla="*/ 876300 w 3171825"/>
              <a:gd name="connsiteY37" fmla="*/ 1933575 h 2441927"/>
              <a:gd name="connsiteX38" fmla="*/ 866775 w 3171825"/>
              <a:gd name="connsiteY38" fmla="*/ 1962150 h 2441927"/>
              <a:gd name="connsiteX39" fmla="*/ 847725 w 3171825"/>
              <a:gd name="connsiteY39" fmla="*/ 2124075 h 2441927"/>
              <a:gd name="connsiteX40" fmla="*/ 828675 w 3171825"/>
              <a:gd name="connsiteY40" fmla="*/ 2171700 h 2441927"/>
              <a:gd name="connsiteX41" fmla="*/ 819150 w 3171825"/>
              <a:gd name="connsiteY41" fmla="*/ 2219325 h 2441927"/>
              <a:gd name="connsiteX42" fmla="*/ 704850 w 3171825"/>
              <a:gd name="connsiteY42" fmla="*/ 2381250 h 2441927"/>
              <a:gd name="connsiteX43" fmla="*/ 332843 w 3171825"/>
              <a:gd name="connsiteY43" fmla="*/ 2426735 h 2441927"/>
              <a:gd name="connsiteX44" fmla="*/ 0 w 3171825"/>
              <a:gd name="connsiteY44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09775 w 3171825"/>
              <a:gd name="connsiteY33" fmla="*/ 1790700 h 2441927"/>
              <a:gd name="connsiteX34" fmla="*/ 942975 w 3171825"/>
              <a:gd name="connsiteY34" fmla="*/ 1819275 h 2441927"/>
              <a:gd name="connsiteX35" fmla="*/ 895350 w 3171825"/>
              <a:gd name="connsiteY35" fmla="*/ 1876425 h 2441927"/>
              <a:gd name="connsiteX36" fmla="*/ 876300 w 3171825"/>
              <a:gd name="connsiteY36" fmla="*/ 1933575 h 2441927"/>
              <a:gd name="connsiteX37" fmla="*/ 866775 w 3171825"/>
              <a:gd name="connsiteY37" fmla="*/ 1962150 h 2441927"/>
              <a:gd name="connsiteX38" fmla="*/ 847725 w 3171825"/>
              <a:gd name="connsiteY38" fmla="*/ 2124075 h 2441927"/>
              <a:gd name="connsiteX39" fmla="*/ 828675 w 3171825"/>
              <a:gd name="connsiteY39" fmla="*/ 2171700 h 2441927"/>
              <a:gd name="connsiteX40" fmla="*/ 819150 w 3171825"/>
              <a:gd name="connsiteY40" fmla="*/ 2219325 h 2441927"/>
              <a:gd name="connsiteX41" fmla="*/ 704850 w 3171825"/>
              <a:gd name="connsiteY41" fmla="*/ 2381250 h 2441927"/>
              <a:gd name="connsiteX42" fmla="*/ 332843 w 3171825"/>
              <a:gd name="connsiteY42" fmla="*/ 2426735 h 2441927"/>
              <a:gd name="connsiteX43" fmla="*/ 0 w 3171825"/>
              <a:gd name="connsiteY43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009775 w 3171825"/>
              <a:gd name="connsiteY32" fmla="*/ 1790700 h 2441927"/>
              <a:gd name="connsiteX33" fmla="*/ 942975 w 3171825"/>
              <a:gd name="connsiteY33" fmla="*/ 1819275 h 2441927"/>
              <a:gd name="connsiteX34" fmla="*/ 895350 w 3171825"/>
              <a:gd name="connsiteY34" fmla="*/ 1876425 h 2441927"/>
              <a:gd name="connsiteX35" fmla="*/ 876300 w 3171825"/>
              <a:gd name="connsiteY35" fmla="*/ 1933575 h 2441927"/>
              <a:gd name="connsiteX36" fmla="*/ 866775 w 3171825"/>
              <a:gd name="connsiteY36" fmla="*/ 1962150 h 2441927"/>
              <a:gd name="connsiteX37" fmla="*/ 847725 w 3171825"/>
              <a:gd name="connsiteY37" fmla="*/ 2124075 h 2441927"/>
              <a:gd name="connsiteX38" fmla="*/ 828675 w 3171825"/>
              <a:gd name="connsiteY38" fmla="*/ 2171700 h 2441927"/>
              <a:gd name="connsiteX39" fmla="*/ 819150 w 3171825"/>
              <a:gd name="connsiteY39" fmla="*/ 2219325 h 2441927"/>
              <a:gd name="connsiteX40" fmla="*/ 704850 w 3171825"/>
              <a:gd name="connsiteY40" fmla="*/ 2381250 h 2441927"/>
              <a:gd name="connsiteX41" fmla="*/ 332843 w 3171825"/>
              <a:gd name="connsiteY41" fmla="*/ 2426735 h 2441927"/>
              <a:gd name="connsiteX42" fmla="*/ 0 w 3171825"/>
              <a:gd name="connsiteY42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05050 w 3171825"/>
              <a:gd name="connsiteY30" fmla="*/ 1619250 h 2441927"/>
              <a:gd name="connsiteX31" fmla="*/ 2009775 w 3171825"/>
              <a:gd name="connsiteY31" fmla="*/ 1790700 h 2441927"/>
              <a:gd name="connsiteX32" fmla="*/ 942975 w 3171825"/>
              <a:gd name="connsiteY32" fmla="*/ 1819275 h 2441927"/>
              <a:gd name="connsiteX33" fmla="*/ 895350 w 3171825"/>
              <a:gd name="connsiteY33" fmla="*/ 1876425 h 2441927"/>
              <a:gd name="connsiteX34" fmla="*/ 876300 w 3171825"/>
              <a:gd name="connsiteY34" fmla="*/ 1933575 h 2441927"/>
              <a:gd name="connsiteX35" fmla="*/ 866775 w 3171825"/>
              <a:gd name="connsiteY35" fmla="*/ 1962150 h 2441927"/>
              <a:gd name="connsiteX36" fmla="*/ 847725 w 3171825"/>
              <a:gd name="connsiteY36" fmla="*/ 2124075 h 2441927"/>
              <a:gd name="connsiteX37" fmla="*/ 828675 w 3171825"/>
              <a:gd name="connsiteY37" fmla="*/ 2171700 h 2441927"/>
              <a:gd name="connsiteX38" fmla="*/ 819150 w 3171825"/>
              <a:gd name="connsiteY38" fmla="*/ 2219325 h 2441927"/>
              <a:gd name="connsiteX39" fmla="*/ 704850 w 3171825"/>
              <a:gd name="connsiteY39" fmla="*/ 2381250 h 2441927"/>
              <a:gd name="connsiteX40" fmla="*/ 332843 w 3171825"/>
              <a:gd name="connsiteY40" fmla="*/ 2426735 h 2441927"/>
              <a:gd name="connsiteX41" fmla="*/ 0 w 3171825"/>
              <a:gd name="connsiteY41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009775 w 3171825"/>
              <a:gd name="connsiteY30" fmla="*/ 1790700 h 2441927"/>
              <a:gd name="connsiteX31" fmla="*/ 942975 w 3171825"/>
              <a:gd name="connsiteY31" fmla="*/ 1819275 h 2441927"/>
              <a:gd name="connsiteX32" fmla="*/ 895350 w 3171825"/>
              <a:gd name="connsiteY32" fmla="*/ 1876425 h 2441927"/>
              <a:gd name="connsiteX33" fmla="*/ 876300 w 3171825"/>
              <a:gd name="connsiteY33" fmla="*/ 1933575 h 2441927"/>
              <a:gd name="connsiteX34" fmla="*/ 866775 w 3171825"/>
              <a:gd name="connsiteY34" fmla="*/ 1962150 h 2441927"/>
              <a:gd name="connsiteX35" fmla="*/ 847725 w 3171825"/>
              <a:gd name="connsiteY35" fmla="*/ 2124075 h 2441927"/>
              <a:gd name="connsiteX36" fmla="*/ 828675 w 3171825"/>
              <a:gd name="connsiteY36" fmla="*/ 2171700 h 2441927"/>
              <a:gd name="connsiteX37" fmla="*/ 819150 w 3171825"/>
              <a:gd name="connsiteY37" fmla="*/ 2219325 h 2441927"/>
              <a:gd name="connsiteX38" fmla="*/ 704850 w 3171825"/>
              <a:gd name="connsiteY38" fmla="*/ 2381250 h 2441927"/>
              <a:gd name="connsiteX39" fmla="*/ 332843 w 3171825"/>
              <a:gd name="connsiteY39" fmla="*/ 2426735 h 2441927"/>
              <a:gd name="connsiteX40" fmla="*/ 0 w 3171825"/>
              <a:gd name="connsiteY4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381250 w 3171825"/>
              <a:gd name="connsiteY26" fmla="*/ 819150 h 2441927"/>
              <a:gd name="connsiteX27" fmla="*/ 2371725 w 3171825"/>
              <a:gd name="connsiteY27" fmla="*/ 866775 h 2441927"/>
              <a:gd name="connsiteX28" fmla="*/ 2362200 w 3171825"/>
              <a:gd name="connsiteY28" fmla="*/ 1533525 h 2441927"/>
              <a:gd name="connsiteX29" fmla="*/ 2009775 w 3171825"/>
              <a:gd name="connsiteY29" fmla="*/ 1790700 h 2441927"/>
              <a:gd name="connsiteX30" fmla="*/ 942975 w 3171825"/>
              <a:gd name="connsiteY30" fmla="*/ 1819275 h 2441927"/>
              <a:gd name="connsiteX31" fmla="*/ 895350 w 3171825"/>
              <a:gd name="connsiteY31" fmla="*/ 1876425 h 2441927"/>
              <a:gd name="connsiteX32" fmla="*/ 876300 w 3171825"/>
              <a:gd name="connsiteY32" fmla="*/ 1933575 h 2441927"/>
              <a:gd name="connsiteX33" fmla="*/ 866775 w 3171825"/>
              <a:gd name="connsiteY33" fmla="*/ 1962150 h 2441927"/>
              <a:gd name="connsiteX34" fmla="*/ 847725 w 3171825"/>
              <a:gd name="connsiteY34" fmla="*/ 2124075 h 2441927"/>
              <a:gd name="connsiteX35" fmla="*/ 828675 w 3171825"/>
              <a:gd name="connsiteY35" fmla="*/ 2171700 h 2441927"/>
              <a:gd name="connsiteX36" fmla="*/ 819150 w 3171825"/>
              <a:gd name="connsiteY36" fmla="*/ 2219325 h 2441927"/>
              <a:gd name="connsiteX37" fmla="*/ 704850 w 3171825"/>
              <a:gd name="connsiteY37" fmla="*/ 2381250 h 2441927"/>
              <a:gd name="connsiteX38" fmla="*/ 332843 w 3171825"/>
              <a:gd name="connsiteY38" fmla="*/ 2426735 h 2441927"/>
              <a:gd name="connsiteX39" fmla="*/ 0 w 3171825"/>
              <a:gd name="connsiteY3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371725 w 3171825"/>
              <a:gd name="connsiteY26" fmla="*/ 866775 h 2441927"/>
              <a:gd name="connsiteX27" fmla="*/ 2362200 w 3171825"/>
              <a:gd name="connsiteY27" fmla="*/ 1533525 h 2441927"/>
              <a:gd name="connsiteX28" fmla="*/ 2009775 w 3171825"/>
              <a:gd name="connsiteY28" fmla="*/ 1790700 h 2441927"/>
              <a:gd name="connsiteX29" fmla="*/ 942975 w 3171825"/>
              <a:gd name="connsiteY29" fmla="*/ 1819275 h 2441927"/>
              <a:gd name="connsiteX30" fmla="*/ 895350 w 3171825"/>
              <a:gd name="connsiteY30" fmla="*/ 1876425 h 2441927"/>
              <a:gd name="connsiteX31" fmla="*/ 876300 w 3171825"/>
              <a:gd name="connsiteY31" fmla="*/ 1933575 h 2441927"/>
              <a:gd name="connsiteX32" fmla="*/ 866775 w 3171825"/>
              <a:gd name="connsiteY32" fmla="*/ 1962150 h 2441927"/>
              <a:gd name="connsiteX33" fmla="*/ 847725 w 3171825"/>
              <a:gd name="connsiteY33" fmla="*/ 2124075 h 2441927"/>
              <a:gd name="connsiteX34" fmla="*/ 828675 w 3171825"/>
              <a:gd name="connsiteY34" fmla="*/ 2171700 h 2441927"/>
              <a:gd name="connsiteX35" fmla="*/ 819150 w 3171825"/>
              <a:gd name="connsiteY35" fmla="*/ 2219325 h 2441927"/>
              <a:gd name="connsiteX36" fmla="*/ 704850 w 3171825"/>
              <a:gd name="connsiteY36" fmla="*/ 2381250 h 2441927"/>
              <a:gd name="connsiteX37" fmla="*/ 332843 w 3171825"/>
              <a:gd name="connsiteY37" fmla="*/ 2426735 h 2441927"/>
              <a:gd name="connsiteX38" fmla="*/ 0 w 3171825"/>
              <a:gd name="connsiteY3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19350 w 3171825"/>
              <a:gd name="connsiteY24" fmla="*/ 647700 h 2441927"/>
              <a:gd name="connsiteX25" fmla="*/ 2371725 w 3171825"/>
              <a:gd name="connsiteY25" fmla="*/ 866775 h 2441927"/>
              <a:gd name="connsiteX26" fmla="*/ 2362200 w 3171825"/>
              <a:gd name="connsiteY26" fmla="*/ 1533525 h 2441927"/>
              <a:gd name="connsiteX27" fmla="*/ 2009775 w 3171825"/>
              <a:gd name="connsiteY27" fmla="*/ 1790700 h 2441927"/>
              <a:gd name="connsiteX28" fmla="*/ 942975 w 3171825"/>
              <a:gd name="connsiteY28" fmla="*/ 1819275 h 2441927"/>
              <a:gd name="connsiteX29" fmla="*/ 895350 w 3171825"/>
              <a:gd name="connsiteY29" fmla="*/ 1876425 h 2441927"/>
              <a:gd name="connsiteX30" fmla="*/ 876300 w 3171825"/>
              <a:gd name="connsiteY30" fmla="*/ 1933575 h 2441927"/>
              <a:gd name="connsiteX31" fmla="*/ 866775 w 3171825"/>
              <a:gd name="connsiteY31" fmla="*/ 1962150 h 2441927"/>
              <a:gd name="connsiteX32" fmla="*/ 847725 w 3171825"/>
              <a:gd name="connsiteY32" fmla="*/ 2124075 h 2441927"/>
              <a:gd name="connsiteX33" fmla="*/ 828675 w 3171825"/>
              <a:gd name="connsiteY33" fmla="*/ 2171700 h 2441927"/>
              <a:gd name="connsiteX34" fmla="*/ 819150 w 3171825"/>
              <a:gd name="connsiteY34" fmla="*/ 2219325 h 2441927"/>
              <a:gd name="connsiteX35" fmla="*/ 704850 w 3171825"/>
              <a:gd name="connsiteY35" fmla="*/ 2381250 h 2441927"/>
              <a:gd name="connsiteX36" fmla="*/ 332843 w 3171825"/>
              <a:gd name="connsiteY36" fmla="*/ 2426735 h 2441927"/>
              <a:gd name="connsiteX37" fmla="*/ 0 w 3171825"/>
              <a:gd name="connsiteY3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886075 w 3171825"/>
              <a:gd name="connsiteY21" fmla="*/ 533400 h 2441927"/>
              <a:gd name="connsiteX22" fmla="*/ 2562225 w 3171825"/>
              <a:gd name="connsiteY22" fmla="*/ 571500 h 2441927"/>
              <a:gd name="connsiteX23" fmla="*/ 2419350 w 3171825"/>
              <a:gd name="connsiteY23" fmla="*/ 647700 h 2441927"/>
              <a:gd name="connsiteX24" fmla="*/ 2371725 w 3171825"/>
              <a:gd name="connsiteY24" fmla="*/ 866775 h 2441927"/>
              <a:gd name="connsiteX25" fmla="*/ 2362200 w 3171825"/>
              <a:gd name="connsiteY25" fmla="*/ 1533525 h 2441927"/>
              <a:gd name="connsiteX26" fmla="*/ 2009775 w 3171825"/>
              <a:gd name="connsiteY26" fmla="*/ 1790700 h 2441927"/>
              <a:gd name="connsiteX27" fmla="*/ 942975 w 3171825"/>
              <a:gd name="connsiteY27" fmla="*/ 1819275 h 2441927"/>
              <a:gd name="connsiteX28" fmla="*/ 895350 w 3171825"/>
              <a:gd name="connsiteY28" fmla="*/ 1876425 h 2441927"/>
              <a:gd name="connsiteX29" fmla="*/ 876300 w 3171825"/>
              <a:gd name="connsiteY29" fmla="*/ 1933575 h 2441927"/>
              <a:gd name="connsiteX30" fmla="*/ 866775 w 3171825"/>
              <a:gd name="connsiteY30" fmla="*/ 1962150 h 2441927"/>
              <a:gd name="connsiteX31" fmla="*/ 847725 w 3171825"/>
              <a:gd name="connsiteY31" fmla="*/ 2124075 h 2441927"/>
              <a:gd name="connsiteX32" fmla="*/ 828675 w 3171825"/>
              <a:gd name="connsiteY32" fmla="*/ 2171700 h 2441927"/>
              <a:gd name="connsiteX33" fmla="*/ 819150 w 3171825"/>
              <a:gd name="connsiteY33" fmla="*/ 2219325 h 2441927"/>
              <a:gd name="connsiteX34" fmla="*/ 704850 w 3171825"/>
              <a:gd name="connsiteY34" fmla="*/ 2381250 h 2441927"/>
              <a:gd name="connsiteX35" fmla="*/ 332843 w 3171825"/>
              <a:gd name="connsiteY35" fmla="*/ 2426735 h 2441927"/>
              <a:gd name="connsiteX36" fmla="*/ 0 w 3171825"/>
              <a:gd name="connsiteY36" fmla="*/ 213360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36" fmla="*/ 57150 w 3173719"/>
              <a:gd name="connsiteY36" fmla="*/ 146685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36" fmla="*/ 57150 w 3173719"/>
              <a:gd name="connsiteY36" fmla="*/ 1466850 h 2441927"/>
              <a:gd name="connsiteX0" fmla="*/ 19187 w 3135756"/>
              <a:gd name="connsiteY0" fmla="*/ 1466850 h 2445853"/>
              <a:gd name="connsiteX1" fmla="*/ 28712 w 3135756"/>
              <a:gd name="connsiteY1" fmla="*/ 1247775 h 2445853"/>
              <a:gd name="connsiteX2" fmla="*/ 381137 w 3135756"/>
              <a:gd name="connsiteY2" fmla="*/ 1190625 h 2445853"/>
              <a:gd name="connsiteX3" fmla="*/ 1381262 w 3135756"/>
              <a:gd name="connsiteY3" fmla="*/ 1181100 h 2445853"/>
              <a:gd name="connsiteX4" fmla="*/ 1409837 w 3135756"/>
              <a:gd name="connsiteY4" fmla="*/ 1171575 h 2445853"/>
              <a:gd name="connsiteX5" fmla="*/ 1466987 w 3135756"/>
              <a:gd name="connsiteY5" fmla="*/ 1162050 h 2445853"/>
              <a:gd name="connsiteX6" fmla="*/ 1505087 w 3135756"/>
              <a:gd name="connsiteY6" fmla="*/ 1133475 h 2445853"/>
              <a:gd name="connsiteX7" fmla="*/ 1543187 w 3135756"/>
              <a:gd name="connsiteY7" fmla="*/ 1047750 h 2445853"/>
              <a:gd name="connsiteX8" fmla="*/ 1552712 w 3135756"/>
              <a:gd name="connsiteY8" fmla="*/ 1019175 h 2445853"/>
              <a:gd name="connsiteX9" fmla="*/ 1714637 w 3135756"/>
              <a:gd name="connsiteY9" fmla="*/ 276225 h 2445853"/>
              <a:gd name="connsiteX10" fmla="*/ 1724162 w 3135756"/>
              <a:gd name="connsiteY10" fmla="*/ 238125 h 2445853"/>
              <a:gd name="connsiteX11" fmla="*/ 1752737 w 3135756"/>
              <a:gd name="connsiteY11" fmla="*/ 152400 h 2445853"/>
              <a:gd name="connsiteX12" fmla="*/ 1781312 w 3135756"/>
              <a:gd name="connsiteY12" fmla="*/ 85725 h 2445853"/>
              <a:gd name="connsiteX13" fmla="*/ 1838462 w 3135756"/>
              <a:gd name="connsiteY13" fmla="*/ 28575 h 2445853"/>
              <a:gd name="connsiteX14" fmla="*/ 1990862 w 3135756"/>
              <a:gd name="connsiteY14" fmla="*/ 0 h 2445853"/>
              <a:gd name="connsiteX15" fmla="*/ 3076712 w 3135756"/>
              <a:gd name="connsiteY15" fmla="*/ 9525 h 2445853"/>
              <a:gd name="connsiteX16" fmla="*/ 3114812 w 3135756"/>
              <a:gd name="connsiteY16" fmla="*/ 19050 h 2445853"/>
              <a:gd name="connsiteX17" fmla="*/ 3133862 w 3135756"/>
              <a:gd name="connsiteY17" fmla="*/ 76200 h 2445853"/>
              <a:gd name="connsiteX18" fmla="*/ 3124337 w 3135756"/>
              <a:gd name="connsiteY18" fmla="*/ 333375 h 2445853"/>
              <a:gd name="connsiteX19" fmla="*/ 3010037 w 3135756"/>
              <a:gd name="connsiteY19" fmla="*/ 485775 h 2445853"/>
              <a:gd name="connsiteX20" fmla="*/ 2848112 w 3135756"/>
              <a:gd name="connsiteY20" fmla="*/ 533400 h 2445853"/>
              <a:gd name="connsiteX21" fmla="*/ 2524262 w 3135756"/>
              <a:gd name="connsiteY21" fmla="*/ 571500 h 2445853"/>
              <a:gd name="connsiteX22" fmla="*/ 2381387 w 3135756"/>
              <a:gd name="connsiteY22" fmla="*/ 647700 h 2445853"/>
              <a:gd name="connsiteX23" fmla="*/ 2333762 w 3135756"/>
              <a:gd name="connsiteY23" fmla="*/ 866775 h 2445853"/>
              <a:gd name="connsiteX24" fmla="*/ 2324237 w 3135756"/>
              <a:gd name="connsiteY24" fmla="*/ 1533525 h 2445853"/>
              <a:gd name="connsiteX25" fmla="*/ 1971812 w 3135756"/>
              <a:gd name="connsiteY25" fmla="*/ 1790700 h 2445853"/>
              <a:gd name="connsiteX26" fmla="*/ 905012 w 3135756"/>
              <a:gd name="connsiteY26" fmla="*/ 1819275 h 2445853"/>
              <a:gd name="connsiteX27" fmla="*/ 857387 w 3135756"/>
              <a:gd name="connsiteY27" fmla="*/ 1876425 h 2445853"/>
              <a:gd name="connsiteX28" fmla="*/ 838337 w 3135756"/>
              <a:gd name="connsiteY28" fmla="*/ 1933575 h 2445853"/>
              <a:gd name="connsiteX29" fmla="*/ 828812 w 3135756"/>
              <a:gd name="connsiteY29" fmla="*/ 1962150 h 2445853"/>
              <a:gd name="connsiteX30" fmla="*/ 809762 w 3135756"/>
              <a:gd name="connsiteY30" fmla="*/ 2124075 h 2445853"/>
              <a:gd name="connsiteX31" fmla="*/ 790712 w 3135756"/>
              <a:gd name="connsiteY31" fmla="*/ 2171700 h 2445853"/>
              <a:gd name="connsiteX32" fmla="*/ 781187 w 3135756"/>
              <a:gd name="connsiteY32" fmla="*/ 2219325 h 2445853"/>
              <a:gd name="connsiteX33" fmla="*/ 666887 w 3135756"/>
              <a:gd name="connsiteY33" fmla="*/ 2381250 h 2445853"/>
              <a:gd name="connsiteX34" fmla="*/ 294880 w 3135756"/>
              <a:gd name="connsiteY34" fmla="*/ 2426735 h 2445853"/>
              <a:gd name="connsiteX35" fmla="*/ 1794 w 3135756"/>
              <a:gd name="connsiteY35" fmla="*/ 2078832 h 2445853"/>
              <a:gd name="connsiteX36" fmla="*/ 19187 w 3135756"/>
              <a:gd name="connsiteY36" fmla="*/ 1466850 h 2445853"/>
              <a:gd name="connsiteX0" fmla="*/ 34503 w 3151072"/>
              <a:gd name="connsiteY0" fmla="*/ 1466850 h 2490688"/>
              <a:gd name="connsiteX1" fmla="*/ 44028 w 3151072"/>
              <a:gd name="connsiteY1" fmla="*/ 1247775 h 2490688"/>
              <a:gd name="connsiteX2" fmla="*/ 396453 w 3151072"/>
              <a:gd name="connsiteY2" fmla="*/ 1190625 h 2490688"/>
              <a:gd name="connsiteX3" fmla="*/ 1396578 w 3151072"/>
              <a:gd name="connsiteY3" fmla="*/ 1181100 h 2490688"/>
              <a:gd name="connsiteX4" fmla="*/ 1425153 w 3151072"/>
              <a:gd name="connsiteY4" fmla="*/ 1171575 h 2490688"/>
              <a:gd name="connsiteX5" fmla="*/ 1482303 w 3151072"/>
              <a:gd name="connsiteY5" fmla="*/ 1162050 h 2490688"/>
              <a:gd name="connsiteX6" fmla="*/ 1520403 w 3151072"/>
              <a:gd name="connsiteY6" fmla="*/ 1133475 h 2490688"/>
              <a:gd name="connsiteX7" fmla="*/ 1558503 w 3151072"/>
              <a:gd name="connsiteY7" fmla="*/ 1047750 h 2490688"/>
              <a:gd name="connsiteX8" fmla="*/ 1568028 w 3151072"/>
              <a:gd name="connsiteY8" fmla="*/ 1019175 h 2490688"/>
              <a:gd name="connsiteX9" fmla="*/ 1729953 w 3151072"/>
              <a:gd name="connsiteY9" fmla="*/ 276225 h 2490688"/>
              <a:gd name="connsiteX10" fmla="*/ 1739478 w 3151072"/>
              <a:gd name="connsiteY10" fmla="*/ 238125 h 2490688"/>
              <a:gd name="connsiteX11" fmla="*/ 1768053 w 3151072"/>
              <a:gd name="connsiteY11" fmla="*/ 152400 h 2490688"/>
              <a:gd name="connsiteX12" fmla="*/ 1796628 w 3151072"/>
              <a:gd name="connsiteY12" fmla="*/ 85725 h 2490688"/>
              <a:gd name="connsiteX13" fmla="*/ 1853778 w 3151072"/>
              <a:gd name="connsiteY13" fmla="*/ 28575 h 2490688"/>
              <a:gd name="connsiteX14" fmla="*/ 2006178 w 3151072"/>
              <a:gd name="connsiteY14" fmla="*/ 0 h 2490688"/>
              <a:gd name="connsiteX15" fmla="*/ 3092028 w 3151072"/>
              <a:gd name="connsiteY15" fmla="*/ 9525 h 2490688"/>
              <a:gd name="connsiteX16" fmla="*/ 3130128 w 3151072"/>
              <a:gd name="connsiteY16" fmla="*/ 19050 h 2490688"/>
              <a:gd name="connsiteX17" fmla="*/ 3149178 w 3151072"/>
              <a:gd name="connsiteY17" fmla="*/ 76200 h 2490688"/>
              <a:gd name="connsiteX18" fmla="*/ 3139653 w 3151072"/>
              <a:gd name="connsiteY18" fmla="*/ 333375 h 2490688"/>
              <a:gd name="connsiteX19" fmla="*/ 3025353 w 3151072"/>
              <a:gd name="connsiteY19" fmla="*/ 485775 h 2490688"/>
              <a:gd name="connsiteX20" fmla="*/ 2863428 w 3151072"/>
              <a:gd name="connsiteY20" fmla="*/ 533400 h 2490688"/>
              <a:gd name="connsiteX21" fmla="*/ 2539578 w 3151072"/>
              <a:gd name="connsiteY21" fmla="*/ 571500 h 2490688"/>
              <a:gd name="connsiteX22" fmla="*/ 2396703 w 3151072"/>
              <a:gd name="connsiteY22" fmla="*/ 647700 h 2490688"/>
              <a:gd name="connsiteX23" fmla="*/ 2349078 w 3151072"/>
              <a:gd name="connsiteY23" fmla="*/ 866775 h 2490688"/>
              <a:gd name="connsiteX24" fmla="*/ 2339553 w 3151072"/>
              <a:gd name="connsiteY24" fmla="*/ 1533525 h 2490688"/>
              <a:gd name="connsiteX25" fmla="*/ 1987128 w 3151072"/>
              <a:gd name="connsiteY25" fmla="*/ 1790700 h 2490688"/>
              <a:gd name="connsiteX26" fmla="*/ 920328 w 3151072"/>
              <a:gd name="connsiteY26" fmla="*/ 1819275 h 2490688"/>
              <a:gd name="connsiteX27" fmla="*/ 872703 w 3151072"/>
              <a:gd name="connsiteY27" fmla="*/ 1876425 h 2490688"/>
              <a:gd name="connsiteX28" fmla="*/ 853653 w 3151072"/>
              <a:gd name="connsiteY28" fmla="*/ 1933575 h 2490688"/>
              <a:gd name="connsiteX29" fmla="*/ 844128 w 3151072"/>
              <a:gd name="connsiteY29" fmla="*/ 1962150 h 2490688"/>
              <a:gd name="connsiteX30" fmla="*/ 825078 w 3151072"/>
              <a:gd name="connsiteY30" fmla="*/ 2124075 h 2490688"/>
              <a:gd name="connsiteX31" fmla="*/ 806028 w 3151072"/>
              <a:gd name="connsiteY31" fmla="*/ 2171700 h 2490688"/>
              <a:gd name="connsiteX32" fmla="*/ 796503 w 3151072"/>
              <a:gd name="connsiteY32" fmla="*/ 2219325 h 2490688"/>
              <a:gd name="connsiteX33" fmla="*/ 682203 w 3151072"/>
              <a:gd name="connsiteY33" fmla="*/ 2381250 h 2490688"/>
              <a:gd name="connsiteX34" fmla="*/ 310196 w 3151072"/>
              <a:gd name="connsiteY34" fmla="*/ 2426735 h 2490688"/>
              <a:gd name="connsiteX35" fmla="*/ 34503 w 3151072"/>
              <a:gd name="connsiteY35" fmla="*/ 1466850 h 2490688"/>
              <a:gd name="connsiteX0" fmla="*/ 34503 w 3151072"/>
              <a:gd name="connsiteY0" fmla="*/ 1466850 h 2419067"/>
              <a:gd name="connsiteX1" fmla="*/ 44028 w 3151072"/>
              <a:gd name="connsiteY1" fmla="*/ 1247775 h 2419067"/>
              <a:gd name="connsiteX2" fmla="*/ 396453 w 3151072"/>
              <a:gd name="connsiteY2" fmla="*/ 1190625 h 2419067"/>
              <a:gd name="connsiteX3" fmla="*/ 1396578 w 3151072"/>
              <a:gd name="connsiteY3" fmla="*/ 1181100 h 2419067"/>
              <a:gd name="connsiteX4" fmla="*/ 1425153 w 3151072"/>
              <a:gd name="connsiteY4" fmla="*/ 1171575 h 2419067"/>
              <a:gd name="connsiteX5" fmla="*/ 1482303 w 3151072"/>
              <a:gd name="connsiteY5" fmla="*/ 1162050 h 2419067"/>
              <a:gd name="connsiteX6" fmla="*/ 1520403 w 3151072"/>
              <a:gd name="connsiteY6" fmla="*/ 1133475 h 2419067"/>
              <a:gd name="connsiteX7" fmla="*/ 1558503 w 3151072"/>
              <a:gd name="connsiteY7" fmla="*/ 1047750 h 2419067"/>
              <a:gd name="connsiteX8" fmla="*/ 1568028 w 3151072"/>
              <a:gd name="connsiteY8" fmla="*/ 1019175 h 2419067"/>
              <a:gd name="connsiteX9" fmla="*/ 1729953 w 3151072"/>
              <a:gd name="connsiteY9" fmla="*/ 276225 h 2419067"/>
              <a:gd name="connsiteX10" fmla="*/ 1739478 w 3151072"/>
              <a:gd name="connsiteY10" fmla="*/ 238125 h 2419067"/>
              <a:gd name="connsiteX11" fmla="*/ 1768053 w 3151072"/>
              <a:gd name="connsiteY11" fmla="*/ 152400 h 2419067"/>
              <a:gd name="connsiteX12" fmla="*/ 1796628 w 3151072"/>
              <a:gd name="connsiteY12" fmla="*/ 85725 h 2419067"/>
              <a:gd name="connsiteX13" fmla="*/ 1853778 w 3151072"/>
              <a:gd name="connsiteY13" fmla="*/ 28575 h 2419067"/>
              <a:gd name="connsiteX14" fmla="*/ 2006178 w 3151072"/>
              <a:gd name="connsiteY14" fmla="*/ 0 h 2419067"/>
              <a:gd name="connsiteX15" fmla="*/ 3092028 w 3151072"/>
              <a:gd name="connsiteY15" fmla="*/ 9525 h 2419067"/>
              <a:gd name="connsiteX16" fmla="*/ 3130128 w 3151072"/>
              <a:gd name="connsiteY16" fmla="*/ 19050 h 2419067"/>
              <a:gd name="connsiteX17" fmla="*/ 3149178 w 3151072"/>
              <a:gd name="connsiteY17" fmla="*/ 76200 h 2419067"/>
              <a:gd name="connsiteX18" fmla="*/ 3139653 w 3151072"/>
              <a:gd name="connsiteY18" fmla="*/ 333375 h 2419067"/>
              <a:gd name="connsiteX19" fmla="*/ 3025353 w 3151072"/>
              <a:gd name="connsiteY19" fmla="*/ 485775 h 2419067"/>
              <a:gd name="connsiteX20" fmla="*/ 2863428 w 3151072"/>
              <a:gd name="connsiteY20" fmla="*/ 533400 h 2419067"/>
              <a:gd name="connsiteX21" fmla="*/ 2539578 w 3151072"/>
              <a:gd name="connsiteY21" fmla="*/ 571500 h 2419067"/>
              <a:gd name="connsiteX22" fmla="*/ 2396703 w 3151072"/>
              <a:gd name="connsiteY22" fmla="*/ 647700 h 2419067"/>
              <a:gd name="connsiteX23" fmla="*/ 2349078 w 3151072"/>
              <a:gd name="connsiteY23" fmla="*/ 866775 h 2419067"/>
              <a:gd name="connsiteX24" fmla="*/ 2339553 w 3151072"/>
              <a:gd name="connsiteY24" fmla="*/ 1533525 h 2419067"/>
              <a:gd name="connsiteX25" fmla="*/ 1987128 w 3151072"/>
              <a:gd name="connsiteY25" fmla="*/ 1790700 h 2419067"/>
              <a:gd name="connsiteX26" fmla="*/ 920328 w 3151072"/>
              <a:gd name="connsiteY26" fmla="*/ 1819275 h 2419067"/>
              <a:gd name="connsiteX27" fmla="*/ 872703 w 3151072"/>
              <a:gd name="connsiteY27" fmla="*/ 1876425 h 2419067"/>
              <a:gd name="connsiteX28" fmla="*/ 853653 w 3151072"/>
              <a:gd name="connsiteY28" fmla="*/ 1933575 h 2419067"/>
              <a:gd name="connsiteX29" fmla="*/ 844128 w 3151072"/>
              <a:gd name="connsiteY29" fmla="*/ 1962150 h 2419067"/>
              <a:gd name="connsiteX30" fmla="*/ 825078 w 3151072"/>
              <a:gd name="connsiteY30" fmla="*/ 2124075 h 2419067"/>
              <a:gd name="connsiteX31" fmla="*/ 806028 w 3151072"/>
              <a:gd name="connsiteY31" fmla="*/ 2171700 h 2419067"/>
              <a:gd name="connsiteX32" fmla="*/ 796503 w 3151072"/>
              <a:gd name="connsiteY32" fmla="*/ 2219325 h 2419067"/>
              <a:gd name="connsiteX33" fmla="*/ 682203 w 3151072"/>
              <a:gd name="connsiteY33" fmla="*/ 2381250 h 2419067"/>
              <a:gd name="connsiteX34" fmla="*/ 117090 w 3151072"/>
              <a:gd name="connsiteY34" fmla="*/ 2328153 h 2419067"/>
              <a:gd name="connsiteX35" fmla="*/ 34503 w 3151072"/>
              <a:gd name="connsiteY35" fmla="*/ 1466850 h 2419067"/>
              <a:gd name="connsiteX0" fmla="*/ 10082 w 3126651"/>
              <a:gd name="connsiteY0" fmla="*/ 1466850 h 2419067"/>
              <a:gd name="connsiteX1" fmla="*/ 138879 w 3126651"/>
              <a:gd name="connsiteY1" fmla="*/ 1182054 h 2419067"/>
              <a:gd name="connsiteX2" fmla="*/ 372032 w 3126651"/>
              <a:gd name="connsiteY2" fmla="*/ 1190625 h 2419067"/>
              <a:gd name="connsiteX3" fmla="*/ 1372157 w 3126651"/>
              <a:gd name="connsiteY3" fmla="*/ 1181100 h 2419067"/>
              <a:gd name="connsiteX4" fmla="*/ 1400732 w 3126651"/>
              <a:gd name="connsiteY4" fmla="*/ 1171575 h 2419067"/>
              <a:gd name="connsiteX5" fmla="*/ 1457882 w 3126651"/>
              <a:gd name="connsiteY5" fmla="*/ 1162050 h 2419067"/>
              <a:gd name="connsiteX6" fmla="*/ 1495982 w 3126651"/>
              <a:gd name="connsiteY6" fmla="*/ 1133475 h 2419067"/>
              <a:gd name="connsiteX7" fmla="*/ 1534082 w 3126651"/>
              <a:gd name="connsiteY7" fmla="*/ 1047750 h 2419067"/>
              <a:gd name="connsiteX8" fmla="*/ 1543607 w 3126651"/>
              <a:gd name="connsiteY8" fmla="*/ 1019175 h 2419067"/>
              <a:gd name="connsiteX9" fmla="*/ 1705532 w 3126651"/>
              <a:gd name="connsiteY9" fmla="*/ 276225 h 2419067"/>
              <a:gd name="connsiteX10" fmla="*/ 1715057 w 3126651"/>
              <a:gd name="connsiteY10" fmla="*/ 238125 h 2419067"/>
              <a:gd name="connsiteX11" fmla="*/ 1743632 w 3126651"/>
              <a:gd name="connsiteY11" fmla="*/ 152400 h 2419067"/>
              <a:gd name="connsiteX12" fmla="*/ 1772207 w 3126651"/>
              <a:gd name="connsiteY12" fmla="*/ 85725 h 2419067"/>
              <a:gd name="connsiteX13" fmla="*/ 1829357 w 3126651"/>
              <a:gd name="connsiteY13" fmla="*/ 28575 h 2419067"/>
              <a:gd name="connsiteX14" fmla="*/ 1981757 w 3126651"/>
              <a:gd name="connsiteY14" fmla="*/ 0 h 2419067"/>
              <a:gd name="connsiteX15" fmla="*/ 3067607 w 3126651"/>
              <a:gd name="connsiteY15" fmla="*/ 9525 h 2419067"/>
              <a:gd name="connsiteX16" fmla="*/ 3105707 w 3126651"/>
              <a:gd name="connsiteY16" fmla="*/ 19050 h 2419067"/>
              <a:gd name="connsiteX17" fmla="*/ 3124757 w 3126651"/>
              <a:gd name="connsiteY17" fmla="*/ 76200 h 2419067"/>
              <a:gd name="connsiteX18" fmla="*/ 3115232 w 3126651"/>
              <a:gd name="connsiteY18" fmla="*/ 333375 h 2419067"/>
              <a:gd name="connsiteX19" fmla="*/ 3000932 w 3126651"/>
              <a:gd name="connsiteY19" fmla="*/ 485775 h 2419067"/>
              <a:gd name="connsiteX20" fmla="*/ 2839007 w 3126651"/>
              <a:gd name="connsiteY20" fmla="*/ 533400 h 2419067"/>
              <a:gd name="connsiteX21" fmla="*/ 2515157 w 3126651"/>
              <a:gd name="connsiteY21" fmla="*/ 571500 h 2419067"/>
              <a:gd name="connsiteX22" fmla="*/ 2372282 w 3126651"/>
              <a:gd name="connsiteY22" fmla="*/ 647700 h 2419067"/>
              <a:gd name="connsiteX23" fmla="*/ 2324657 w 3126651"/>
              <a:gd name="connsiteY23" fmla="*/ 866775 h 2419067"/>
              <a:gd name="connsiteX24" fmla="*/ 2315132 w 3126651"/>
              <a:gd name="connsiteY24" fmla="*/ 1533525 h 2419067"/>
              <a:gd name="connsiteX25" fmla="*/ 1962707 w 3126651"/>
              <a:gd name="connsiteY25" fmla="*/ 1790700 h 2419067"/>
              <a:gd name="connsiteX26" fmla="*/ 895907 w 3126651"/>
              <a:gd name="connsiteY26" fmla="*/ 1819275 h 2419067"/>
              <a:gd name="connsiteX27" fmla="*/ 848282 w 3126651"/>
              <a:gd name="connsiteY27" fmla="*/ 1876425 h 2419067"/>
              <a:gd name="connsiteX28" fmla="*/ 829232 w 3126651"/>
              <a:gd name="connsiteY28" fmla="*/ 1933575 h 2419067"/>
              <a:gd name="connsiteX29" fmla="*/ 819707 w 3126651"/>
              <a:gd name="connsiteY29" fmla="*/ 1962150 h 2419067"/>
              <a:gd name="connsiteX30" fmla="*/ 800657 w 3126651"/>
              <a:gd name="connsiteY30" fmla="*/ 2124075 h 2419067"/>
              <a:gd name="connsiteX31" fmla="*/ 781607 w 3126651"/>
              <a:gd name="connsiteY31" fmla="*/ 2171700 h 2419067"/>
              <a:gd name="connsiteX32" fmla="*/ 772082 w 3126651"/>
              <a:gd name="connsiteY32" fmla="*/ 2219325 h 2419067"/>
              <a:gd name="connsiteX33" fmla="*/ 657782 w 3126651"/>
              <a:gd name="connsiteY33" fmla="*/ 2381250 h 2419067"/>
              <a:gd name="connsiteX34" fmla="*/ 92669 w 3126651"/>
              <a:gd name="connsiteY34" fmla="*/ 2328153 h 2419067"/>
              <a:gd name="connsiteX35" fmla="*/ 10082 w 3126651"/>
              <a:gd name="connsiteY35" fmla="*/ 1466850 h 2419067"/>
              <a:gd name="connsiteX0" fmla="*/ 26745 w 3143314"/>
              <a:gd name="connsiteY0" fmla="*/ 1466850 h 2419067"/>
              <a:gd name="connsiteX1" fmla="*/ 155542 w 3143314"/>
              <a:gd name="connsiteY1" fmla="*/ 1182054 h 2419067"/>
              <a:gd name="connsiteX2" fmla="*/ 1115681 w 3143314"/>
              <a:gd name="connsiteY2" fmla="*/ 1141334 h 2419067"/>
              <a:gd name="connsiteX3" fmla="*/ 1388820 w 3143314"/>
              <a:gd name="connsiteY3" fmla="*/ 1181100 h 2419067"/>
              <a:gd name="connsiteX4" fmla="*/ 1417395 w 3143314"/>
              <a:gd name="connsiteY4" fmla="*/ 1171575 h 2419067"/>
              <a:gd name="connsiteX5" fmla="*/ 1474545 w 3143314"/>
              <a:gd name="connsiteY5" fmla="*/ 1162050 h 2419067"/>
              <a:gd name="connsiteX6" fmla="*/ 1512645 w 3143314"/>
              <a:gd name="connsiteY6" fmla="*/ 1133475 h 2419067"/>
              <a:gd name="connsiteX7" fmla="*/ 1550745 w 3143314"/>
              <a:gd name="connsiteY7" fmla="*/ 1047750 h 2419067"/>
              <a:gd name="connsiteX8" fmla="*/ 1560270 w 3143314"/>
              <a:gd name="connsiteY8" fmla="*/ 1019175 h 2419067"/>
              <a:gd name="connsiteX9" fmla="*/ 1722195 w 3143314"/>
              <a:gd name="connsiteY9" fmla="*/ 276225 h 2419067"/>
              <a:gd name="connsiteX10" fmla="*/ 1731720 w 3143314"/>
              <a:gd name="connsiteY10" fmla="*/ 238125 h 2419067"/>
              <a:gd name="connsiteX11" fmla="*/ 1760295 w 3143314"/>
              <a:gd name="connsiteY11" fmla="*/ 152400 h 2419067"/>
              <a:gd name="connsiteX12" fmla="*/ 1788870 w 3143314"/>
              <a:gd name="connsiteY12" fmla="*/ 85725 h 2419067"/>
              <a:gd name="connsiteX13" fmla="*/ 1846020 w 3143314"/>
              <a:gd name="connsiteY13" fmla="*/ 28575 h 2419067"/>
              <a:gd name="connsiteX14" fmla="*/ 1998420 w 3143314"/>
              <a:gd name="connsiteY14" fmla="*/ 0 h 2419067"/>
              <a:gd name="connsiteX15" fmla="*/ 3084270 w 3143314"/>
              <a:gd name="connsiteY15" fmla="*/ 9525 h 2419067"/>
              <a:gd name="connsiteX16" fmla="*/ 3122370 w 3143314"/>
              <a:gd name="connsiteY16" fmla="*/ 19050 h 2419067"/>
              <a:gd name="connsiteX17" fmla="*/ 3141420 w 3143314"/>
              <a:gd name="connsiteY17" fmla="*/ 76200 h 2419067"/>
              <a:gd name="connsiteX18" fmla="*/ 3131895 w 3143314"/>
              <a:gd name="connsiteY18" fmla="*/ 333375 h 2419067"/>
              <a:gd name="connsiteX19" fmla="*/ 3017595 w 3143314"/>
              <a:gd name="connsiteY19" fmla="*/ 485775 h 2419067"/>
              <a:gd name="connsiteX20" fmla="*/ 2855670 w 3143314"/>
              <a:gd name="connsiteY20" fmla="*/ 533400 h 2419067"/>
              <a:gd name="connsiteX21" fmla="*/ 2531820 w 3143314"/>
              <a:gd name="connsiteY21" fmla="*/ 571500 h 2419067"/>
              <a:gd name="connsiteX22" fmla="*/ 2388945 w 3143314"/>
              <a:gd name="connsiteY22" fmla="*/ 647700 h 2419067"/>
              <a:gd name="connsiteX23" fmla="*/ 2341320 w 3143314"/>
              <a:gd name="connsiteY23" fmla="*/ 866775 h 2419067"/>
              <a:gd name="connsiteX24" fmla="*/ 2331795 w 3143314"/>
              <a:gd name="connsiteY24" fmla="*/ 1533525 h 2419067"/>
              <a:gd name="connsiteX25" fmla="*/ 1979370 w 3143314"/>
              <a:gd name="connsiteY25" fmla="*/ 1790700 h 2419067"/>
              <a:gd name="connsiteX26" fmla="*/ 912570 w 3143314"/>
              <a:gd name="connsiteY26" fmla="*/ 1819275 h 2419067"/>
              <a:gd name="connsiteX27" fmla="*/ 864945 w 3143314"/>
              <a:gd name="connsiteY27" fmla="*/ 1876425 h 2419067"/>
              <a:gd name="connsiteX28" fmla="*/ 845895 w 3143314"/>
              <a:gd name="connsiteY28" fmla="*/ 1933575 h 2419067"/>
              <a:gd name="connsiteX29" fmla="*/ 836370 w 3143314"/>
              <a:gd name="connsiteY29" fmla="*/ 1962150 h 2419067"/>
              <a:gd name="connsiteX30" fmla="*/ 817320 w 3143314"/>
              <a:gd name="connsiteY30" fmla="*/ 2124075 h 2419067"/>
              <a:gd name="connsiteX31" fmla="*/ 798270 w 3143314"/>
              <a:gd name="connsiteY31" fmla="*/ 2171700 h 2419067"/>
              <a:gd name="connsiteX32" fmla="*/ 788745 w 3143314"/>
              <a:gd name="connsiteY32" fmla="*/ 2219325 h 2419067"/>
              <a:gd name="connsiteX33" fmla="*/ 674445 w 3143314"/>
              <a:gd name="connsiteY33" fmla="*/ 2381250 h 2419067"/>
              <a:gd name="connsiteX34" fmla="*/ 109332 w 3143314"/>
              <a:gd name="connsiteY34" fmla="*/ 2328153 h 2419067"/>
              <a:gd name="connsiteX35" fmla="*/ 26745 w 3143314"/>
              <a:gd name="connsiteY35" fmla="*/ 1466850 h 2419067"/>
              <a:gd name="connsiteX0" fmla="*/ 26745 w 3143314"/>
              <a:gd name="connsiteY0" fmla="*/ 1466850 h 2419067"/>
              <a:gd name="connsiteX1" fmla="*/ 155542 w 3143314"/>
              <a:gd name="connsiteY1" fmla="*/ 1182054 h 2419067"/>
              <a:gd name="connsiteX2" fmla="*/ 1115681 w 3143314"/>
              <a:gd name="connsiteY2" fmla="*/ 1141334 h 2419067"/>
              <a:gd name="connsiteX3" fmla="*/ 1388820 w 3143314"/>
              <a:gd name="connsiteY3" fmla="*/ 1181100 h 2419067"/>
              <a:gd name="connsiteX4" fmla="*/ 1417395 w 3143314"/>
              <a:gd name="connsiteY4" fmla="*/ 1171575 h 2419067"/>
              <a:gd name="connsiteX5" fmla="*/ 1474545 w 3143314"/>
              <a:gd name="connsiteY5" fmla="*/ 1162050 h 2419067"/>
              <a:gd name="connsiteX6" fmla="*/ 1524003 w 3143314"/>
              <a:gd name="connsiteY6" fmla="*/ 1040369 h 2419067"/>
              <a:gd name="connsiteX7" fmla="*/ 1550745 w 3143314"/>
              <a:gd name="connsiteY7" fmla="*/ 1047750 h 2419067"/>
              <a:gd name="connsiteX8" fmla="*/ 1560270 w 3143314"/>
              <a:gd name="connsiteY8" fmla="*/ 1019175 h 2419067"/>
              <a:gd name="connsiteX9" fmla="*/ 1722195 w 3143314"/>
              <a:gd name="connsiteY9" fmla="*/ 276225 h 2419067"/>
              <a:gd name="connsiteX10" fmla="*/ 1731720 w 3143314"/>
              <a:gd name="connsiteY10" fmla="*/ 238125 h 2419067"/>
              <a:gd name="connsiteX11" fmla="*/ 1760295 w 3143314"/>
              <a:gd name="connsiteY11" fmla="*/ 152400 h 2419067"/>
              <a:gd name="connsiteX12" fmla="*/ 1788870 w 3143314"/>
              <a:gd name="connsiteY12" fmla="*/ 85725 h 2419067"/>
              <a:gd name="connsiteX13" fmla="*/ 1846020 w 3143314"/>
              <a:gd name="connsiteY13" fmla="*/ 28575 h 2419067"/>
              <a:gd name="connsiteX14" fmla="*/ 1998420 w 3143314"/>
              <a:gd name="connsiteY14" fmla="*/ 0 h 2419067"/>
              <a:gd name="connsiteX15" fmla="*/ 3084270 w 3143314"/>
              <a:gd name="connsiteY15" fmla="*/ 9525 h 2419067"/>
              <a:gd name="connsiteX16" fmla="*/ 3122370 w 3143314"/>
              <a:gd name="connsiteY16" fmla="*/ 19050 h 2419067"/>
              <a:gd name="connsiteX17" fmla="*/ 3141420 w 3143314"/>
              <a:gd name="connsiteY17" fmla="*/ 76200 h 2419067"/>
              <a:gd name="connsiteX18" fmla="*/ 3131895 w 3143314"/>
              <a:gd name="connsiteY18" fmla="*/ 333375 h 2419067"/>
              <a:gd name="connsiteX19" fmla="*/ 3017595 w 3143314"/>
              <a:gd name="connsiteY19" fmla="*/ 485775 h 2419067"/>
              <a:gd name="connsiteX20" fmla="*/ 2855670 w 3143314"/>
              <a:gd name="connsiteY20" fmla="*/ 533400 h 2419067"/>
              <a:gd name="connsiteX21" fmla="*/ 2531820 w 3143314"/>
              <a:gd name="connsiteY21" fmla="*/ 571500 h 2419067"/>
              <a:gd name="connsiteX22" fmla="*/ 2388945 w 3143314"/>
              <a:gd name="connsiteY22" fmla="*/ 647700 h 2419067"/>
              <a:gd name="connsiteX23" fmla="*/ 2341320 w 3143314"/>
              <a:gd name="connsiteY23" fmla="*/ 866775 h 2419067"/>
              <a:gd name="connsiteX24" fmla="*/ 2331795 w 3143314"/>
              <a:gd name="connsiteY24" fmla="*/ 1533525 h 2419067"/>
              <a:gd name="connsiteX25" fmla="*/ 1979370 w 3143314"/>
              <a:gd name="connsiteY25" fmla="*/ 1790700 h 2419067"/>
              <a:gd name="connsiteX26" fmla="*/ 912570 w 3143314"/>
              <a:gd name="connsiteY26" fmla="*/ 1819275 h 2419067"/>
              <a:gd name="connsiteX27" fmla="*/ 864945 w 3143314"/>
              <a:gd name="connsiteY27" fmla="*/ 1876425 h 2419067"/>
              <a:gd name="connsiteX28" fmla="*/ 845895 w 3143314"/>
              <a:gd name="connsiteY28" fmla="*/ 1933575 h 2419067"/>
              <a:gd name="connsiteX29" fmla="*/ 836370 w 3143314"/>
              <a:gd name="connsiteY29" fmla="*/ 1962150 h 2419067"/>
              <a:gd name="connsiteX30" fmla="*/ 817320 w 3143314"/>
              <a:gd name="connsiteY30" fmla="*/ 2124075 h 2419067"/>
              <a:gd name="connsiteX31" fmla="*/ 798270 w 3143314"/>
              <a:gd name="connsiteY31" fmla="*/ 2171700 h 2419067"/>
              <a:gd name="connsiteX32" fmla="*/ 788745 w 3143314"/>
              <a:gd name="connsiteY32" fmla="*/ 2219325 h 2419067"/>
              <a:gd name="connsiteX33" fmla="*/ 674445 w 3143314"/>
              <a:gd name="connsiteY33" fmla="*/ 2381250 h 2419067"/>
              <a:gd name="connsiteX34" fmla="*/ 109332 w 3143314"/>
              <a:gd name="connsiteY34" fmla="*/ 2328153 h 2419067"/>
              <a:gd name="connsiteX35" fmla="*/ 26745 w 3143314"/>
              <a:gd name="connsiteY35" fmla="*/ 1466850 h 2419067"/>
              <a:gd name="connsiteX0" fmla="*/ 25187 w 3141756"/>
              <a:gd name="connsiteY0" fmla="*/ 1466850 h 2419067"/>
              <a:gd name="connsiteX1" fmla="*/ 159664 w 3141756"/>
              <a:gd name="connsiteY1" fmla="*/ 1182054 h 2419067"/>
              <a:gd name="connsiteX2" fmla="*/ 1114123 w 3141756"/>
              <a:gd name="connsiteY2" fmla="*/ 1141334 h 2419067"/>
              <a:gd name="connsiteX3" fmla="*/ 1387262 w 3141756"/>
              <a:gd name="connsiteY3" fmla="*/ 1181100 h 2419067"/>
              <a:gd name="connsiteX4" fmla="*/ 1415837 w 3141756"/>
              <a:gd name="connsiteY4" fmla="*/ 1171575 h 2419067"/>
              <a:gd name="connsiteX5" fmla="*/ 1472987 w 3141756"/>
              <a:gd name="connsiteY5" fmla="*/ 1162050 h 2419067"/>
              <a:gd name="connsiteX6" fmla="*/ 1522445 w 3141756"/>
              <a:gd name="connsiteY6" fmla="*/ 1040369 h 2419067"/>
              <a:gd name="connsiteX7" fmla="*/ 1549187 w 3141756"/>
              <a:gd name="connsiteY7" fmla="*/ 1047750 h 2419067"/>
              <a:gd name="connsiteX8" fmla="*/ 1558712 w 3141756"/>
              <a:gd name="connsiteY8" fmla="*/ 1019175 h 2419067"/>
              <a:gd name="connsiteX9" fmla="*/ 1720637 w 3141756"/>
              <a:gd name="connsiteY9" fmla="*/ 276225 h 2419067"/>
              <a:gd name="connsiteX10" fmla="*/ 1730162 w 3141756"/>
              <a:gd name="connsiteY10" fmla="*/ 238125 h 2419067"/>
              <a:gd name="connsiteX11" fmla="*/ 1758737 w 3141756"/>
              <a:gd name="connsiteY11" fmla="*/ 152400 h 2419067"/>
              <a:gd name="connsiteX12" fmla="*/ 1787312 w 3141756"/>
              <a:gd name="connsiteY12" fmla="*/ 85725 h 2419067"/>
              <a:gd name="connsiteX13" fmla="*/ 1844462 w 3141756"/>
              <a:gd name="connsiteY13" fmla="*/ 28575 h 2419067"/>
              <a:gd name="connsiteX14" fmla="*/ 1996862 w 3141756"/>
              <a:gd name="connsiteY14" fmla="*/ 0 h 2419067"/>
              <a:gd name="connsiteX15" fmla="*/ 3082712 w 3141756"/>
              <a:gd name="connsiteY15" fmla="*/ 9525 h 2419067"/>
              <a:gd name="connsiteX16" fmla="*/ 3120812 w 3141756"/>
              <a:gd name="connsiteY16" fmla="*/ 19050 h 2419067"/>
              <a:gd name="connsiteX17" fmla="*/ 3139862 w 3141756"/>
              <a:gd name="connsiteY17" fmla="*/ 76200 h 2419067"/>
              <a:gd name="connsiteX18" fmla="*/ 3130337 w 3141756"/>
              <a:gd name="connsiteY18" fmla="*/ 333375 h 2419067"/>
              <a:gd name="connsiteX19" fmla="*/ 3016037 w 3141756"/>
              <a:gd name="connsiteY19" fmla="*/ 485775 h 2419067"/>
              <a:gd name="connsiteX20" fmla="*/ 2854112 w 3141756"/>
              <a:gd name="connsiteY20" fmla="*/ 533400 h 2419067"/>
              <a:gd name="connsiteX21" fmla="*/ 2530262 w 3141756"/>
              <a:gd name="connsiteY21" fmla="*/ 571500 h 2419067"/>
              <a:gd name="connsiteX22" fmla="*/ 2387387 w 3141756"/>
              <a:gd name="connsiteY22" fmla="*/ 647700 h 2419067"/>
              <a:gd name="connsiteX23" fmla="*/ 2339762 w 3141756"/>
              <a:gd name="connsiteY23" fmla="*/ 866775 h 2419067"/>
              <a:gd name="connsiteX24" fmla="*/ 2330237 w 3141756"/>
              <a:gd name="connsiteY24" fmla="*/ 1533525 h 2419067"/>
              <a:gd name="connsiteX25" fmla="*/ 1977812 w 3141756"/>
              <a:gd name="connsiteY25" fmla="*/ 1790700 h 2419067"/>
              <a:gd name="connsiteX26" fmla="*/ 911012 w 3141756"/>
              <a:gd name="connsiteY26" fmla="*/ 1819275 h 2419067"/>
              <a:gd name="connsiteX27" fmla="*/ 863387 w 3141756"/>
              <a:gd name="connsiteY27" fmla="*/ 1876425 h 2419067"/>
              <a:gd name="connsiteX28" fmla="*/ 844337 w 3141756"/>
              <a:gd name="connsiteY28" fmla="*/ 1933575 h 2419067"/>
              <a:gd name="connsiteX29" fmla="*/ 834812 w 3141756"/>
              <a:gd name="connsiteY29" fmla="*/ 1962150 h 2419067"/>
              <a:gd name="connsiteX30" fmla="*/ 815762 w 3141756"/>
              <a:gd name="connsiteY30" fmla="*/ 2124075 h 2419067"/>
              <a:gd name="connsiteX31" fmla="*/ 796712 w 3141756"/>
              <a:gd name="connsiteY31" fmla="*/ 2171700 h 2419067"/>
              <a:gd name="connsiteX32" fmla="*/ 787187 w 3141756"/>
              <a:gd name="connsiteY32" fmla="*/ 2219325 h 2419067"/>
              <a:gd name="connsiteX33" fmla="*/ 672887 w 3141756"/>
              <a:gd name="connsiteY33" fmla="*/ 2381250 h 2419067"/>
              <a:gd name="connsiteX34" fmla="*/ 107774 w 3141756"/>
              <a:gd name="connsiteY34" fmla="*/ 2328153 h 2419067"/>
              <a:gd name="connsiteX35" fmla="*/ 25187 w 3141756"/>
              <a:gd name="connsiteY35" fmla="*/ 1466850 h 2419067"/>
              <a:gd name="connsiteX0" fmla="*/ 10894 w 3127463"/>
              <a:gd name="connsiteY0" fmla="*/ 1466850 h 2419067"/>
              <a:gd name="connsiteX1" fmla="*/ 241924 w 3127463"/>
              <a:gd name="connsiteY1" fmla="*/ 1171100 h 2419067"/>
              <a:gd name="connsiteX2" fmla="*/ 1099830 w 3127463"/>
              <a:gd name="connsiteY2" fmla="*/ 1141334 h 2419067"/>
              <a:gd name="connsiteX3" fmla="*/ 1372969 w 3127463"/>
              <a:gd name="connsiteY3" fmla="*/ 1181100 h 2419067"/>
              <a:gd name="connsiteX4" fmla="*/ 1401544 w 3127463"/>
              <a:gd name="connsiteY4" fmla="*/ 1171575 h 2419067"/>
              <a:gd name="connsiteX5" fmla="*/ 1458694 w 3127463"/>
              <a:gd name="connsiteY5" fmla="*/ 1162050 h 2419067"/>
              <a:gd name="connsiteX6" fmla="*/ 1508152 w 3127463"/>
              <a:gd name="connsiteY6" fmla="*/ 1040369 h 2419067"/>
              <a:gd name="connsiteX7" fmla="*/ 1534894 w 3127463"/>
              <a:gd name="connsiteY7" fmla="*/ 1047750 h 2419067"/>
              <a:gd name="connsiteX8" fmla="*/ 1544419 w 3127463"/>
              <a:gd name="connsiteY8" fmla="*/ 1019175 h 2419067"/>
              <a:gd name="connsiteX9" fmla="*/ 1706344 w 3127463"/>
              <a:gd name="connsiteY9" fmla="*/ 276225 h 2419067"/>
              <a:gd name="connsiteX10" fmla="*/ 1715869 w 3127463"/>
              <a:gd name="connsiteY10" fmla="*/ 238125 h 2419067"/>
              <a:gd name="connsiteX11" fmla="*/ 1744444 w 3127463"/>
              <a:gd name="connsiteY11" fmla="*/ 152400 h 2419067"/>
              <a:gd name="connsiteX12" fmla="*/ 1773019 w 3127463"/>
              <a:gd name="connsiteY12" fmla="*/ 85725 h 2419067"/>
              <a:gd name="connsiteX13" fmla="*/ 1830169 w 3127463"/>
              <a:gd name="connsiteY13" fmla="*/ 28575 h 2419067"/>
              <a:gd name="connsiteX14" fmla="*/ 1982569 w 3127463"/>
              <a:gd name="connsiteY14" fmla="*/ 0 h 2419067"/>
              <a:gd name="connsiteX15" fmla="*/ 3068419 w 3127463"/>
              <a:gd name="connsiteY15" fmla="*/ 9525 h 2419067"/>
              <a:gd name="connsiteX16" fmla="*/ 3106519 w 3127463"/>
              <a:gd name="connsiteY16" fmla="*/ 19050 h 2419067"/>
              <a:gd name="connsiteX17" fmla="*/ 3125569 w 3127463"/>
              <a:gd name="connsiteY17" fmla="*/ 76200 h 2419067"/>
              <a:gd name="connsiteX18" fmla="*/ 3116044 w 3127463"/>
              <a:gd name="connsiteY18" fmla="*/ 333375 h 2419067"/>
              <a:gd name="connsiteX19" fmla="*/ 3001744 w 3127463"/>
              <a:gd name="connsiteY19" fmla="*/ 485775 h 2419067"/>
              <a:gd name="connsiteX20" fmla="*/ 2839819 w 3127463"/>
              <a:gd name="connsiteY20" fmla="*/ 533400 h 2419067"/>
              <a:gd name="connsiteX21" fmla="*/ 2515969 w 3127463"/>
              <a:gd name="connsiteY21" fmla="*/ 571500 h 2419067"/>
              <a:gd name="connsiteX22" fmla="*/ 2373094 w 3127463"/>
              <a:gd name="connsiteY22" fmla="*/ 647700 h 2419067"/>
              <a:gd name="connsiteX23" fmla="*/ 2325469 w 3127463"/>
              <a:gd name="connsiteY23" fmla="*/ 866775 h 2419067"/>
              <a:gd name="connsiteX24" fmla="*/ 2315944 w 3127463"/>
              <a:gd name="connsiteY24" fmla="*/ 1533525 h 2419067"/>
              <a:gd name="connsiteX25" fmla="*/ 1963519 w 3127463"/>
              <a:gd name="connsiteY25" fmla="*/ 1790700 h 2419067"/>
              <a:gd name="connsiteX26" fmla="*/ 896719 w 3127463"/>
              <a:gd name="connsiteY26" fmla="*/ 1819275 h 2419067"/>
              <a:gd name="connsiteX27" fmla="*/ 849094 w 3127463"/>
              <a:gd name="connsiteY27" fmla="*/ 1876425 h 2419067"/>
              <a:gd name="connsiteX28" fmla="*/ 830044 w 3127463"/>
              <a:gd name="connsiteY28" fmla="*/ 1933575 h 2419067"/>
              <a:gd name="connsiteX29" fmla="*/ 820519 w 3127463"/>
              <a:gd name="connsiteY29" fmla="*/ 1962150 h 2419067"/>
              <a:gd name="connsiteX30" fmla="*/ 801469 w 3127463"/>
              <a:gd name="connsiteY30" fmla="*/ 2124075 h 2419067"/>
              <a:gd name="connsiteX31" fmla="*/ 782419 w 3127463"/>
              <a:gd name="connsiteY31" fmla="*/ 2171700 h 2419067"/>
              <a:gd name="connsiteX32" fmla="*/ 772894 w 3127463"/>
              <a:gd name="connsiteY32" fmla="*/ 2219325 h 2419067"/>
              <a:gd name="connsiteX33" fmla="*/ 658594 w 3127463"/>
              <a:gd name="connsiteY33" fmla="*/ 2381250 h 2419067"/>
              <a:gd name="connsiteX34" fmla="*/ 93481 w 3127463"/>
              <a:gd name="connsiteY34" fmla="*/ 2328153 h 2419067"/>
              <a:gd name="connsiteX35" fmla="*/ 10894 w 3127463"/>
              <a:gd name="connsiteY35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44708 w 3123077"/>
              <a:gd name="connsiteY27" fmla="*/ 1876425 h 2419067"/>
              <a:gd name="connsiteX28" fmla="*/ 825658 w 3123077"/>
              <a:gd name="connsiteY28" fmla="*/ 1933575 h 2419067"/>
              <a:gd name="connsiteX29" fmla="*/ 816133 w 3123077"/>
              <a:gd name="connsiteY29" fmla="*/ 1962150 h 2419067"/>
              <a:gd name="connsiteX30" fmla="*/ 797083 w 3123077"/>
              <a:gd name="connsiteY30" fmla="*/ 2124075 h 2419067"/>
              <a:gd name="connsiteX31" fmla="*/ 778033 w 3123077"/>
              <a:gd name="connsiteY31" fmla="*/ 2171700 h 2419067"/>
              <a:gd name="connsiteX32" fmla="*/ 768508 w 3123077"/>
              <a:gd name="connsiteY32" fmla="*/ 2219325 h 2419067"/>
              <a:gd name="connsiteX33" fmla="*/ 654208 w 3123077"/>
              <a:gd name="connsiteY33" fmla="*/ 2381250 h 2419067"/>
              <a:gd name="connsiteX34" fmla="*/ 89095 w 3123077"/>
              <a:gd name="connsiteY34" fmla="*/ 2328153 h 2419067"/>
              <a:gd name="connsiteX35" fmla="*/ 6508 w 3123077"/>
              <a:gd name="connsiteY35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25658 w 3123077"/>
              <a:gd name="connsiteY27" fmla="*/ 1933575 h 2419067"/>
              <a:gd name="connsiteX28" fmla="*/ 816133 w 3123077"/>
              <a:gd name="connsiteY28" fmla="*/ 1962150 h 2419067"/>
              <a:gd name="connsiteX29" fmla="*/ 797083 w 3123077"/>
              <a:gd name="connsiteY29" fmla="*/ 2124075 h 2419067"/>
              <a:gd name="connsiteX30" fmla="*/ 778033 w 3123077"/>
              <a:gd name="connsiteY30" fmla="*/ 2171700 h 2419067"/>
              <a:gd name="connsiteX31" fmla="*/ 768508 w 3123077"/>
              <a:gd name="connsiteY31" fmla="*/ 2219325 h 2419067"/>
              <a:gd name="connsiteX32" fmla="*/ 654208 w 3123077"/>
              <a:gd name="connsiteY32" fmla="*/ 2381250 h 2419067"/>
              <a:gd name="connsiteX33" fmla="*/ 89095 w 3123077"/>
              <a:gd name="connsiteY33" fmla="*/ 2328153 h 2419067"/>
              <a:gd name="connsiteX34" fmla="*/ 6508 w 3123077"/>
              <a:gd name="connsiteY34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25658 w 3123077"/>
              <a:gd name="connsiteY27" fmla="*/ 1933575 h 2419067"/>
              <a:gd name="connsiteX28" fmla="*/ 816133 w 3123077"/>
              <a:gd name="connsiteY28" fmla="*/ 1962150 h 2419067"/>
              <a:gd name="connsiteX29" fmla="*/ 778033 w 3123077"/>
              <a:gd name="connsiteY29" fmla="*/ 2171700 h 2419067"/>
              <a:gd name="connsiteX30" fmla="*/ 768508 w 3123077"/>
              <a:gd name="connsiteY30" fmla="*/ 2219325 h 2419067"/>
              <a:gd name="connsiteX31" fmla="*/ 654208 w 3123077"/>
              <a:gd name="connsiteY31" fmla="*/ 2381250 h 2419067"/>
              <a:gd name="connsiteX32" fmla="*/ 89095 w 3123077"/>
              <a:gd name="connsiteY32" fmla="*/ 2328153 h 2419067"/>
              <a:gd name="connsiteX33" fmla="*/ 6508 w 3123077"/>
              <a:gd name="connsiteY33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16133 w 3123077"/>
              <a:gd name="connsiteY27" fmla="*/ 1962150 h 2419067"/>
              <a:gd name="connsiteX28" fmla="*/ 778033 w 3123077"/>
              <a:gd name="connsiteY28" fmla="*/ 2171700 h 2419067"/>
              <a:gd name="connsiteX29" fmla="*/ 768508 w 3123077"/>
              <a:gd name="connsiteY29" fmla="*/ 2219325 h 2419067"/>
              <a:gd name="connsiteX30" fmla="*/ 654208 w 3123077"/>
              <a:gd name="connsiteY30" fmla="*/ 2381250 h 2419067"/>
              <a:gd name="connsiteX31" fmla="*/ 89095 w 3123077"/>
              <a:gd name="connsiteY31" fmla="*/ 2328153 h 2419067"/>
              <a:gd name="connsiteX32" fmla="*/ 6508 w 3123077"/>
              <a:gd name="connsiteY32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778033 w 3123077"/>
              <a:gd name="connsiteY27" fmla="*/ 2171700 h 2419067"/>
              <a:gd name="connsiteX28" fmla="*/ 768508 w 3123077"/>
              <a:gd name="connsiteY28" fmla="*/ 2219325 h 2419067"/>
              <a:gd name="connsiteX29" fmla="*/ 654208 w 3123077"/>
              <a:gd name="connsiteY29" fmla="*/ 2381250 h 2419067"/>
              <a:gd name="connsiteX30" fmla="*/ 89095 w 3123077"/>
              <a:gd name="connsiteY30" fmla="*/ 2328153 h 2419067"/>
              <a:gd name="connsiteX31" fmla="*/ 6508 w 3123077"/>
              <a:gd name="connsiteY31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768508 w 3123077"/>
              <a:gd name="connsiteY27" fmla="*/ 2219325 h 2419067"/>
              <a:gd name="connsiteX28" fmla="*/ 654208 w 3123077"/>
              <a:gd name="connsiteY28" fmla="*/ 2381250 h 2419067"/>
              <a:gd name="connsiteX29" fmla="*/ 89095 w 3123077"/>
              <a:gd name="connsiteY29" fmla="*/ 2328153 h 2419067"/>
              <a:gd name="connsiteX30" fmla="*/ 6508 w 3123077"/>
              <a:gd name="connsiteY30" fmla="*/ 1466850 h 2419067"/>
              <a:gd name="connsiteX0" fmla="*/ 6508 w 3123077"/>
              <a:gd name="connsiteY0" fmla="*/ 1466850 h 2376323"/>
              <a:gd name="connsiteX1" fmla="*/ 334091 w 3123077"/>
              <a:gd name="connsiteY1" fmla="*/ 1149193 h 2376323"/>
              <a:gd name="connsiteX2" fmla="*/ 1095444 w 3123077"/>
              <a:gd name="connsiteY2" fmla="*/ 1141334 h 2376323"/>
              <a:gd name="connsiteX3" fmla="*/ 1368583 w 3123077"/>
              <a:gd name="connsiteY3" fmla="*/ 1181100 h 2376323"/>
              <a:gd name="connsiteX4" fmla="*/ 1397158 w 3123077"/>
              <a:gd name="connsiteY4" fmla="*/ 1171575 h 2376323"/>
              <a:gd name="connsiteX5" fmla="*/ 1454308 w 3123077"/>
              <a:gd name="connsiteY5" fmla="*/ 1162050 h 2376323"/>
              <a:gd name="connsiteX6" fmla="*/ 1503766 w 3123077"/>
              <a:gd name="connsiteY6" fmla="*/ 1040369 h 2376323"/>
              <a:gd name="connsiteX7" fmla="*/ 1530508 w 3123077"/>
              <a:gd name="connsiteY7" fmla="*/ 1047750 h 2376323"/>
              <a:gd name="connsiteX8" fmla="*/ 1540033 w 3123077"/>
              <a:gd name="connsiteY8" fmla="*/ 1019175 h 2376323"/>
              <a:gd name="connsiteX9" fmla="*/ 1701958 w 3123077"/>
              <a:gd name="connsiteY9" fmla="*/ 276225 h 2376323"/>
              <a:gd name="connsiteX10" fmla="*/ 1711483 w 3123077"/>
              <a:gd name="connsiteY10" fmla="*/ 238125 h 2376323"/>
              <a:gd name="connsiteX11" fmla="*/ 1740058 w 3123077"/>
              <a:gd name="connsiteY11" fmla="*/ 152400 h 2376323"/>
              <a:gd name="connsiteX12" fmla="*/ 1768633 w 3123077"/>
              <a:gd name="connsiteY12" fmla="*/ 85725 h 2376323"/>
              <a:gd name="connsiteX13" fmla="*/ 1825783 w 3123077"/>
              <a:gd name="connsiteY13" fmla="*/ 28575 h 2376323"/>
              <a:gd name="connsiteX14" fmla="*/ 1978183 w 3123077"/>
              <a:gd name="connsiteY14" fmla="*/ 0 h 2376323"/>
              <a:gd name="connsiteX15" fmla="*/ 3064033 w 3123077"/>
              <a:gd name="connsiteY15" fmla="*/ 9525 h 2376323"/>
              <a:gd name="connsiteX16" fmla="*/ 3102133 w 3123077"/>
              <a:gd name="connsiteY16" fmla="*/ 19050 h 2376323"/>
              <a:gd name="connsiteX17" fmla="*/ 3121183 w 3123077"/>
              <a:gd name="connsiteY17" fmla="*/ 76200 h 2376323"/>
              <a:gd name="connsiteX18" fmla="*/ 3111658 w 3123077"/>
              <a:gd name="connsiteY18" fmla="*/ 333375 h 2376323"/>
              <a:gd name="connsiteX19" fmla="*/ 2997358 w 3123077"/>
              <a:gd name="connsiteY19" fmla="*/ 485775 h 2376323"/>
              <a:gd name="connsiteX20" fmla="*/ 2835433 w 3123077"/>
              <a:gd name="connsiteY20" fmla="*/ 533400 h 2376323"/>
              <a:gd name="connsiteX21" fmla="*/ 2511583 w 3123077"/>
              <a:gd name="connsiteY21" fmla="*/ 571500 h 2376323"/>
              <a:gd name="connsiteX22" fmla="*/ 2368708 w 3123077"/>
              <a:gd name="connsiteY22" fmla="*/ 647700 h 2376323"/>
              <a:gd name="connsiteX23" fmla="*/ 2321083 w 3123077"/>
              <a:gd name="connsiteY23" fmla="*/ 866775 h 2376323"/>
              <a:gd name="connsiteX24" fmla="*/ 2311558 w 3123077"/>
              <a:gd name="connsiteY24" fmla="*/ 1533525 h 2376323"/>
              <a:gd name="connsiteX25" fmla="*/ 1959133 w 3123077"/>
              <a:gd name="connsiteY25" fmla="*/ 1790700 h 2376323"/>
              <a:gd name="connsiteX26" fmla="*/ 892333 w 3123077"/>
              <a:gd name="connsiteY26" fmla="*/ 1819275 h 2376323"/>
              <a:gd name="connsiteX27" fmla="*/ 768508 w 3123077"/>
              <a:gd name="connsiteY27" fmla="*/ 2219325 h 2376323"/>
              <a:gd name="connsiteX28" fmla="*/ 89095 w 3123077"/>
              <a:gd name="connsiteY28" fmla="*/ 2328153 h 2376323"/>
              <a:gd name="connsiteX29" fmla="*/ 6508 w 3123077"/>
              <a:gd name="connsiteY29" fmla="*/ 1466850 h 2376323"/>
              <a:gd name="connsiteX0" fmla="*/ 6508 w 3123077"/>
              <a:gd name="connsiteY0" fmla="*/ 1466850 h 2405604"/>
              <a:gd name="connsiteX1" fmla="*/ 334091 w 3123077"/>
              <a:gd name="connsiteY1" fmla="*/ 1149193 h 2405604"/>
              <a:gd name="connsiteX2" fmla="*/ 1095444 w 3123077"/>
              <a:gd name="connsiteY2" fmla="*/ 1141334 h 2405604"/>
              <a:gd name="connsiteX3" fmla="*/ 1368583 w 3123077"/>
              <a:gd name="connsiteY3" fmla="*/ 1181100 h 2405604"/>
              <a:gd name="connsiteX4" fmla="*/ 1397158 w 3123077"/>
              <a:gd name="connsiteY4" fmla="*/ 1171575 h 2405604"/>
              <a:gd name="connsiteX5" fmla="*/ 1454308 w 3123077"/>
              <a:gd name="connsiteY5" fmla="*/ 1162050 h 2405604"/>
              <a:gd name="connsiteX6" fmla="*/ 1503766 w 3123077"/>
              <a:gd name="connsiteY6" fmla="*/ 1040369 h 2405604"/>
              <a:gd name="connsiteX7" fmla="*/ 1530508 w 3123077"/>
              <a:gd name="connsiteY7" fmla="*/ 1047750 h 2405604"/>
              <a:gd name="connsiteX8" fmla="*/ 1540033 w 3123077"/>
              <a:gd name="connsiteY8" fmla="*/ 1019175 h 2405604"/>
              <a:gd name="connsiteX9" fmla="*/ 1701958 w 3123077"/>
              <a:gd name="connsiteY9" fmla="*/ 276225 h 2405604"/>
              <a:gd name="connsiteX10" fmla="*/ 1711483 w 3123077"/>
              <a:gd name="connsiteY10" fmla="*/ 238125 h 2405604"/>
              <a:gd name="connsiteX11" fmla="*/ 1740058 w 3123077"/>
              <a:gd name="connsiteY11" fmla="*/ 152400 h 2405604"/>
              <a:gd name="connsiteX12" fmla="*/ 1768633 w 3123077"/>
              <a:gd name="connsiteY12" fmla="*/ 85725 h 2405604"/>
              <a:gd name="connsiteX13" fmla="*/ 1825783 w 3123077"/>
              <a:gd name="connsiteY13" fmla="*/ 28575 h 2405604"/>
              <a:gd name="connsiteX14" fmla="*/ 1978183 w 3123077"/>
              <a:gd name="connsiteY14" fmla="*/ 0 h 2405604"/>
              <a:gd name="connsiteX15" fmla="*/ 3064033 w 3123077"/>
              <a:gd name="connsiteY15" fmla="*/ 9525 h 2405604"/>
              <a:gd name="connsiteX16" fmla="*/ 3102133 w 3123077"/>
              <a:gd name="connsiteY16" fmla="*/ 19050 h 2405604"/>
              <a:gd name="connsiteX17" fmla="*/ 3121183 w 3123077"/>
              <a:gd name="connsiteY17" fmla="*/ 76200 h 2405604"/>
              <a:gd name="connsiteX18" fmla="*/ 3111658 w 3123077"/>
              <a:gd name="connsiteY18" fmla="*/ 333375 h 2405604"/>
              <a:gd name="connsiteX19" fmla="*/ 2997358 w 3123077"/>
              <a:gd name="connsiteY19" fmla="*/ 485775 h 2405604"/>
              <a:gd name="connsiteX20" fmla="*/ 2835433 w 3123077"/>
              <a:gd name="connsiteY20" fmla="*/ 533400 h 2405604"/>
              <a:gd name="connsiteX21" fmla="*/ 2511583 w 3123077"/>
              <a:gd name="connsiteY21" fmla="*/ 571500 h 2405604"/>
              <a:gd name="connsiteX22" fmla="*/ 2368708 w 3123077"/>
              <a:gd name="connsiteY22" fmla="*/ 647700 h 2405604"/>
              <a:gd name="connsiteX23" fmla="*/ 2321083 w 3123077"/>
              <a:gd name="connsiteY23" fmla="*/ 866775 h 2405604"/>
              <a:gd name="connsiteX24" fmla="*/ 2311558 w 3123077"/>
              <a:gd name="connsiteY24" fmla="*/ 1533525 h 2405604"/>
              <a:gd name="connsiteX25" fmla="*/ 1959133 w 3123077"/>
              <a:gd name="connsiteY25" fmla="*/ 1790700 h 2405604"/>
              <a:gd name="connsiteX26" fmla="*/ 892333 w 3123077"/>
              <a:gd name="connsiteY26" fmla="*/ 1819275 h 2405604"/>
              <a:gd name="connsiteX27" fmla="*/ 490208 w 3123077"/>
              <a:gd name="connsiteY27" fmla="*/ 2306953 h 2405604"/>
              <a:gd name="connsiteX28" fmla="*/ 89095 w 3123077"/>
              <a:gd name="connsiteY28" fmla="*/ 2328153 h 2405604"/>
              <a:gd name="connsiteX29" fmla="*/ 6508 w 3123077"/>
              <a:gd name="connsiteY29" fmla="*/ 1466850 h 2405604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68708 w 3123077"/>
              <a:gd name="connsiteY22" fmla="*/ 647700 h 2417175"/>
              <a:gd name="connsiteX23" fmla="*/ 2321083 w 3123077"/>
              <a:gd name="connsiteY23" fmla="*/ 866775 h 2417175"/>
              <a:gd name="connsiteX24" fmla="*/ 2311558 w 3123077"/>
              <a:gd name="connsiteY24" fmla="*/ 1533525 h 2417175"/>
              <a:gd name="connsiteX25" fmla="*/ 1959133 w 3123077"/>
              <a:gd name="connsiteY25" fmla="*/ 1790700 h 2417175"/>
              <a:gd name="connsiteX26" fmla="*/ 704907 w 3123077"/>
              <a:gd name="connsiteY26" fmla="*/ 1594727 h 2417175"/>
              <a:gd name="connsiteX27" fmla="*/ 490208 w 3123077"/>
              <a:gd name="connsiteY27" fmla="*/ 2306953 h 2417175"/>
              <a:gd name="connsiteX28" fmla="*/ 89095 w 3123077"/>
              <a:gd name="connsiteY28" fmla="*/ 2328153 h 2417175"/>
              <a:gd name="connsiteX29" fmla="*/ 6508 w 3123077"/>
              <a:gd name="connsiteY29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68708 w 3123077"/>
              <a:gd name="connsiteY22" fmla="*/ 647700 h 2417175"/>
              <a:gd name="connsiteX23" fmla="*/ 2321083 w 3123077"/>
              <a:gd name="connsiteY23" fmla="*/ 866775 h 2417175"/>
              <a:gd name="connsiteX24" fmla="*/ 2311558 w 3123077"/>
              <a:gd name="connsiteY24" fmla="*/ 1533525 h 2417175"/>
              <a:gd name="connsiteX25" fmla="*/ 704907 w 3123077"/>
              <a:gd name="connsiteY25" fmla="*/ 1594727 h 2417175"/>
              <a:gd name="connsiteX26" fmla="*/ 490208 w 3123077"/>
              <a:gd name="connsiteY26" fmla="*/ 2306953 h 2417175"/>
              <a:gd name="connsiteX27" fmla="*/ 89095 w 3123077"/>
              <a:gd name="connsiteY27" fmla="*/ 2328153 h 2417175"/>
              <a:gd name="connsiteX28" fmla="*/ 6508 w 3123077"/>
              <a:gd name="connsiteY28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21083 w 3123077"/>
              <a:gd name="connsiteY22" fmla="*/ 866775 h 2417175"/>
              <a:gd name="connsiteX23" fmla="*/ 2311558 w 3123077"/>
              <a:gd name="connsiteY23" fmla="*/ 1533525 h 2417175"/>
              <a:gd name="connsiteX24" fmla="*/ 704907 w 3123077"/>
              <a:gd name="connsiteY24" fmla="*/ 1594727 h 2417175"/>
              <a:gd name="connsiteX25" fmla="*/ 490208 w 3123077"/>
              <a:gd name="connsiteY25" fmla="*/ 2306953 h 2417175"/>
              <a:gd name="connsiteX26" fmla="*/ 89095 w 3123077"/>
              <a:gd name="connsiteY26" fmla="*/ 2328153 h 2417175"/>
              <a:gd name="connsiteX27" fmla="*/ 6508 w 3123077"/>
              <a:gd name="connsiteY27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11558 w 3123077"/>
              <a:gd name="connsiteY22" fmla="*/ 1533525 h 2417175"/>
              <a:gd name="connsiteX23" fmla="*/ 704907 w 3123077"/>
              <a:gd name="connsiteY23" fmla="*/ 1594727 h 2417175"/>
              <a:gd name="connsiteX24" fmla="*/ 490208 w 3123077"/>
              <a:gd name="connsiteY24" fmla="*/ 2306953 h 2417175"/>
              <a:gd name="connsiteX25" fmla="*/ 89095 w 3123077"/>
              <a:gd name="connsiteY25" fmla="*/ 2328153 h 2417175"/>
              <a:gd name="connsiteX26" fmla="*/ 6508 w 3123077"/>
              <a:gd name="connsiteY26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05904 w 3123077"/>
              <a:gd name="connsiteY21" fmla="*/ 494825 h 2417175"/>
              <a:gd name="connsiteX22" fmla="*/ 2311558 w 3123077"/>
              <a:gd name="connsiteY22" fmla="*/ 1533525 h 2417175"/>
              <a:gd name="connsiteX23" fmla="*/ 704907 w 3123077"/>
              <a:gd name="connsiteY23" fmla="*/ 1594727 h 2417175"/>
              <a:gd name="connsiteX24" fmla="*/ 490208 w 3123077"/>
              <a:gd name="connsiteY24" fmla="*/ 2306953 h 2417175"/>
              <a:gd name="connsiteX25" fmla="*/ 89095 w 3123077"/>
              <a:gd name="connsiteY25" fmla="*/ 2328153 h 2417175"/>
              <a:gd name="connsiteX26" fmla="*/ 6508 w 3123077"/>
              <a:gd name="connsiteY26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505904 w 3123077"/>
              <a:gd name="connsiteY20" fmla="*/ 494825 h 2417175"/>
              <a:gd name="connsiteX21" fmla="*/ 2311558 w 3123077"/>
              <a:gd name="connsiteY21" fmla="*/ 1533525 h 2417175"/>
              <a:gd name="connsiteX22" fmla="*/ 704907 w 3123077"/>
              <a:gd name="connsiteY22" fmla="*/ 1594727 h 2417175"/>
              <a:gd name="connsiteX23" fmla="*/ 490208 w 3123077"/>
              <a:gd name="connsiteY23" fmla="*/ 2306953 h 2417175"/>
              <a:gd name="connsiteX24" fmla="*/ 89095 w 3123077"/>
              <a:gd name="connsiteY24" fmla="*/ 2328153 h 2417175"/>
              <a:gd name="connsiteX25" fmla="*/ 6508 w 3123077"/>
              <a:gd name="connsiteY25" fmla="*/ 1466850 h 2417175"/>
              <a:gd name="connsiteX0" fmla="*/ 6508 w 3159075"/>
              <a:gd name="connsiteY0" fmla="*/ 1466850 h 2417175"/>
              <a:gd name="connsiteX1" fmla="*/ 334091 w 3159075"/>
              <a:gd name="connsiteY1" fmla="*/ 1149193 h 2417175"/>
              <a:gd name="connsiteX2" fmla="*/ 1095444 w 3159075"/>
              <a:gd name="connsiteY2" fmla="*/ 1141334 h 2417175"/>
              <a:gd name="connsiteX3" fmla="*/ 1368583 w 3159075"/>
              <a:gd name="connsiteY3" fmla="*/ 1181100 h 2417175"/>
              <a:gd name="connsiteX4" fmla="*/ 1397158 w 3159075"/>
              <a:gd name="connsiteY4" fmla="*/ 1171575 h 2417175"/>
              <a:gd name="connsiteX5" fmla="*/ 1454308 w 3159075"/>
              <a:gd name="connsiteY5" fmla="*/ 1162050 h 2417175"/>
              <a:gd name="connsiteX6" fmla="*/ 1503766 w 3159075"/>
              <a:gd name="connsiteY6" fmla="*/ 1040369 h 2417175"/>
              <a:gd name="connsiteX7" fmla="*/ 1530508 w 3159075"/>
              <a:gd name="connsiteY7" fmla="*/ 1047750 h 2417175"/>
              <a:gd name="connsiteX8" fmla="*/ 1540033 w 3159075"/>
              <a:gd name="connsiteY8" fmla="*/ 1019175 h 2417175"/>
              <a:gd name="connsiteX9" fmla="*/ 1701958 w 3159075"/>
              <a:gd name="connsiteY9" fmla="*/ 276225 h 2417175"/>
              <a:gd name="connsiteX10" fmla="*/ 1711483 w 3159075"/>
              <a:gd name="connsiteY10" fmla="*/ 238125 h 2417175"/>
              <a:gd name="connsiteX11" fmla="*/ 1740058 w 3159075"/>
              <a:gd name="connsiteY11" fmla="*/ 152400 h 2417175"/>
              <a:gd name="connsiteX12" fmla="*/ 1768633 w 3159075"/>
              <a:gd name="connsiteY12" fmla="*/ 85725 h 2417175"/>
              <a:gd name="connsiteX13" fmla="*/ 1825783 w 3159075"/>
              <a:gd name="connsiteY13" fmla="*/ 28575 h 2417175"/>
              <a:gd name="connsiteX14" fmla="*/ 1978183 w 3159075"/>
              <a:gd name="connsiteY14" fmla="*/ 0 h 2417175"/>
              <a:gd name="connsiteX15" fmla="*/ 3064033 w 3159075"/>
              <a:gd name="connsiteY15" fmla="*/ 9525 h 2417175"/>
              <a:gd name="connsiteX16" fmla="*/ 3102133 w 3159075"/>
              <a:gd name="connsiteY16" fmla="*/ 19050 h 2417175"/>
              <a:gd name="connsiteX17" fmla="*/ 3121183 w 3159075"/>
              <a:gd name="connsiteY17" fmla="*/ 76200 h 2417175"/>
              <a:gd name="connsiteX18" fmla="*/ 3111658 w 3159075"/>
              <a:gd name="connsiteY18" fmla="*/ 333375 h 2417175"/>
              <a:gd name="connsiteX19" fmla="*/ 2505904 w 3159075"/>
              <a:gd name="connsiteY19" fmla="*/ 494825 h 2417175"/>
              <a:gd name="connsiteX20" fmla="*/ 2311558 w 3159075"/>
              <a:gd name="connsiteY20" fmla="*/ 1533525 h 2417175"/>
              <a:gd name="connsiteX21" fmla="*/ 704907 w 3159075"/>
              <a:gd name="connsiteY21" fmla="*/ 1594727 h 2417175"/>
              <a:gd name="connsiteX22" fmla="*/ 490208 w 3159075"/>
              <a:gd name="connsiteY22" fmla="*/ 2306953 h 2417175"/>
              <a:gd name="connsiteX23" fmla="*/ 89095 w 3159075"/>
              <a:gd name="connsiteY23" fmla="*/ 2328153 h 2417175"/>
              <a:gd name="connsiteX24" fmla="*/ 6508 w 3159075"/>
              <a:gd name="connsiteY24" fmla="*/ 1466850 h 2417175"/>
              <a:gd name="connsiteX0" fmla="*/ 6508 w 3164182"/>
              <a:gd name="connsiteY0" fmla="*/ 1466850 h 2417175"/>
              <a:gd name="connsiteX1" fmla="*/ 334091 w 3164182"/>
              <a:gd name="connsiteY1" fmla="*/ 1149193 h 2417175"/>
              <a:gd name="connsiteX2" fmla="*/ 1095444 w 3164182"/>
              <a:gd name="connsiteY2" fmla="*/ 1141334 h 2417175"/>
              <a:gd name="connsiteX3" fmla="*/ 1368583 w 3164182"/>
              <a:gd name="connsiteY3" fmla="*/ 1181100 h 2417175"/>
              <a:gd name="connsiteX4" fmla="*/ 1397158 w 3164182"/>
              <a:gd name="connsiteY4" fmla="*/ 1171575 h 2417175"/>
              <a:gd name="connsiteX5" fmla="*/ 1454308 w 3164182"/>
              <a:gd name="connsiteY5" fmla="*/ 1162050 h 2417175"/>
              <a:gd name="connsiteX6" fmla="*/ 1503766 w 3164182"/>
              <a:gd name="connsiteY6" fmla="*/ 1040369 h 2417175"/>
              <a:gd name="connsiteX7" fmla="*/ 1530508 w 3164182"/>
              <a:gd name="connsiteY7" fmla="*/ 1047750 h 2417175"/>
              <a:gd name="connsiteX8" fmla="*/ 1540033 w 3164182"/>
              <a:gd name="connsiteY8" fmla="*/ 1019175 h 2417175"/>
              <a:gd name="connsiteX9" fmla="*/ 1701958 w 3164182"/>
              <a:gd name="connsiteY9" fmla="*/ 276225 h 2417175"/>
              <a:gd name="connsiteX10" fmla="*/ 1711483 w 3164182"/>
              <a:gd name="connsiteY10" fmla="*/ 238125 h 2417175"/>
              <a:gd name="connsiteX11" fmla="*/ 1740058 w 3164182"/>
              <a:gd name="connsiteY11" fmla="*/ 152400 h 2417175"/>
              <a:gd name="connsiteX12" fmla="*/ 1768633 w 3164182"/>
              <a:gd name="connsiteY12" fmla="*/ 85725 h 2417175"/>
              <a:gd name="connsiteX13" fmla="*/ 1825783 w 3164182"/>
              <a:gd name="connsiteY13" fmla="*/ 28575 h 2417175"/>
              <a:gd name="connsiteX14" fmla="*/ 1978183 w 3164182"/>
              <a:gd name="connsiteY14" fmla="*/ 0 h 2417175"/>
              <a:gd name="connsiteX15" fmla="*/ 3064033 w 3164182"/>
              <a:gd name="connsiteY15" fmla="*/ 9525 h 2417175"/>
              <a:gd name="connsiteX16" fmla="*/ 3121183 w 3164182"/>
              <a:gd name="connsiteY16" fmla="*/ 76200 h 2417175"/>
              <a:gd name="connsiteX17" fmla="*/ 3111658 w 3164182"/>
              <a:gd name="connsiteY17" fmla="*/ 333375 h 2417175"/>
              <a:gd name="connsiteX18" fmla="*/ 2505904 w 3164182"/>
              <a:gd name="connsiteY18" fmla="*/ 494825 h 2417175"/>
              <a:gd name="connsiteX19" fmla="*/ 2311558 w 3164182"/>
              <a:gd name="connsiteY19" fmla="*/ 1533525 h 2417175"/>
              <a:gd name="connsiteX20" fmla="*/ 704907 w 3164182"/>
              <a:gd name="connsiteY20" fmla="*/ 1594727 h 2417175"/>
              <a:gd name="connsiteX21" fmla="*/ 490208 w 3164182"/>
              <a:gd name="connsiteY21" fmla="*/ 2306953 h 2417175"/>
              <a:gd name="connsiteX22" fmla="*/ 89095 w 3164182"/>
              <a:gd name="connsiteY22" fmla="*/ 2328153 h 2417175"/>
              <a:gd name="connsiteX23" fmla="*/ 6508 w 3164182"/>
              <a:gd name="connsiteY23" fmla="*/ 1466850 h 2417175"/>
              <a:gd name="connsiteX0" fmla="*/ 6508 w 3193570"/>
              <a:gd name="connsiteY0" fmla="*/ 1483932 h 2434257"/>
              <a:gd name="connsiteX1" fmla="*/ 334091 w 3193570"/>
              <a:gd name="connsiteY1" fmla="*/ 1166275 h 2434257"/>
              <a:gd name="connsiteX2" fmla="*/ 1095444 w 3193570"/>
              <a:gd name="connsiteY2" fmla="*/ 1158416 h 2434257"/>
              <a:gd name="connsiteX3" fmla="*/ 1368583 w 3193570"/>
              <a:gd name="connsiteY3" fmla="*/ 1198182 h 2434257"/>
              <a:gd name="connsiteX4" fmla="*/ 1397158 w 3193570"/>
              <a:gd name="connsiteY4" fmla="*/ 1188657 h 2434257"/>
              <a:gd name="connsiteX5" fmla="*/ 1454308 w 3193570"/>
              <a:gd name="connsiteY5" fmla="*/ 1179132 h 2434257"/>
              <a:gd name="connsiteX6" fmla="*/ 1503766 w 3193570"/>
              <a:gd name="connsiteY6" fmla="*/ 1057451 h 2434257"/>
              <a:gd name="connsiteX7" fmla="*/ 1530508 w 3193570"/>
              <a:gd name="connsiteY7" fmla="*/ 1064832 h 2434257"/>
              <a:gd name="connsiteX8" fmla="*/ 1540033 w 3193570"/>
              <a:gd name="connsiteY8" fmla="*/ 1036257 h 2434257"/>
              <a:gd name="connsiteX9" fmla="*/ 1701958 w 3193570"/>
              <a:gd name="connsiteY9" fmla="*/ 293307 h 2434257"/>
              <a:gd name="connsiteX10" fmla="*/ 1711483 w 3193570"/>
              <a:gd name="connsiteY10" fmla="*/ 255207 h 2434257"/>
              <a:gd name="connsiteX11" fmla="*/ 1740058 w 3193570"/>
              <a:gd name="connsiteY11" fmla="*/ 169482 h 2434257"/>
              <a:gd name="connsiteX12" fmla="*/ 1768633 w 3193570"/>
              <a:gd name="connsiteY12" fmla="*/ 102807 h 2434257"/>
              <a:gd name="connsiteX13" fmla="*/ 1825783 w 3193570"/>
              <a:gd name="connsiteY13" fmla="*/ 45657 h 2434257"/>
              <a:gd name="connsiteX14" fmla="*/ 1978183 w 3193570"/>
              <a:gd name="connsiteY14" fmla="*/ 17082 h 2434257"/>
              <a:gd name="connsiteX15" fmla="*/ 3064033 w 3193570"/>
              <a:gd name="connsiteY15" fmla="*/ 26607 h 2434257"/>
              <a:gd name="connsiteX16" fmla="*/ 3111658 w 3193570"/>
              <a:gd name="connsiteY16" fmla="*/ 350457 h 2434257"/>
              <a:gd name="connsiteX17" fmla="*/ 2505904 w 3193570"/>
              <a:gd name="connsiteY17" fmla="*/ 511907 h 2434257"/>
              <a:gd name="connsiteX18" fmla="*/ 2311558 w 3193570"/>
              <a:gd name="connsiteY18" fmla="*/ 1550607 h 2434257"/>
              <a:gd name="connsiteX19" fmla="*/ 704907 w 3193570"/>
              <a:gd name="connsiteY19" fmla="*/ 1611809 h 2434257"/>
              <a:gd name="connsiteX20" fmla="*/ 490208 w 3193570"/>
              <a:gd name="connsiteY20" fmla="*/ 2324035 h 2434257"/>
              <a:gd name="connsiteX21" fmla="*/ 89095 w 3193570"/>
              <a:gd name="connsiteY21" fmla="*/ 2345235 h 2434257"/>
              <a:gd name="connsiteX22" fmla="*/ 6508 w 3193570"/>
              <a:gd name="connsiteY22" fmla="*/ 1483932 h 2434257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397158 w 3213833"/>
              <a:gd name="connsiteY4" fmla="*/ 1171575 h 2417175"/>
              <a:gd name="connsiteX5" fmla="*/ 1454308 w 3213833"/>
              <a:gd name="connsiteY5" fmla="*/ 1162050 h 2417175"/>
              <a:gd name="connsiteX6" fmla="*/ 1503766 w 3213833"/>
              <a:gd name="connsiteY6" fmla="*/ 1040369 h 2417175"/>
              <a:gd name="connsiteX7" fmla="*/ 1530508 w 3213833"/>
              <a:gd name="connsiteY7" fmla="*/ 1047750 h 2417175"/>
              <a:gd name="connsiteX8" fmla="*/ 1540033 w 3213833"/>
              <a:gd name="connsiteY8" fmla="*/ 1019175 h 2417175"/>
              <a:gd name="connsiteX9" fmla="*/ 1701958 w 3213833"/>
              <a:gd name="connsiteY9" fmla="*/ 276225 h 2417175"/>
              <a:gd name="connsiteX10" fmla="*/ 1711483 w 3213833"/>
              <a:gd name="connsiteY10" fmla="*/ 238125 h 2417175"/>
              <a:gd name="connsiteX11" fmla="*/ 1740058 w 3213833"/>
              <a:gd name="connsiteY11" fmla="*/ 152400 h 2417175"/>
              <a:gd name="connsiteX12" fmla="*/ 1768633 w 3213833"/>
              <a:gd name="connsiteY12" fmla="*/ 85725 h 2417175"/>
              <a:gd name="connsiteX13" fmla="*/ 1825783 w 3213833"/>
              <a:gd name="connsiteY13" fmla="*/ 28575 h 2417175"/>
              <a:gd name="connsiteX14" fmla="*/ 1978183 w 3213833"/>
              <a:gd name="connsiteY14" fmla="*/ 0 h 2417175"/>
              <a:gd name="connsiteX15" fmla="*/ 3064033 w 3213833"/>
              <a:gd name="connsiteY15" fmla="*/ 9525 h 2417175"/>
              <a:gd name="connsiteX16" fmla="*/ 3209139 w 3213833"/>
              <a:gd name="connsiteY16" fmla="*/ 147873 h 2417175"/>
              <a:gd name="connsiteX17" fmla="*/ 3111658 w 3213833"/>
              <a:gd name="connsiteY17" fmla="*/ 333375 h 2417175"/>
              <a:gd name="connsiteX18" fmla="*/ 2505904 w 3213833"/>
              <a:gd name="connsiteY18" fmla="*/ 494825 h 2417175"/>
              <a:gd name="connsiteX19" fmla="*/ 2311558 w 3213833"/>
              <a:gd name="connsiteY19" fmla="*/ 1533525 h 2417175"/>
              <a:gd name="connsiteX20" fmla="*/ 704907 w 3213833"/>
              <a:gd name="connsiteY20" fmla="*/ 1594727 h 2417175"/>
              <a:gd name="connsiteX21" fmla="*/ 490208 w 3213833"/>
              <a:gd name="connsiteY21" fmla="*/ 2306953 h 2417175"/>
              <a:gd name="connsiteX22" fmla="*/ 89095 w 3213833"/>
              <a:gd name="connsiteY22" fmla="*/ 2328153 h 2417175"/>
              <a:gd name="connsiteX23" fmla="*/ 6508 w 3213833"/>
              <a:gd name="connsiteY23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03766 w 3213833"/>
              <a:gd name="connsiteY5" fmla="*/ 1040369 h 2417175"/>
              <a:gd name="connsiteX6" fmla="*/ 1530508 w 3213833"/>
              <a:gd name="connsiteY6" fmla="*/ 1047750 h 2417175"/>
              <a:gd name="connsiteX7" fmla="*/ 1540033 w 3213833"/>
              <a:gd name="connsiteY7" fmla="*/ 1019175 h 2417175"/>
              <a:gd name="connsiteX8" fmla="*/ 1701958 w 3213833"/>
              <a:gd name="connsiteY8" fmla="*/ 276225 h 2417175"/>
              <a:gd name="connsiteX9" fmla="*/ 1711483 w 3213833"/>
              <a:gd name="connsiteY9" fmla="*/ 238125 h 2417175"/>
              <a:gd name="connsiteX10" fmla="*/ 1740058 w 3213833"/>
              <a:gd name="connsiteY10" fmla="*/ 152400 h 2417175"/>
              <a:gd name="connsiteX11" fmla="*/ 1768633 w 3213833"/>
              <a:gd name="connsiteY11" fmla="*/ 85725 h 2417175"/>
              <a:gd name="connsiteX12" fmla="*/ 1825783 w 3213833"/>
              <a:gd name="connsiteY12" fmla="*/ 28575 h 2417175"/>
              <a:gd name="connsiteX13" fmla="*/ 1978183 w 3213833"/>
              <a:gd name="connsiteY13" fmla="*/ 0 h 2417175"/>
              <a:gd name="connsiteX14" fmla="*/ 3064033 w 3213833"/>
              <a:gd name="connsiteY14" fmla="*/ 9525 h 2417175"/>
              <a:gd name="connsiteX15" fmla="*/ 3209139 w 3213833"/>
              <a:gd name="connsiteY15" fmla="*/ 147873 h 2417175"/>
              <a:gd name="connsiteX16" fmla="*/ 3111658 w 3213833"/>
              <a:gd name="connsiteY16" fmla="*/ 333375 h 2417175"/>
              <a:gd name="connsiteX17" fmla="*/ 2505904 w 3213833"/>
              <a:gd name="connsiteY17" fmla="*/ 494825 h 2417175"/>
              <a:gd name="connsiteX18" fmla="*/ 2311558 w 3213833"/>
              <a:gd name="connsiteY18" fmla="*/ 1533525 h 2417175"/>
              <a:gd name="connsiteX19" fmla="*/ 704907 w 3213833"/>
              <a:gd name="connsiteY19" fmla="*/ 1594727 h 2417175"/>
              <a:gd name="connsiteX20" fmla="*/ 490208 w 3213833"/>
              <a:gd name="connsiteY20" fmla="*/ 2306953 h 2417175"/>
              <a:gd name="connsiteX21" fmla="*/ 89095 w 3213833"/>
              <a:gd name="connsiteY21" fmla="*/ 2328153 h 2417175"/>
              <a:gd name="connsiteX22" fmla="*/ 6508 w 3213833"/>
              <a:gd name="connsiteY22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30508 w 3213833"/>
              <a:gd name="connsiteY5" fmla="*/ 1047750 h 2417175"/>
              <a:gd name="connsiteX6" fmla="*/ 1540033 w 3213833"/>
              <a:gd name="connsiteY6" fmla="*/ 1019175 h 2417175"/>
              <a:gd name="connsiteX7" fmla="*/ 1701958 w 3213833"/>
              <a:gd name="connsiteY7" fmla="*/ 276225 h 2417175"/>
              <a:gd name="connsiteX8" fmla="*/ 1711483 w 3213833"/>
              <a:gd name="connsiteY8" fmla="*/ 238125 h 2417175"/>
              <a:gd name="connsiteX9" fmla="*/ 1740058 w 3213833"/>
              <a:gd name="connsiteY9" fmla="*/ 152400 h 2417175"/>
              <a:gd name="connsiteX10" fmla="*/ 1768633 w 3213833"/>
              <a:gd name="connsiteY10" fmla="*/ 85725 h 2417175"/>
              <a:gd name="connsiteX11" fmla="*/ 1825783 w 3213833"/>
              <a:gd name="connsiteY11" fmla="*/ 28575 h 2417175"/>
              <a:gd name="connsiteX12" fmla="*/ 1978183 w 3213833"/>
              <a:gd name="connsiteY12" fmla="*/ 0 h 2417175"/>
              <a:gd name="connsiteX13" fmla="*/ 3064033 w 3213833"/>
              <a:gd name="connsiteY13" fmla="*/ 9525 h 2417175"/>
              <a:gd name="connsiteX14" fmla="*/ 3209139 w 3213833"/>
              <a:gd name="connsiteY14" fmla="*/ 147873 h 2417175"/>
              <a:gd name="connsiteX15" fmla="*/ 3111658 w 3213833"/>
              <a:gd name="connsiteY15" fmla="*/ 333375 h 2417175"/>
              <a:gd name="connsiteX16" fmla="*/ 2505904 w 3213833"/>
              <a:gd name="connsiteY16" fmla="*/ 494825 h 2417175"/>
              <a:gd name="connsiteX17" fmla="*/ 2311558 w 3213833"/>
              <a:gd name="connsiteY17" fmla="*/ 1533525 h 2417175"/>
              <a:gd name="connsiteX18" fmla="*/ 704907 w 3213833"/>
              <a:gd name="connsiteY18" fmla="*/ 1594727 h 2417175"/>
              <a:gd name="connsiteX19" fmla="*/ 490208 w 3213833"/>
              <a:gd name="connsiteY19" fmla="*/ 2306953 h 2417175"/>
              <a:gd name="connsiteX20" fmla="*/ 89095 w 3213833"/>
              <a:gd name="connsiteY20" fmla="*/ 2328153 h 2417175"/>
              <a:gd name="connsiteX21" fmla="*/ 6508 w 3213833"/>
              <a:gd name="connsiteY21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30508 w 3213833"/>
              <a:gd name="connsiteY5" fmla="*/ 1047750 h 2417175"/>
              <a:gd name="connsiteX6" fmla="*/ 1701958 w 3213833"/>
              <a:gd name="connsiteY6" fmla="*/ 276225 h 2417175"/>
              <a:gd name="connsiteX7" fmla="*/ 1711483 w 3213833"/>
              <a:gd name="connsiteY7" fmla="*/ 238125 h 2417175"/>
              <a:gd name="connsiteX8" fmla="*/ 1740058 w 3213833"/>
              <a:gd name="connsiteY8" fmla="*/ 152400 h 2417175"/>
              <a:gd name="connsiteX9" fmla="*/ 1768633 w 3213833"/>
              <a:gd name="connsiteY9" fmla="*/ 85725 h 2417175"/>
              <a:gd name="connsiteX10" fmla="*/ 1825783 w 3213833"/>
              <a:gd name="connsiteY10" fmla="*/ 28575 h 2417175"/>
              <a:gd name="connsiteX11" fmla="*/ 1978183 w 3213833"/>
              <a:gd name="connsiteY11" fmla="*/ 0 h 2417175"/>
              <a:gd name="connsiteX12" fmla="*/ 3064033 w 3213833"/>
              <a:gd name="connsiteY12" fmla="*/ 9525 h 2417175"/>
              <a:gd name="connsiteX13" fmla="*/ 3209139 w 3213833"/>
              <a:gd name="connsiteY13" fmla="*/ 147873 h 2417175"/>
              <a:gd name="connsiteX14" fmla="*/ 3111658 w 3213833"/>
              <a:gd name="connsiteY14" fmla="*/ 333375 h 2417175"/>
              <a:gd name="connsiteX15" fmla="*/ 2505904 w 3213833"/>
              <a:gd name="connsiteY15" fmla="*/ 494825 h 2417175"/>
              <a:gd name="connsiteX16" fmla="*/ 2311558 w 3213833"/>
              <a:gd name="connsiteY16" fmla="*/ 1533525 h 2417175"/>
              <a:gd name="connsiteX17" fmla="*/ 704907 w 3213833"/>
              <a:gd name="connsiteY17" fmla="*/ 1594727 h 2417175"/>
              <a:gd name="connsiteX18" fmla="*/ 490208 w 3213833"/>
              <a:gd name="connsiteY18" fmla="*/ 2306953 h 2417175"/>
              <a:gd name="connsiteX19" fmla="*/ 89095 w 3213833"/>
              <a:gd name="connsiteY19" fmla="*/ 2328153 h 2417175"/>
              <a:gd name="connsiteX20" fmla="*/ 6508 w 3213833"/>
              <a:gd name="connsiteY20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455778 w 3215303"/>
              <a:gd name="connsiteY3" fmla="*/ 1162050 h 2417175"/>
              <a:gd name="connsiteX4" fmla="*/ 1531978 w 3215303"/>
              <a:gd name="connsiteY4" fmla="*/ 1047750 h 2417175"/>
              <a:gd name="connsiteX5" fmla="*/ 1703428 w 3215303"/>
              <a:gd name="connsiteY5" fmla="*/ 276225 h 2417175"/>
              <a:gd name="connsiteX6" fmla="*/ 1712953 w 3215303"/>
              <a:gd name="connsiteY6" fmla="*/ 238125 h 2417175"/>
              <a:gd name="connsiteX7" fmla="*/ 1741528 w 3215303"/>
              <a:gd name="connsiteY7" fmla="*/ 152400 h 2417175"/>
              <a:gd name="connsiteX8" fmla="*/ 1770103 w 3215303"/>
              <a:gd name="connsiteY8" fmla="*/ 85725 h 2417175"/>
              <a:gd name="connsiteX9" fmla="*/ 1827253 w 3215303"/>
              <a:gd name="connsiteY9" fmla="*/ 28575 h 2417175"/>
              <a:gd name="connsiteX10" fmla="*/ 1979653 w 3215303"/>
              <a:gd name="connsiteY10" fmla="*/ 0 h 2417175"/>
              <a:gd name="connsiteX11" fmla="*/ 3065503 w 3215303"/>
              <a:gd name="connsiteY11" fmla="*/ 9525 h 2417175"/>
              <a:gd name="connsiteX12" fmla="*/ 3210609 w 3215303"/>
              <a:gd name="connsiteY12" fmla="*/ 147873 h 2417175"/>
              <a:gd name="connsiteX13" fmla="*/ 3113128 w 3215303"/>
              <a:gd name="connsiteY13" fmla="*/ 333375 h 2417175"/>
              <a:gd name="connsiteX14" fmla="*/ 2507374 w 3215303"/>
              <a:gd name="connsiteY14" fmla="*/ 494825 h 2417175"/>
              <a:gd name="connsiteX15" fmla="*/ 2313028 w 3215303"/>
              <a:gd name="connsiteY15" fmla="*/ 1533525 h 2417175"/>
              <a:gd name="connsiteX16" fmla="*/ 706377 w 3215303"/>
              <a:gd name="connsiteY16" fmla="*/ 1594727 h 2417175"/>
              <a:gd name="connsiteX17" fmla="*/ 491678 w 3215303"/>
              <a:gd name="connsiteY17" fmla="*/ 2306953 h 2417175"/>
              <a:gd name="connsiteX18" fmla="*/ 90565 w 3215303"/>
              <a:gd name="connsiteY18" fmla="*/ 2328153 h 2417175"/>
              <a:gd name="connsiteX19" fmla="*/ 7978 w 3215303"/>
              <a:gd name="connsiteY19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12953 w 3215303"/>
              <a:gd name="connsiteY5" fmla="*/ 238125 h 2417175"/>
              <a:gd name="connsiteX6" fmla="*/ 1741528 w 3215303"/>
              <a:gd name="connsiteY6" fmla="*/ 152400 h 2417175"/>
              <a:gd name="connsiteX7" fmla="*/ 1770103 w 3215303"/>
              <a:gd name="connsiteY7" fmla="*/ 85725 h 2417175"/>
              <a:gd name="connsiteX8" fmla="*/ 1827253 w 3215303"/>
              <a:gd name="connsiteY8" fmla="*/ 28575 h 2417175"/>
              <a:gd name="connsiteX9" fmla="*/ 1979653 w 3215303"/>
              <a:gd name="connsiteY9" fmla="*/ 0 h 2417175"/>
              <a:gd name="connsiteX10" fmla="*/ 3065503 w 3215303"/>
              <a:gd name="connsiteY10" fmla="*/ 9525 h 2417175"/>
              <a:gd name="connsiteX11" fmla="*/ 3210609 w 3215303"/>
              <a:gd name="connsiteY11" fmla="*/ 147873 h 2417175"/>
              <a:gd name="connsiteX12" fmla="*/ 3113128 w 3215303"/>
              <a:gd name="connsiteY12" fmla="*/ 333375 h 2417175"/>
              <a:gd name="connsiteX13" fmla="*/ 2507374 w 3215303"/>
              <a:gd name="connsiteY13" fmla="*/ 494825 h 2417175"/>
              <a:gd name="connsiteX14" fmla="*/ 2313028 w 3215303"/>
              <a:gd name="connsiteY14" fmla="*/ 1533525 h 2417175"/>
              <a:gd name="connsiteX15" fmla="*/ 706377 w 3215303"/>
              <a:gd name="connsiteY15" fmla="*/ 1594727 h 2417175"/>
              <a:gd name="connsiteX16" fmla="*/ 491678 w 3215303"/>
              <a:gd name="connsiteY16" fmla="*/ 2306953 h 2417175"/>
              <a:gd name="connsiteX17" fmla="*/ 90565 w 3215303"/>
              <a:gd name="connsiteY17" fmla="*/ 2328153 h 2417175"/>
              <a:gd name="connsiteX18" fmla="*/ 7978 w 3215303"/>
              <a:gd name="connsiteY18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12953 w 3215303"/>
              <a:gd name="connsiteY5" fmla="*/ 238125 h 2417175"/>
              <a:gd name="connsiteX6" fmla="*/ 1770103 w 3215303"/>
              <a:gd name="connsiteY6" fmla="*/ 85725 h 2417175"/>
              <a:gd name="connsiteX7" fmla="*/ 1827253 w 3215303"/>
              <a:gd name="connsiteY7" fmla="*/ 28575 h 2417175"/>
              <a:gd name="connsiteX8" fmla="*/ 1979653 w 3215303"/>
              <a:gd name="connsiteY8" fmla="*/ 0 h 2417175"/>
              <a:gd name="connsiteX9" fmla="*/ 3065503 w 3215303"/>
              <a:gd name="connsiteY9" fmla="*/ 9525 h 2417175"/>
              <a:gd name="connsiteX10" fmla="*/ 3210609 w 3215303"/>
              <a:gd name="connsiteY10" fmla="*/ 147873 h 2417175"/>
              <a:gd name="connsiteX11" fmla="*/ 3113128 w 3215303"/>
              <a:gd name="connsiteY11" fmla="*/ 333375 h 2417175"/>
              <a:gd name="connsiteX12" fmla="*/ 2507374 w 3215303"/>
              <a:gd name="connsiteY12" fmla="*/ 494825 h 2417175"/>
              <a:gd name="connsiteX13" fmla="*/ 2313028 w 3215303"/>
              <a:gd name="connsiteY13" fmla="*/ 1533525 h 2417175"/>
              <a:gd name="connsiteX14" fmla="*/ 706377 w 3215303"/>
              <a:gd name="connsiteY14" fmla="*/ 1594727 h 2417175"/>
              <a:gd name="connsiteX15" fmla="*/ 491678 w 3215303"/>
              <a:gd name="connsiteY15" fmla="*/ 2306953 h 2417175"/>
              <a:gd name="connsiteX16" fmla="*/ 90565 w 3215303"/>
              <a:gd name="connsiteY16" fmla="*/ 2328153 h 2417175"/>
              <a:gd name="connsiteX17" fmla="*/ 7978 w 3215303"/>
              <a:gd name="connsiteY17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70103 w 3215303"/>
              <a:gd name="connsiteY5" fmla="*/ 85725 h 2417175"/>
              <a:gd name="connsiteX6" fmla="*/ 1827253 w 3215303"/>
              <a:gd name="connsiteY6" fmla="*/ 28575 h 2417175"/>
              <a:gd name="connsiteX7" fmla="*/ 1979653 w 3215303"/>
              <a:gd name="connsiteY7" fmla="*/ 0 h 2417175"/>
              <a:gd name="connsiteX8" fmla="*/ 3065503 w 3215303"/>
              <a:gd name="connsiteY8" fmla="*/ 9525 h 2417175"/>
              <a:gd name="connsiteX9" fmla="*/ 3210609 w 3215303"/>
              <a:gd name="connsiteY9" fmla="*/ 147873 h 2417175"/>
              <a:gd name="connsiteX10" fmla="*/ 3113128 w 3215303"/>
              <a:gd name="connsiteY10" fmla="*/ 333375 h 2417175"/>
              <a:gd name="connsiteX11" fmla="*/ 2507374 w 3215303"/>
              <a:gd name="connsiteY11" fmla="*/ 494825 h 2417175"/>
              <a:gd name="connsiteX12" fmla="*/ 2313028 w 3215303"/>
              <a:gd name="connsiteY12" fmla="*/ 1533525 h 2417175"/>
              <a:gd name="connsiteX13" fmla="*/ 706377 w 3215303"/>
              <a:gd name="connsiteY13" fmla="*/ 1594727 h 2417175"/>
              <a:gd name="connsiteX14" fmla="*/ 491678 w 3215303"/>
              <a:gd name="connsiteY14" fmla="*/ 2306953 h 2417175"/>
              <a:gd name="connsiteX15" fmla="*/ 90565 w 3215303"/>
              <a:gd name="connsiteY15" fmla="*/ 2328153 h 2417175"/>
              <a:gd name="connsiteX16" fmla="*/ 7978 w 3215303"/>
              <a:gd name="connsiteY16" fmla="*/ 1466850 h 2417175"/>
              <a:gd name="connsiteX0" fmla="*/ 7978 w 3215303"/>
              <a:gd name="connsiteY0" fmla="*/ 1471166 h 2421491"/>
              <a:gd name="connsiteX1" fmla="*/ 335561 w 3215303"/>
              <a:gd name="connsiteY1" fmla="*/ 1153509 h 2421491"/>
              <a:gd name="connsiteX2" fmla="*/ 1370053 w 3215303"/>
              <a:gd name="connsiteY2" fmla="*/ 1185416 h 2421491"/>
              <a:gd name="connsiteX3" fmla="*/ 1531978 w 3215303"/>
              <a:gd name="connsiteY3" fmla="*/ 1052066 h 2421491"/>
              <a:gd name="connsiteX4" fmla="*/ 1703428 w 3215303"/>
              <a:gd name="connsiteY4" fmla="*/ 280541 h 2421491"/>
              <a:gd name="connsiteX5" fmla="*/ 1770103 w 3215303"/>
              <a:gd name="connsiteY5" fmla="*/ 90041 h 2421491"/>
              <a:gd name="connsiteX6" fmla="*/ 1979653 w 3215303"/>
              <a:gd name="connsiteY6" fmla="*/ 4316 h 2421491"/>
              <a:gd name="connsiteX7" fmla="*/ 3065503 w 3215303"/>
              <a:gd name="connsiteY7" fmla="*/ 13841 h 2421491"/>
              <a:gd name="connsiteX8" fmla="*/ 3210609 w 3215303"/>
              <a:gd name="connsiteY8" fmla="*/ 152189 h 2421491"/>
              <a:gd name="connsiteX9" fmla="*/ 3113128 w 3215303"/>
              <a:gd name="connsiteY9" fmla="*/ 337691 h 2421491"/>
              <a:gd name="connsiteX10" fmla="*/ 2507374 w 3215303"/>
              <a:gd name="connsiteY10" fmla="*/ 499141 h 2421491"/>
              <a:gd name="connsiteX11" fmla="*/ 2313028 w 3215303"/>
              <a:gd name="connsiteY11" fmla="*/ 1537841 h 2421491"/>
              <a:gd name="connsiteX12" fmla="*/ 706377 w 3215303"/>
              <a:gd name="connsiteY12" fmla="*/ 1599043 h 2421491"/>
              <a:gd name="connsiteX13" fmla="*/ 491678 w 3215303"/>
              <a:gd name="connsiteY13" fmla="*/ 2311269 h 2421491"/>
              <a:gd name="connsiteX14" fmla="*/ 90565 w 3215303"/>
              <a:gd name="connsiteY14" fmla="*/ 2332469 h 2421491"/>
              <a:gd name="connsiteX15" fmla="*/ 7978 w 3215303"/>
              <a:gd name="connsiteY15" fmla="*/ 1471166 h 2421491"/>
              <a:gd name="connsiteX0" fmla="*/ 7978 w 3215303"/>
              <a:gd name="connsiteY0" fmla="*/ 1484995 h 2435320"/>
              <a:gd name="connsiteX1" fmla="*/ 335561 w 3215303"/>
              <a:gd name="connsiteY1" fmla="*/ 1167338 h 2435320"/>
              <a:gd name="connsiteX2" fmla="*/ 1370053 w 3215303"/>
              <a:gd name="connsiteY2" fmla="*/ 1199245 h 2435320"/>
              <a:gd name="connsiteX3" fmla="*/ 1531978 w 3215303"/>
              <a:gd name="connsiteY3" fmla="*/ 1065895 h 2435320"/>
              <a:gd name="connsiteX4" fmla="*/ 1703428 w 3215303"/>
              <a:gd name="connsiteY4" fmla="*/ 294370 h 2435320"/>
              <a:gd name="connsiteX5" fmla="*/ 1979653 w 3215303"/>
              <a:gd name="connsiteY5" fmla="*/ 18145 h 2435320"/>
              <a:gd name="connsiteX6" fmla="*/ 3065503 w 3215303"/>
              <a:gd name="connsiteY6" fmla="*/ 27670 h 2435320"/>
              <a:gd name="connsiteX7" fmla="*/ 3210609 w 3215303"/>
              <a:gd name="connsiteY7" fmla="*/ 166018 h 2435320"/>
              <a:gd name="connsiteX8" fmla="*/ 3113128 w 3215303"/>
              <a:gd name="connsiteY8" fmla="*/ 351520 h 2435320"/>
              <a:gd name="connsiteX9" fmla="*/ 2507374 w 3215303"/>
              <a:gd name="connsiteY9" fmla="*/ 512970 h 2435320"/>
              <a:gd name="connsiteX10" fmla="*/ 2313028 w 3215303"/>
              <a:gd name="connsiteY10" fmla="*/ 1551670 h 2435320"/>
              <a:gd name="connsiteX11" fmla="*/ 706377 w 3215303"/>
              <a:gd name="connsiteY11" fmla="*/ 1612872 h 2435320"/>
              <a:gd name="connsiteX12" fmla="*/ 491678 w 3215303"/>
              <a:gd name="connsiteY12" fmla="*/ 2325098 h 2435320"/>
              <a:gd name="connsiteX13" fmla="*/ 90565 w 3215303"/>
              <a:gd name="connsiteY13" fmla="*/ 2346298 h 2435320"/>
              <a:gd name="connsiteX14" fmla="*/ 7978 w 3215303"/>
              <a:gd name="connsiteY14" fmla="*/ 1484995 h 2435320"/>
              <a:gd name="connsiteX0" fmla="*/ 7978 w 3195040"/>
              <a:gd name="connsiteY0" fmla="*/ 1499651 h 2449976"/>
              <a:gd name="connsiteX1" fmla="*/ 335561 w 3195040"/>
              <a:gd name="connsiteY1" fmla="*/ 1181994 h 2449976"/>
              <a:gd name="connsiteX2" fmla="*/ 1370053 w 3195040"/>
              <a:gd name="connsiteY2" fmla="*/ 1213901 h 2449976"/>
              <a:gd name="connsiteX3" fmla="*/ 1531978 w 3195040"/>
              <a:gd name="connsiteY3" fmla="*/ 1080551 h 2449976"/>
              <a:gd name="connsiteX4" fmla="*/ 1703428 w 3195040"/>
              <a:gd name="connsiteY4" fmla="*/ 309026 h 2449976"/>
              <a:gd name="connsiteX5" fmla="*/ 1979653 w 3195040"/>
              <a:gd name="connsiteY5" fmla="*/ 32801 h 2449976"/>
              <a:gd name="connsiteX6" fmla="*/ 3065503 w 3195040"/>
              <a:gd name="connsiteY6" fmla="*/ 42326 h 2449976"/>
              <a:gd name="connsiteX7" fmla="*/ 3113128 w 3195040"/>
              <a:gd name="connsiteY7" fmla="*/ 366176 h 2449976"/>
              <a:gd name="connsiteX8" fmla="*/ 2507374 w 3195040"/>
              <a:gd name="connsiteY8" fmla="*/ 527626 h 2449976"/>
              <a:gd name="connsiteX9" fmla="*/ 2313028 w 3195040"/>
              <a:gd name="connsiteY9" fmla="*/ 1566326 h 2449976"/>
              <a:gd name="connsiteX10" fmla="*/ 706377 w 3195040"/>
              <a:gd name="connsiteY10" fmla="*/ 1627528 h 2449976"/>
              <a:gd name="connsiteX11" fmla="*/ 491678 w 3195040"/>
              <a:gd name="connsiteY11" fmla="*/ 2339754 h 2449976"/>
              <a:gd name="connsiteX12" fmla="*/ 90565 w 3195040"/>
              <a:gd name="connsiteY12" fmla="*/ 2360954 h 2449976"/>
              <a:gd name="connsiteX13" fmla="*/ 7978 w 3195040"/>
              <a:gd name="connsiteY13" fmla="*/ 1499651 h 2449976"/>
              <a:gd name="connsiteX0" fmla="*/ 7978 w 3075452"/>
              <a:gd name="connsiteY0" fmla="*/ 1509943 h 2460268"/>
              <a:gd name="connsiteX1" fmla="*/ 335561 w 3075452"/>
              <a:gd name="connsiteY1" fmla="*/ 1192286 h 2460268"/>
              <a:gd name="connsiteX2" fmla="*/ 1370053 w 3075452"/>
              <a:gd name="connsiteY2" fmla="*/ 1224193 h 2460268"/>
              <a:gd name="connsiteX3" fmla="*/ 1531978 w 3075452"/>
              <a:gd name="connsiteY3" fmla="*/ 1090843 h 2460268"/>
              <a:gd name="connsiteX4" fmla="*/ 1703428 w 3075452"/>
              <a:gd name="connsiteY4" fmla="*/ 319318 h 2460268"/>
              <a:gd name="connsiteX5" fmla="*/ 1979653 w 3075452"/>
              <a:gd name="connsiteY5" fmla="*/ 43093 h 2460268"/>
              <a:gd name="connsiteX6" fmla="*/ 3065503 w 3075452"/>
              <a:gd name="connsiteY6" fmla="*/ 52618 h 2460268"/>
              <a:gd name="connsiteX7" fmla="*/ 2507374 w 3075452"/>
              <a:gd name="connsiteY7" fmla="*/ 537918 h 2460268"/>
              <a:gd name="connsiteX8" fmla="*/ 2313028 w 3075452"/>
              <a:gd name="connsiteY8" fmla="*/ 1576618 h 2460268"/>
              <a:gd name="connsiteX9" fmla="*/ 706377 w 3075452"/>
              <a:gd name="connsiteY9" fmla="*/ 1637820 h 2460268"/>
              <a:gd name="connsiteX10" fmla="*/ 491678 w 3075452"/>
              <a:gd name="connsiteY10" fmla="*/ 2350046 h 2460268"/>
              <a:gd name="connsiteX11" fmla="*/ 90565 w 3075452"/>
              <a:gd name="connsiteY11" fmla="*/ 2371246 h 2460268"/>
              <a:gd name="connsiteX12" fmla="*/ 7978 w 3075452"/>
              <a:gd name="connsiteY12" fmla="*/ 1509943 h 2460268"/>
              <a:gd name="connsiteX0" fmla="*/ 7978 w 2549495"/>
              <a:gd name="connsiteY0" fmla="*/ 1472724 h 2423049"/>
              <a:gd name="connsiteX1" fmla="*/ 335561 w 2549495"/>
              <a:gd name="connsiteY1" fmla="*/ 1155067 h 2423049"/>
              <a:gd name="connsiteX2" fmla="*/ 1370053 w 2549495"/>
              <a:gd name="connsiteY2" fmla="*/ 1186974 h 2423049"/>
              <a:gd name="connsiteX3" fmla="*/ 1531978 w 2549495"/>
              <a:gd name="connsiteY3" fmla="*/ 1053624 h 2423049"/>
              <a:gd name="connsiteX4" fmla="*/ 1703428 w 2549495"/>
              <a:gd name="connsiteY4" fmla="*/ 282099 h 2423049"/>
              <a:gd name="connsiteX5" fmla="*/ 1979653 w 2549495"/>
              <a:gd name="connsiteY5" fmla="*/ 5874 h 2423049"/>
              <a:gd name="connsiteX6" fmla="*/ 2507374 w 2549495"/>
              <a:gd name="connsiteY6" fmla="*/ 500699 h 2423049"/>
              <a:gd name="connsiteX7" fmla="*/ 2313028 w 2549495"/>
              <a:gd name="connsiteY7" fmla="*/ 1539399 h 2423049"/>
              <a:gd name="connsiteX8" fmla="*/ 706377 w 2549495"/>
              <a:gd name="connsiteY8" fmla="*/ 1600601 h 2423049"/>
              <a:gd name="connsiteX9" fmla="*/ 491678 w 2549495"/>
              <a:gd name="connsiteY9" fmla="*/ 2312827 h 2423049"/>
              <a:gd name="connsiteX10" fmla="*/ 90565 w 2549495"/>
              <a:gd name="connsiteY10" fmla="*/ 2334027 h 2423049"/>
              <a:gd name="connsiteX11" fmla="*/ 7978 w 2549495"/>
              <a:gd name="connsiteY11" fmla="*/ 1472724 h 2423049"/>
              <a:gd name="connsiteX0" fmla="*/ 7978 w 2549495"/>
              <a:gd name="connsiteY0" fmla="*/ 1481324 h 2431649"/>
              <a:gd name="connsiteX1" fmla="*/ 335561 w 2549495"/>
              <a:gd name="connsiteY1" fmla="*/ 1163667 h 2431649"/>
              <a:gd name="connsiteX2" fmla="*/ 1370053 w 2549495"/>
              <a:gd name="connsiteY2" fmla="*/ 1195574 h 2431649"/>
              <a:gd name="connsiteX3" fmla="*/ 1531978 w 2549495"/>
              <a:gd name="connsiteY3" fmla="*/ 1062224 h 2431649"/>
              <a:gd name="connsiteX4" fmla="*/ 1543784 w 2549495"/>
              <a:gd name="connsiteY4" fmla="*/ 216609 h 2431649"/>
              <a:gd name="connsiteX5" fmla="*/ 1979653 w 2549495"/>
              <a:gd name="connsiteY5" fmla="*/ 14474 h 2431649"/>
              <a:gd name="connsiteX6" fmla="*/ 2507374 w 2549495"/>
              <a:gd name="connsiteY6" fmla="*/ 509299 h 2431649"/>
              <a:gd name="connsiteX7" fmla="*/ 2313028 w 2549495"/>
              <a:gd name="connsiteY7" fmla="*/ 1547999 h 2431649"/>
              <a:gd name="connsiteX8" fmla="*/ 706377 w 2549495"/>
              <a:gd name="connsiteY8" fmla="*/ 1609201 h 2431649"/>
              <a:gd name="connsiteX9" fmla="*/ 491678 w 2549495"/>
              <a:gd name="connsiteY9" fmla="*/ 2321427 h 2431649"/>
              <a:gd name="connsiteX10" fmla="*/ 90565 w 2549495"/>
              <a:gd name="connsiteY10" fmla="*/ 2342627 h 2431649"/>
              <a:gd name="connsiteX11" fmla="*/ 7978 w 2549495"/>
              <a:gd name="connsiteY11" fmla="*/ 1481324 h 2431649"/>
              <a:gd name="connsiteX0" fmla="*/ 7978 w 2487879"/>
              <a:gd name="connsiteY0" fmla="*/ 1480651 h 2430976"/>
              <a:gd name="connsiteX1" fmla="*/ 335561 w 2487879"/>
              <a:gd name="connsiteY1" fmla="*/ 1162994 h 2430976"/>
              <a:gd name="connsiteX2" fmla="*/ 1370053 w 2487879"/>
              <a:gd name="connsiteY2" fmla="*/ 1194901 h 2430976"/>
              <a:gd name="connsiteX3" fmla="*/ 1531978 w 2487879"/>
              <a:gd name="connsiteY3" fmla="*/ 1061551 h 2430976"/>
              <a:gd name="connsiteX4" fmla="*/ 1543784 w 2487879"/>
              <a:gd name="connsiteY4" fmla="*/ 215936 h 2430976"/>
              <a:gd name="connsiteX5" fmla="*/ 1979653 w 2487879"/>
              <a:gd name="connsiteY5" fmla="*/ 13801 h 2430976"/>
              <a:gd name="connsiteX6" fmla="*/ 2407595 w 2487879"/>
              <a:gd name="connsiteY6" fmla="*/ 498042 h 2430976"/>
              <a:gd name="connsiteX7" fmla="*/ 2313028 w 2487879"/>
              <a:gd name="connsiteY7" fmla="*/ 1547326 h 2430976"/>
              <a:gd name="connsiteX8" fmla="*/ 706377 w 2487879"/>
              <a:gd name="connsiteY8" fmla="*/ 1608528 h 2430976"/>
              <a:gd name="connsiteX9" fmla="*/ 491678 w 2487879"/>
              <a:gd name="connsiteY9" fmla="*/ 2320754 h 2430976"/>
              <a:gd name="connsiteX10" fmla="*/ 90565 w 2487879"/>
              <a:gd name="connsiteY10" fmla="*/ 2341954 h 2430976"/>
              <a:gd name="connsiteX11" fmla="*/ 7978 w 2487879"/>
              <a:gd name="connsiteY11" fmla="*/ 1480651 h 2430976"/>
              <a:gd name="connsiteX0" fmla="*/ 7978 w 2372168"/>
              <a:gd name="connsiteY0" fmla="*/ 1554382 h 2504707"/>
              <a:gd name="connsiteX1" fmla="*/ 335561 w 2372168"/>
              <a:gd name="connsiteY1" fmla="*/ 1236725 h 2504707"/>
              <a:gd name="connsiteX2" fmla="*/ 1370053 w 2372168"/>
              <a:gd name="connsiteY2" fmla="*/ 1268632 h 2504707"/>
              <a:gd name="connsiteX3" fmla="*/ 1531978 w 2372168"/>
              <a:gd name="connsiteY3" fmla="*/ 1135282 h 2504707"/>
              <a:gd name="connsiteX4" fmla="*/ 1543784 w 2372168"/>
              <a:gd name="connsiteY4" fmla="*/ 289667 h 2504707"/>
              <a:gd name="connsiteX5" fmla="*/ 1979653 w 2372168"/>
              <a:gd name="connsiteY5" fmla="*/ 87532 h 2504707"/>
              <a:gd name="connsiteX6" fmla="*/ 2313028 w 2372168"/>
              <a:gd name="connsiteY6" fmla="*/ 1621057 h 2504707"/>
              <a:gd name="connsiteX7" fmla="*/ 706377 w 2372168"/>
              <a:gd name="connsiteY7" fmla="*/ 1682259 h 2504707"/>
              <a:gd name="connsiteX8" fmla="*/ 491678 w 2372168"/>
              <a:gd name="connsiteY8" fmla="*/ 2394485 h 2504707"/>
              <a:gd name="connsiteX9" fmla="*/ 90565 w 2372168"/>
              <a:gd name="connsiteY9" fmla="*/ 2415685 h 2504707"/>
              <a:gd name="connsiteX10" fmla="*/ 7978 w 2372168"/>
              <a:gd name="connsiteY10" fmla="*/ 1554382 h 2504707"/>
              <a:gd name="connsiteX0" fmla="*/ 7978 w 2147696"/>
              <a:gd name="connsiteY0" fmla="*/ 1550541 h 2500866"/>
              <a:gd name="connsiteX1" fmla="*/ 335561 w 2147696"/>
              <a:gd name="connsiteY1" fmla="*/ 1232884 h 2500866"/>
              <a:gd name="connsiteX2" fmla="*/ 1370053 w 2147696"/>
              <a:gd name="connsiteY2" fmla="*/ 1264791 h 2500866"/>
              <a:gd name="connsiteX3" fmla="*/ 1531978 w 2147696"/>
              <a:gd name="connsiteY3" fmla="*/ 1131441 h 2500866"/>
              <a:gd name="connsiteX4" fmla="*/ 1543784 w 2147696"/>
              <a:gd name="connsiteY4" fmla="*/ 285826 h 2500866"/>
              <a:gd name="connsiteX5" fmla="*/ 1979653 w 2147696"/>
              <a:gd name="connsiteY5" fmla="*/ 83691 h 2500866"/>
              <a:gd name="connsiteX6" fmla="*/ 2053605 w 2147696"/>
              <a:gd name="connsiteY6" fmla="*/ 1564294 h 2500866"/>
              <a:gd name="connsiteX7" fmla="*/ 706377 w 2147696"/>
              <a:gd name="connsiteY7" fmla="*/ 1678418 h 2500866"/>
              <a:gd name="connsiteX8" fmla="*/ 491678 w 2147696"/>
              <a:gd name="connsiteY8" fmla="*/ 2390644 h 2500866"/>
              <a:gd name="connsiteX9" fmla="*/ 90565 w 2147696"/>
              <a:gd name="connsiteY9" fmla="*/ 2411844 h 2500866"/>
              <a:gd name="connsiteX10" fmla="*/ 7978 w 2147696"/>
              <a:gd name="connsiteY10" fmla="*/ 1550541 h 2500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47696" h="2500866">
                <a:moveTo>
                  <a:pt x="7978" y="1550541"/>
                </a:moveTo>
                <a:cubicBezTo>
                  <a:pt x="-36383" y="1354048"/>
                  <a:pt x="108549" y="1280509"/>
                  <a:pt x="335561" y="1232884"/>
                </a:cubicBezTo>
                <a:cubicBezTo>
                  <a:pt x="562573" y="1185259"/>
                  <a:pt x="1170650" y="1281698"/>
                  <a:pt x="1370053" y="1264791"/>
                </a:cubicBezTo>
                <a:cubicBezTo>
                  <a:pt x="1569456" y="1247884"/>
                  <a:pt x="1503023" y="1294602"/>
                  <a:pt x="1531978" y="1131441"/>
                </a:cubicBezTo>
                <a:cubicBezTo>
                  <a:pt x="1560933" y="968280"/>
                  <a:pt x="1469172" y="460451"/>
                  <a:pt x="1543784" y="285826"/>
                </a:cubicBezTo>
                <a:cubicBezTo>
                  <a:pt x="1618397" y="111201"/>
                  <a:pt x="1894683" y="-129387"/>
                  <a:pt x="1979653" y="83691"/>
                </a:cubicBezTo>
                <a:cubicBezTo>
                  <a:pt x="2064623" y="296769"/>
                  <a:pt x="2265818" y="1298506"/>
                  <a:pt x="2053605" y="1564294"/>
                </a:cubicBezTo>
                <a:cubicBezTo>
                  <a:pt x="1841392" y="1830082"/>
                  <a:pt x="1009935" y="1549513"/>
                  <a:pt x="706377" y="1678418"/>
                </a:cubicBezTo>
                <a:cubicBezTo>
                  <a:pt x="507940" y="1749856"/>
                  <a:pt x="594313" y="2268406"/>
                  <a:pt x="491678" y="2390644"/>
                </a:cubicBezTo>
                <a:cubicBezTo>
                  <a:pt x="389043" y="2512882"/>
                  <a:pt x="171182" y="2551861"/>
                  <a:pt x="90565" y="2411844"/>
                </a:cubicBezTo>
                <a:cubicBezTo>
                  <a:pt x="9948" y="2271827"/>
                  <a:pt x="52339" y="1747034"/>
                  <a:pt x="7978" y="155054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9" name="Grafik 2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667" y="1013536"/>
            <a:ext cx="4273305" cy="1218423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620" y="4258856"/>
            <a:ext cx="3279507" cy="21011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grpSp>
        <p:nvGrpSpPr>
          <p:cNvPr id="11" name="Gruppieren 10"/>
          <p:cNvGrpSpPr/>
          <p:nvPr/>
        </p:nvGrpSpPr>
        <p:grpSpPr>
          <a:xfrm>
            <a:off x="1096291" y="4127455"/>
            <a:ext cx="3729390" cy="2363956"/>
            <a:chOff x="1096291" y="4127455"/>
            <a:chExt cx="3729390" cy="2363956"/>
          </a:xfrm>
        </p:grpSpPr>
        <p:sp>
          <p:nvSpPr>
            <p:cNvPr id="28" name="Ellipse 27"/>
            <p:cNvSpPr/>
            <p:nvPr/>
          </p:nvSpPr>
          <p:spPr>
            <a:xfrm rot="5400000">
              <a:off x="1127338" y="5146894"/>
              <a:ext cx="618194" cy="68028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0" name="Freihandform 29"/>
            <p:cNvSpPr/>
            <p:nvPr/>
          </p:nvSpPr>
          <p:spPr>
            <a:xfrm>
              <a:off x="1816050" y="4127455"/>
              <a:ext cx="3009631" cy="2363956"/>
            </a:xfrm>
            <a:custGeom>
              <a:avLst/>
              <a:gdLst>
                <a:gd name="connsiteX0" fmla="*/ 19056 w 3181356"/>
                <a:gd name="connsiteY0" fmla="*/ 2257425 h 2600325"/>
                <a:gd name="connsiteX1" fmla="*/ 19056 w 3181356"/>
                <a:gd name="connsiteY1" fmla="*/ 2257425 h 2600325"/>
                <a:gd name="connsiteX2" fmla="*/ 28581 w 3181356"/>
                <a:gd name="connsiteY2" fmla="*/ 1800225 h 2600325"/>
                <a:gd name="connsiteX3" fmla="*/ 38106 w 3181356"/>
                <a:gd name="connsiteY3" fmla="*/ 1771650 h 2600325"/>
                <a:gd name="connsiteX4" fmla="*/ 66681 w 3181356"/>
                <a:gd name="connsiteY4" fmla="*/ 1466850 h 2600325"/>
                <a:gd name="connsiteX5" fmla="*/ 76206 w 3181356"/>
                <a:gd name="connsiteY5" fmla="*/ 1247775 h 2600325"/>
                <a:gd name="connsiteX6" fmla="*/ 209556 w 3181356"/>
                <a:gd name="connsiteY6" fmla="*/ 1228725 h 2600325"/>
                <a:gd name="connsiteX7" fmla="*/ 314331 w 3181356"/>
                <a:gd name="connsiteY7" fmla="*/ 1209675 h 2600325"/>
                <a:gd name="connsiteX8" fmla="*/ 352431 w 3181356"/>
                <a:gd name="connsiteY8" fmla="*/ 1200150 h 2600325"/>
                <a:gd name="connsiteX9" fmla="*/ 428631 w 3181356"/>
                <a:gd name="connsiteY9" fmla="*/ 1190625 h 2600325"/>
                <a:gd name="connsiteX10" fmla="*/ 1428756 w 3181356"/>
                <a:gd name="connsiteY10" fmla="*/ 1181100 h 2600325"/>
                <a:gd name="connsiteX11" fmla="*/ 1457331 w 3181356"/>
                <a:gd name="connsiteY11" fmla="*/ 1171575 h 2600325"/>
                <a:gd name="connsiteX12" fmla="*/ 1514481 w 3181356"/>
                <a:gd name="connsiteY12" fmla="*/ 1162050 h 2600325"/>
                <a:gd name="connsiteX13" fmla="*/ 1552581 w 3181356"/>
                <a:gd name="connsiteY13" fmla="*/ 1133475 h 2600325"/>
                <a:gd name="connsiteX14" fmla="*/ 1590681 w 3181356"/>
                <a:gd name="connsiteY14" fmla="*/ 1047750 h 2600325"/>
                <a:gd name="connsiteX15" fmla="*/ 1600206 w 3181356"/>
                <a:gd name="connsiteY15" fmla="*/ 1019175 h 2600325"/>
                <a:gd name="connsiteX16" fmla="*/ 1619256 w 3181356"/>
                <a:gd name="connsiteY16" fmla="*/ 923925 h 2600325"/>
                <a:gd name="connsiteX17" fmla="*/ 1657356 w 3181356"/>
                <a:gd name="connsiteY17" fmla="*/ 838200 h 2600325"/>
                <a:gd name="connsiteX18" fmla="*/ 1676406 w 3181356"/>
                <a:gd name="connsiteY18" fmla="*/ 762000 h 2600325"/>
                <a:gd name="connsiteX19" fmla="*/ 1695456 w 3181356"/>
                <a:gd name="connsiteY19" fmla="*/ 733425 h 2600325"/>
                <a:gd name="connsiteX20" fmla="*/ 1724031 w 3181356"/>
                <a:gd name="connsiteY20" fmla="*/ 666750 h 2600325"/>
                <a:gd name="connsiteX21" fmla="*/ 1752606 w 3181356"/>
                <a:gd name="connsiteY21" fmla="*/ 561975 h 2600325"/>
                <a:gd name="connsiteX22" fmla="*/ 1762131 w 3181356"/>
                <a:gd name="connsiteY22" fmla="*/ 276225 h 2600325"/>
                <a:gd name="connsiteX23" fmla="*/ 1771656 w 3181356"/>
                <a:gd name="connsiteY23" fmla="*/ 238125 h 2600325"/>
                <a:gd name="connsiteX24" fmla="*/ 1790706 w 3181356"/>
                <a:gd name="connsiteY24" fmla="*/ 180975 h 2600325"/>
                <a:gd name="connsiteX25" fmla="*/ 1800231 w 3181356"/>
                <a:gd name="connsiteY25" fmla="*/ 152400 h 2600325"/>
                <a:gd name="connsiteX26" fmla="*/ 1819281 w 3181356"/>
                <a:gd name="connsiteY26" fmla="*/ 114300 h 2600325"/>
                <a:gd name="connsiteX27" fmla="*/ 1828806 w 3181356"/>
                <a:gd name="connsiteY27" fmla="*/ 85725 h 2600325"/>
                <a:gd name="connsiteX28" fmla="*/ 1885956 w 3181356"/>
                <a:gd name="connsiteY28" fmla="*/ 28575 h 2600325"/>
                <a:gd name="connsiteX29" fmla="*/ 2038356 w 3181356"/>
                <a:gd name="connsiteY29" fmla="*/ 0 h 2600325"/>
                <a:gd name="connsiteX30" fmla="*/ 3124206 w 3181356"/>
                <a:gd name="connsiteY30" fmla="*/ 9525 h 2600325"/>
                <a:gd name="connsiteX31" fmla="*/ 3162306 w 3181356"/>
                <a:gd name="connsiteY31" fmla="*/ 19050 h 2600325"/>
                <a:gd name="connsiteX32" fmla="*/ 3181356 w 3181356"/>
                <a:gd name="connsiteY32" fmla="*/ 76200 h 2600325"/>
                <a:gd name="connsiteX33" fmla="*/ 3171831 w 3181356"/>
                <a:gd name="connsiteY33" fmla="*/ 333375 h 2600325"/>
                <a:gd name="connsiteX34" fmla="*/ 3162306 w 3181356"/>
                <a:gd name="connsiteY34" fmla="*/ 371475 h 2600325"/>
                <a:gd name="connsiteX35" fmla="*/ 3133731 w 3181356"/>
                <a:gd name="connsiteY35" fmla="*/ 400050 h 2600325"/>
                <a:gd name="connsiteX36" fmla="*/ 3105156 w 3181356"/>
                <a:gd name="connsiteY36" fmla="*/ 438150 h 2600325"/>
                <a:gd name="connsiteX37" fmla="*/ 3086106 w 3181356"/>
                <a:gd name="connsiteY37" fmla="*/ 466725 h 2600325"/>
                <a:gd name="connsiteX38" fmla="*/ 3057531 w 3181356"/>
                <a:gd name="connsiteY38" fmla="*/ 485775 h 2600325"/>
                <a:gd name="connsiteX39" fmla="*/ 2943231 w 3181356"/>
                <a:gd name="connsiteY39" fmla="*/ 523875 h 2600325"/>
                <a:gd name="connsiteX40" fmla="*/ 2895606 w 3181356"/>
                <a:gd name="connsiteY40" fmla="*/ 533400 h 2600325"/>
                <a:gd name="connsiteX41" fmla="*/ 2838456 w 3181356"/>
                <a:gd name="connsiteY41" fmla="*/ 542925 h 2600325"/>
                <a:gd name="connsiteX42" fmla="*/ 2571756 w 3181356"/>
                <a:gd name="connsiteY42" fmla="*/ 571500 h 2600325"/>
                <a:gd name="connsiteX43" fmla="*/ 2457456 w 3181356"/>
                <a:gd name="connsiteY43" fmla="*/ 628650 h 2600325"/>
                <a:gd name="connsiteX44" fmla="*/ 2428881 w 3181356"/>
                <a:gd name="connsiteY44" fmla="*/ 647700 h 2600325"/>
                <a:gd name="connsiteX45" fmla="*/ 2409831 w 3181356"/>
                <a:gd name="connsiteY45" fmla="*/ 676275 h 2600325"/>
                <a:gd name="connsiteX46" fmla="*/ 2390781 w 3181356"/>
                <a:gd name="connsiteY46" fmla="*/ 819150 h 2600325"/>
                <a:gd name="connsiteX47" fmla="*/ 2381256 w 3181356"/>
                <a:gd name="connsiteY47" fmla="*/ 866775 h 2600325"/>
                <a:gd name="connsiteX48" fmla="*/ 2371731 w 3181356"/>
                <a:gd name="connsiteY48" fmla="*/ 1533525 h 2600325"/>
                <a:gd name="connsiteX49" fmla="*/ 2333631 w 3181356"/>
                <a:gd name="connsiteY49" fmla="*/ 1571625 h 2600325"/>
                <a:gd name="connsiteX50" fmla="*/ 2314581 w 3181356"/>
                <a:gd name="connsiteY50" fmla="*/ 1619250 h 2600325"/>
                <a:gd name="connsiteX51" fmla="*/ 2276481 w 3181356"/>
                <a:gd name="connsiteY51" fmla="*/ 1647825 h 2600325"/>
                <a:gd name="connsiteX52" fmla="*/ 2219331 w 3181356"/>
                <a:gd name="connsiteY52" fmla="*/ 1714500 h 2600325"/>
                <a:gd name="connsiteX53" fmla="*/ 2190756 w 3181356"/>
                <a:gd name="connsiteY53" fmla="*/ 1724025 h 2600325"/>
                <a:gd name="connsiteX54" fmla="*/ 2076456 w 3181356"/>
                <a:gd name="connsiteY54" fmla="*/ 1771650 h 2600325"/>
                <a:gd name="connsiteX55" fmla="*/ 2019306 w 3181356"/>
                <a:gd name="connsiteY55" fmla="*/ 1790700 h 2600325"/>
                <a:gd name="connsiteX56" fmla="*/ 1990731 w 3181356"/>
                <a:gd name="connsiteY56" fmla="*/ 1800225 h 2600325"/>
                <a:gd name="connsiteX57" fmla="*/ 952506 w 3181356"/>
                <a:gd name="connsiteY57" fmla="*/ 1819275 h 2600325"/>
                <a:gd name="connsiteX58" fmla="*/ 904881 w 3181356"/>
                <a:gd name="connsiteY58" fmla="*/ 1876425 h 2600325"/>
                <a:gd name="connsiteX59" fmla="*/ 885831 w 3181356"/>
                <a:gd name="connsiteY59" fmla="*/ 1933575 h 2600325"/>
                <a:gd name="connsiteX60" fmla="*/ 876306 w 3181356"/>
                <a:gd name="connsiteY60" fmla="*/ 1962150 h 2600325"/>
                <a:gd name="connsiteX61" fmla="*/ 857256 w 3181356"/>
                <a:gd name="connsiteY61" fmla="*/ 2124075 h 2600325"/>
                <a:gd name="connsiteX62" fmla="*/ 838206 w 3181356"/>
                <a:gd name="connsiteY62" fmla="*/ 2171700 h 2600325"/>
                <a:gd name="connsiteX63" fmla="*/ 828681 w 3181356"/>
                <a:gd name="connsiteY63" fmla="*/ 2219325 h 2600325"/>
                <a:gd name="connsiteX64" fmla="*/ 800106 w 3181356"/>
                <a:gd name="connsiteY64" fmla="*/ 2286000 h 2600325"/>
                <a:gd name="connsiteX65" fmla="*/ 771531 w 3181356"/>
                <a:gd name="connsiteY65" fmla="*/ 2314575 h 2600325"/>
                <a:gd name="connsiteX66" fmla="*/ 714381 w 3181356"/>
                <a:gd name="connsiteY66" fmla="*/ 2381250 h 2600325"/>
                <a:gd name="connsiteX67" fmla="*/ 619131 w 3181356"/>
                <a:gd name="connsiteY67" fmla="*/ 2447925 h 2600325"/>
                <a:gd name="connsiteX68" fmla="*/ 581031 w 3181356"/>
                <a:gd name="connsiteY68" fmla="*/ 2476500 h 2600325"/>
                <a:gd name="connsiteX69" fmla="*/ 495306 w 3181356"/>
                <a:gd name="connsiteY69" fmla="*/ 2495550 h 2600325"/>
                <a:gd name="connsiteX70" fmla="*/ 428631 w 3181356"/>
                <a:gd name="connsiteY70" fmla="*/ 2514600 h 2600325"/>
                <a:gd name="connsiteX71" fmla="*/ 333381 w 3181356"/>
                <a:gd name="connsiteY71" fmla="*/ 2524125 h 2600325"/>
                <a:gd name="connsiteX72" fmla="*/ 285756 w 3181356"/>
                <a:gd name="connsiteY72" fmla="*/ 2533650 h 2600325"/>
                <a:gd name="connsiteX73" fmla="*/ 257181 w 3181356"/>
                <a:gd name="connsiteY73" fmla="*/ 2552700 h 2600325"/>
                <a:gd name="connsiteX74" fmla="*/ 228606 w 3181356"/>
                <a:gd name="connsiteY74" fmla="*/ 2562225 h 2600325"/>
                <a:gd name="connsiteX75" fmla="*/ 152406 w 3181356"/>
                <a:gd name="connsiteY75" fmla="*/ 2581275 h 2600325"/>
                <a:gd name="connsiteX76" fmla="*/ 66681 w 3181356"/>
                <a:gd name="connsiteY76" fmla="*/ 2600325 h 2600325"/>
                <a:gd name="connsiteX77" fmla="*/ 28581 w 3181356"/>
                <a:gd name="connsiteY77" fmla="*/ 2581275 h 2600325"/>
                <a:gd name="connsiteX78" fmla="*/ 9531 w 3181356"/>
                <a:gd name="connsiteY78" fmla="*/ 2552700 h 2600325"/>
                <a:gd name="connsiteX79" fmla="*/ 6 w 3181356"/>
                <a:gd name="connsiteY79" fmla="*/ 2305050 h 2600325"/>
                <a:gd name="connsiteX80" fmla="*/ 9531 w 3181356"/>
                <a:gd name="connsiteY80" fmla="*/ 2133600 h 2600325"/>
                <a:gd name="connsiteX81" fmla="*/ 47631 w 3181356"/>
                <a:gd name="connsiteY81" fmla="*/ 1847850 h 2600325"/>
                <a:gd name="connsiteX0" fmla="*/ 19050 w 3181350"/>
                <a:gd name="connsiteY0" fmla="*/ 2257425 h 2600325"/>
                <a:gd name="connsiteX1" fmla="*/ 19050 w 3181350"/>
                <a:gd name="connsiteY1" fmla="*/ 2257425 h 2600325"/>
                <a:gd name="connsiteX2" fmla="*/ 28575 w 3181350"/>
                <a:gd name="connsiteY2" fmla="*/ 1800225 h 2600325"/>
                <a:gd name="connsiteX3" fmla="*/ 38100 w 3181350"/>
                <a:gd name="connsiteY3" fmla="*/ 1771650 h 2600325"/>
                <a:gd name="connsiteX4" fmla="*/ 66675 w 3181350"/>
                <a:gd name="connsiteY4" fmla="*/ 1466850 h 2600325"/>
                <a:gd name="connsiteX5" fmla="*/ 76200 w 3181350"/>
                <a:gd name="connsiteY5" fmla="*/ 1247775 h 2600325"/>
                <a:gd name="connsiteX6" fmla="*/ 209550 w 3181350"/>
                <a:gd name="connsiteY6" fmla="*/ 1228725 h 2600325"/>
                <a:gd name="connsiteX7" fmla="*/ 314325 w 3181350"/>
                <a:gd name="connsiteY7" fmla="*/ 1209675 h 2600325"/>
                <a:gd name="connsiteX8" fmla="*/ 352425 w 3181350"/>
                <a:gd name="connsiteY8" fmla="*/ 1200150 h 2600325"/>
                <a:gd name="connsiteX9" fmla="*/ 428625 w 3181350"/>
                <a:gd name="connsiteY9" fmla="*/ 1190625 h 2600325"/>
                <a:gd name="connsiteX10" fmla="*/ 1428750 w 3181350"/>
                <a:gd name="connsiteY10" fmla="*/ 1181100 h 2600325"/>
                <a:gd name="connsiteX11" fmla="*/ 1457325 w 3181350"/>
                <a:gd name="connsiteY11" fmla="*/ 1171575 h 2600325"/>
                <a:gd name="connsiteX12" fmla="*/ 1514475 w 3181350"/>
                <a:gd name="connsiteY12" fmla="*/ 1162050 h 2600325"/>
                <a:gd name="connsiteX13" fmla="*/ 1552575 w 3181350"/>
                <a:gd name="connsiteY13" fmla="*/ 1133475 h 2600325"/>
                <a:gd name="connsiteX14" fmla="*/ 1590675 w 3181350"/>
                <a:gd name="connsiteY14" fmla="*/ 1047750 h 2600325"/>
                <a:gd name="connsiteX15" fmla="*/ 1600200 w 3181350"/>
                <a:gd name="connsiteY15" fmla="*/ 1019175 h 2600325"/>
                <a:gd name="connsiteX16" fmla="*/ 1619250 w 3181350"/>
                <a:gd name="connsiteY16" fmla="*/ 923925 h 2600325"/>
                <a:gd name="connsiteX17" fmla="*/ 1657350 w 3181350"/>
                <a:gd name="connsiteY17" fmla="*/ 838200 h 2600325"/>
                <a:gd name="connsiteX18" fmla="*/ 1676400 w 3181350"/>
                <a:gd name="connsiteY18" fmla="*/ 762000 h 2600325"/>
                <a:gd name="connsiteX19" fmla="*/ 1695450 w 3181350"/>
                <a:gd name="connsiteY19" fmla="*/ 733425 h 2600325"/>
                <a:gd name="connsiteX20" fmla="*/ 1724025 w 3181350"/>
                <a:gd name="connsiteY20" fmla="*/ 666750 h 2600325"/>
                <a:gd name="connsiteX21" fmla="*/ 1752600 w 3181350"/>
                <a:gd name="connsiteY21" fmla="*/ 561975 h 2600325"/>
                <a:gd name="connsiteX22" fmla="*/ 1762125 w 3181350"/>
                <a:gd name="connsiteY22" fmla="*/ 276225 h 2600325"/>
                <a:gd name="connsiteX23" fmla="*/ 1771650 w 3181350"/>
                <a:gd name="connsiteY23" fmla="*/ 238125 h 2600325"/>
                <a:gd name="connsiteX24" fmla="*/ 1790700 w 3181350"/>
                <a:gd name="connsiteY24" fmla="*/ 180975 h 2600325"/>
                <a:gd name="connsiteX25" fmla="*/ 1800225 w 3181350"/>
                <a:gd name="connsiteY25" fmla="*/ 152400 h 2600325"/>
                <a:gd name="connsiteX26" fmla="*/ 1819275 w 3181350"/>
                <a:gd name="connsiteY26" fmla="*/ 114300 h 2600325"/>
                <a:gd name="connsiteX27" fmla="*/ 1828800 w 3181350"/>
                <a:gd name="connsiteY27" fmla="*/ 85725 h 2600325"/>
                <a:gd name="connsiteX28" fmla="*/ 1885950 w 3181350"/>
                <a:gd name="connsiteY28" fmla="*/ 28575 h 2600325"/>
                <a:gd name="connsiteX29" fmla="*/ 2038350 w 3181350"/>
                <a:gd name="connsiteY29" fmla="*/ 0 h 2600325"/>
                <a:gd name="connsiteX30" fmla="*/ 3124200 w 3181350"/>
                <a:gd name="connsiteY30" fmla="*/ 9525 h 2600325"/>
                <a:gd name="connsiteX31" fmla="*/ 3162300 w 3181350"/>
                <a:gd name="connsiteY31" fmla="*/ 19050 h 2600325"/>
                <a:gd name="connsiteX32" fmla="*/ 3181350 w 3181350"/>
                <a:gd name="connsiteY32" fmla="*/ 76200 h 2600325"/>
                <a:gd name="connsiteX33" fmla="*/ 3171825 w 3181350"/>
                <a:gd name="connsiteY33" fmla="*/ 333375 h 2600325"/>
                <a:gd name="connsiteX34" fmla="*/ 3162300 w 3181350"/>
                <a:gd name="connsiteY34" fmla="*/ 371475 h 2600325"/>
                <a:gd name="connsiteX35" fmla="*/ 3133725 w 3181350"/>
                <a:gd name="connsiteY35" fmla="*/ 400050 h 2600325"/>
                <a:gd name="connsiteX36" fmla="*/ 3105150 w 3181350"/>
                <a:gd name="connsiteY36" fmla="*/ 438150 h 2600325"/>
                <a:gd name="connsiteX37" fmla="*/ 3086100 w 3181350"/>
                <a:gd name="connsiteY37" fmla="*/ 466725 h 2600325"/>
                <a:gd name="connsiteX38" fmla="*/ 3057525 w 3181350"/>
                <a:gd name="connsiteY38" fmla="*/ 485775 h 2600325"/>
                <a:gd name="connsiteX39" fmla="*/ 2943225 w 3181350"/>
                <a:gd name="connsiteY39" fmla="*/ 523875 h 2600325"/>
                <a:gd name="connsiteX40" fmla="*/ 2895600 w 3181350"/>
                <a:gd name="connsiteY40" fmla="*/ 533400 h 2600325"/>
                <a:gd name="connsiteX41" fmla="*/ 2838450 w 3181350"/>
                <a:gd name="connsiteY41" fmla="*/ 542925 h 2600325"/>
                <a:gd name="connsiteX42" fmla="*/ 2571750 w 3181350"/>
                <a:gd name="connsiteY42" fmla="*/ 571500 h 2600325"/>
                <a:gd name="connsiteX43" fmla="*/ 2457450 w 3181350"/>
                <a:gd name="connsiteY43" fmla="*/ 628650 h 2600325"/>
                <a:gd name="connsiteX44" fmla="*/ 2428875 w 3181350"/>
                <a:gd name="connsiteY44" fmla="*/ 647700 h 2600325"/>
                <a:gd name="connsiteX45" fmla="*/ 2409825 w 3181350"/>
                <a:gd name="connsiteY45" fmla="*/ 676275 h 2600325"/>
                <a:gd name="connsiteX46" fmla="*/ 2390775 w 3181350"/>
                <a:gd name="connsiteY46" fmla="*/ 819150 h 2600325"/>
                <a:gd name="connsiteX47" fmla="*/ 2381250 w 3181350"/>
                <a:gd name="connsiteY47" fmla="*/ 866775 h 2600325"/>
                <a:gd name="connsiteX48" fmla="*/ 2371725 w 3181350"/>
                <a:gd name="connsiteY48" fmla="*/ 1533525 h 2600325"/>
                <a:gd name="connsiteX49" fmla="*/ 2333625 w 3181350"/>
                <a:gd name="connsiteY49" fmla="*/ 1571625 h 2600325"/>
                <a:gd name="connsiteX50" fmla="*/ 2314575 w 3181350"/>
                <a:gd name="connsiteY50" fmla="*/ 1619250 h 2600325"/>
                <a:gd name="connsiteX51" fmla="*/ 2276475 w 3181350"/>
                <a:gd name="connsiteY51" fmla="*/ 1647825 h 2600325"/>
                <a:gd name="connsiteX52" fmla="*/ 2219325 w 3181350"/>
                <a:gd name="connsiteY52" fmla="*/ 1714500 h 2600325"/>
                <a:gd name="connsiteX53" fmla="*/ 2190750 w 3181350"/>
                <a:gd name="connsiteY53" fmla="*/ 1724025 h 2600325"/>
                <a:gd name="connsiteX54" fmla="*/ 2076450 w 3181350"/>
                <a:gd name="connsiteY54" fmla="*/ 1771650 h 2600325"/>
                <a:gd name="connsiteX55" fmla="*/ 2019300 w 3181350"/>
                <a:gd name="connsiteY55" fmla="*/ 1790700 h 2600325"/>
                <a:gd name="connsiteX56" fmla="*/ 1990725 w 3181350"/>
                <a:gd name="connsiteY56" fmla="*/ 1800225 h 2600325"/>
                <a:gd name="connsiteX57" fmla="*/ 952500 w 3181350"/>
                <a:gd name="connsiteY57" fmla="*/ 1819275 h 2600325"/>
                <a:gd name="connsiteX58" fmla="*/ 904875 w 3181350"/>
                <a:gd name="connsiteY58" fmla="*/ 1876425 h 2600325"/>
                <a:gd name="connsiteX59" fmla="*/ 885825 w 3181350"/>
                <a:gd name="connsiteY59" fmla="*/ 1933575 h 2600325"/>
                <a:gd name="connsiteX60" fmla="*/ 876300 w 3181350"/>
                <a:gd name="connsiteY60" fmla="*/ 1962150 h 2600325"/>
                <a:gd name="connsiteX61" fmla="*/ 857250 w 3181350"/>
                <a:gd name="connsiteY61" fmla="*/ 2124075 h 2600325"/>
                <a:gd name="connsiteX62" fmla="*/ 838200 w 3181350"/>
                <a:gd name="connsiteY62" fmla="*/ 2171700 h 2600325"/>
                <a:gd name="connsiteX63" fmla="*/ 828675 w 3181350"/>
                <a:gd name="connsiteY63" fmla="*/ 2219325 h 2600325"/>
                <a:gd name="connsiteX64" fmla="*/ 800100 w 3181350"/>
                <a:gd name="connsiteY64" fmla="*/ 2286000 h 2600325"/>
                <a:gd name="connsiteX65" fmla="*/ 771525 w 3181350"/>
                <a:gd name="connsiteY65" fmla="*/ 2314575 h 2600325"/>
                <a:gd name="connsiteX66" fmla="*/ 714375 w 3181350"/>
                <a:gd name="connsiteY66" fmla="*/ 2381250 h 2600325"/>
                <a:gd name="connsiteX67" fmla="*/ 619125 w 3181350"/>
                <a:gd name="connsiteY67" fmla="*/ 2447925 h 2600325"/>
                <a:gd name="connsiteX68" fmla="*/ 581025 w 3181350"/>
                <a:gd name="connsiteY68" fmla="*/ 2476500 h 2600325"/>
                <a:gd name="connsiteX69" fmla="*/ 495300 w 3181350"/>
                <a:gd name="connsiteY69" fmla="*/ 2495550 h 2600325"/>
                <a:gd name="connsiteX70" fmla="*/ 428625 w 3181350"/>
                <a:gd name="connsiteY70" fmla="*/ 2514600 h 2600325"/>
                <a:gd name="connsiteX71" fmla="*/ 333375 w 3181350"/>
                <a:gd name="connsiteY71" fmla="*/ 2524125 h 2600325"/>
                <a:gd name="connsiteX72" fmla="*/ 285750 w 3181350"/>
                <a:gd name="connsiteY72" fmla="*/ 2533650 h 2600325"/>
                <a:gd name="connsiteX73" fmla="*/ 257175 w 3181350"/>
                <a:gd name="connsiteY73" fmla="*/ 2552700 h 2600325"/>
                <a:gd name="connsiteX74" fmla="*/ 228600 w 3181350"/>
                <a:gd name="connsiteY74" fmla="*/ 2562225 h 2600325"/>
                <a:gd name="connsiteX75" fmla="*/ 152400 w 3181350"/>
                <a:gd name="connsiteY75" fmla="*/ 2581275 h 2600325"/>
                <a:gd name="connsiteX76" fmla="*/ 66675 w 3181350"/>
                <a:gd name="connsiteY76" fmla="*/ 2600325 h 2600325"/>
                <a:gd name="connsiteX77" fmla="*/ 28575 w 3181350"/>
                <a:gd name="connsiteY77" fmla="*/ 2581275 h 2600325"/>
                <a:gd name="connsiteX78" fmla="*/ 174232 w 3181350"/>
                <a:gd name="connsiteY78" fmla="*/ 2421258 h 2600325"/>
                <a:gd name="connsiteX79" fmla="*/ 0 w 3181350"/>
                <a:gd name="connsiteY79" fmla="*/ 2305050 h 2600325"/>
                <a:gd name="connsiteX80" fmla="*/ 9525 w 3181350"/>
                <a:gd name="connsiteY80" fmla="*/ 2133600 h 2600325"/>
                <a:gd name="connsiteX81" fmla="*/ 47625 w 3181350"/>
                <a:gd name="connsiteY81" fmla="*/ 1847850 h 2600325"/>
                <a:gd name="connsiteX0" fmla="*/ 19050 w 3181350"/>
                <a:gd name="connsiteY0" fmla="*/ 2257425 h 2600325"/>
                <a:gd name="connsiteX1" fmla="*/ 19050 w 3181350"/>
                <a:gd name="connsiteY1" fmla="*/ 2257425 h 2600325"/>
                <a:gd name="connsiteX2" fmla="*/ 28575 w 3181350"/>
                <a:gd name="connsiteY2" fmla="*/ 1800225 h 2600325"/>
                <a:gd name="connsiteX3" fmla="*/ 38100 w 3181350"/>
                <a:gd name="connsiteY3" fmla="*/ 1771650 h 2600325"/>
                <a:gd name="connsiteX4" fmla="*/ 66675 w 3181350"/>
                <a:gd name="connsiteY4" fmla="*/ 1466850 h 2600325"/>
                <a:gd name="connsiteX5" fmla="*/ 76200 w 3181350"/>
                <a:gd name="connsiteY5" fmla="*/ 1247775 h 2600325"/>
                <a:gd name="connsiteX6" fmla="*/ 209550 w 3181350"/>
                <a:gd name="connsiteY6" fmla="*/ 1228725 h 2600325"/>
                <a:gd name="connsiteX7" fmla="*/ 314325 w 3181350"/>
                <a:gd name="connsiteY7" fmla="*/ 1209675 h 2600325"/>
                <a:gd name="connsiteX8" fmla="*/ 352425 w 3181350"/>
                <a:gd name="connsiteY8" fmla="*/ 1200150 h 2600325"/>
                <a:gd name="connsiteX9" fmla="*/ 428625 w 3181350"/>
                <a:gd name="connsiteY9" fmla="*/ 1190625 h 2600325"/>
                <a:gd name="connsiteX10" fmla="*/ 1428750 w 3181350"/>
                <a:gd name="connsiteY10" fmla="*/ 1181100 h 2600325"/>
                <a:gd name="connsiteX11" fmla="*/ 1457325 w 3181350"/>
                <a:gd name="connsiteY11" fmla="*/ 1171575 h 2600325"/>
                <a:gd name="connsiteX12" fmla="*/ 1514475 w 3181350"/>
                <a:gd name="connsiteY12" fmla="*/ 1162050 h 2600325"/>
                <a:gd name="connsiteX13" fmla="*/ 1552575 w 3181350"/>
                <a:gd name="connsiteY13" fmla="*/ 1133475 h 2600325"/>
                <a:gd name="connsiteX14" fmla="*/ 1590675 w 3181350"/>
                <a:gd name="connsiteY14" fmla="*/ 1047750 h 2600325"/>
                <a:gd name="connsiteX15" fmla="*/ 1600200 w 3181350"/>
                <a:gd name="connsiteY15" fmla="*/ 1019175 h 2600325"/>
                <a:gd name="connsiteX16" fmla="*/ 1619250 w 3181350"/>
                <a:gd name="connsiteY16" fmla="*/ 923925 h 2600325"/>
                <a:gd name="connsiteX17" fmla="*/ 1657350 w 3181350"/>
                <a:gd name="connsiteY17" fmla="*/ 838200 h 2600325"/>
                <a:gd name="connsiteX18" fmla="*/ 1676400 w 3181350"/>
                <a:gd name="connsiteY18" fmla="*/ 762000 h 2600325"/>
                <a:gd name="connsiteX19" fmla="*/ 1695450 w 3181350"/>
                <a:gd name="connsiteY19" fmla="*/ 733425 h 2600325"/>
                <a:gd name="connsiteX20" fmla="*/ 1724025 w 3181350"/>
                <a:gd name="connsiteY20" fmla="*/ 666750 h 2600325"/>
                <a:gd name="connsiteX21" fmla="*/ 1752600 w 3181350"/>
                <a:gd name="connsiteY21" fmla="*/ 561975 h 2600325"/>
                <a:gd name="connsiteX22" fmla="*/ 1762125 w 3181350"/>
                <a:gd name="connsiteY22" fmla="*/ 276225 h 2600325"/>
                <a:gd name="connsiteX23" fmla="*/ 1771650 w 3181350"/>
                <a:gd name="connsiteY23" fmla="*/ 238125 h 2600325"/>
                <a:gd name="connsiteX24" fmla="*/ 1790700 w 3181350"/>
                <a:gd name="connsiteY24" fmla="*/ 180975 h 2600325"/>
                <a:gd name="connsiteX25" fmla="*/ 1800225 w 3181350"/>
                <a:gd name="connsiteY25" fmla="*/ 152400 h 2600325"/>
                <a:gd name="connsiteX26" fmla="*/ 1819275 w 3181350"/>
                <a:gd name="connsiteY26" fmla="*/ 114300 h 2600325"/>
                <a:gd name="connsiteX27" fmla="*/ 1828800 w 3181350"/>
                <a:gd name="connsiteY27" fmla="*/ 85725 h 2600325"/>
                <a:gd name="connsiteX28" fmla="*/ 1885950 w 3181350"/>
                <a:gd name="connsiteY28" fmla="*/ 28575 h 2600325"/>
                <a:gd name="connsiteX29" fmla="*/ 2038350 w 3181350"/>
                <a:gd name="connsiteY29" fmla="*/ 0 h 2600325"/>
                <a:gd name="connsiteX30" fmla="*/ 3124200 w 3181350"/>
                <a:gd name="connsiteY30" fmla="*/ 9525 h 2600325"/>
                <a:gd name="connsiteX31" fmla="*/ 3162300 w 3181350"/>
                <a:gd name="connsiteY31" fmla="*/ 19050 h 2600325"/>
                <a:gd name="connsiteX32" fmla="*/ 3181350 w 3181350"/>
                <a:gd name="connsiteY32" fmla="*/ 76200 h 2600325"/>
                <a:gd name="connsiteX33" fmla="*/ 3171825 w 3181350"/>
                <a:gd name="connsiteY33" fmla="*/ 333375 h 2600325"/>
                <a:gd name="connsiteX34" fmla="*/ 3162300 w 3181350"/>
                <a:gd name="connsiteY34" fmla="*/ 371475 h 2600325"/>
                <a:gd name="connsiteX35" fmla="*/ 3133725 w 3181350"/>
                <a:gd name="connsiteY35" fmla="*/ 400050 h 2600325"/>
                <a:gd name="connsiteX36" fmla="*/ 3105150 w 3181350"/>
                <a:gd name="connsiteY36" fmla="*/ 438150 h 2600325"/>
                <a:gd name="connsiteX37" fmla="*/ 3086100 w 3181350"/>
                <a:gd name="connsiteY37" fmla="*/ 466725 h 2600325"/>
                <a:gd name="connsiteX38" fmla="*/ 3057525 w 3181350"/>
                <a:gd name="connsiteY38" fmla="*/ 485775 h 2600325"/>
                <a:gd name="connsiteX39" fmla="*/ 2943225 w 3181350"/>
                <a:gd name="connsiteY39" fmla="*/ 523875 h 2600325"/>
                <a:gd name="connsiteX40" fmla="*/ 2895600 w 3181350"/>
                <a:gd name="connsiteY40" fmla="*/ 533400 h 2600325"/>
                <a:gd name="connsiteX41" fmla="*/ 2838450 w 3181350"/>
                <a:gd name="connsiteY41" fmla="*/ 542925 h 2600325"/>
                <a:gd name="connsiteX42" fmla="*/ 2571750 w 3181350"/>
                <a:gd name="connsiteY42" fmla="*/ 571500 h 2600325"/>
                <a:gd name="connsiteX43" fmla="*/ 2457450 w 3181350"/>
                <a:gd name="connsiteY43" fmla="*/ 628650 h 2600325"/>
                <a:gd name="connsiteX44" fmla="*/ 2428875 w 3181350"/>
                <a:gd name="connsiteY44" fmla="*/ 647700 h 2600325"/>
                <a:gd name="connsiteX45" fmla="*/ 2409825 w 3181350"/>
                <a:gd name="connsiteY45" fmla="*/ 676275 h 2600325"/>
                <a:gd name="connsiteX46" fmla="*/ 2390775 w 3181350"/>
                <a:gd name="connsiteY46" fmla="*/ 819150 h 2600325"/>
                <a:gd name="connsiteX47" fmla="*/ 2381250 w 3181350"/>
                <a:gd name="connsiteY47" fmla="*/ 866775 h 2600325"/>
                <a:gd name="connsiteX48" fmla="*/ 2371725 w 3181350"/>
                <a:gd name="connsiteY48" fmla="*/ 1533525 h 2600325"/>
                <a:gd name="connsiteX49" fmla="*/ 2333625 w 3181350"/>
                <a:gd name="connsiteY49" fmla="*/ 1571625 h 2600325"/>
                <a:gd name="connsiteX50" fmla="*/ 2314575 w 3181350"/>
                <a:gd name="connsiteY50" fmla="*/ 1619250 h 2600325"/>
                <a:gd name="connsiteX51" fmla="*/ 2276475 w 3181350"/>
                <a:gd name="connsiteY51" fmla="*/ 1647825 h 2600325"/>
                <a:gd name="connsiteX52" fmla="*/ 2219325 w 3181350"/>
                <a:gd name="connsiteY52" fmla="*/ 1714500 h 2600325"/>
                <a:gd name="connsiteX53" fmla="*/ 2190750 w 3181350"/>
                <a:gd name="connsiteY53" fmla="*/ 1724025 h 2600325"/>
                <a:gd name="connsiteX54" fmla="*/ 2076450 w 3181350"/>
                <a:gd name="connsiteY54" fmla="*/ 1771650 h 2600325"/>
                <a:gd name="connsiteX55" fmla="*/ 2019300 w 3181350"/>
                <a:gd name="connsiteY55" fmla="*/ 1790700 h 2600325"/>
                <a:gd name="connsiteX56" fmla="*/ 1990725 w 3181350"/>
                <a:gd name="connsiteY56" fmla="*/ 1800225 h 2600325"/>
                <a:gd name="connsiteX57" fmla="*/ 952500 w 3181350"/>
                <a:gd name="connsiteY57" fmla="*/ 1819275 h 2600325"/>
                <a:gd name="connsiteX58" fmla="*/ 904875 w 3181350"/>
                <a:gd name="connsiteY58" fmla="*/ 1876425 h 2600325"/>
                <a:gd name="connsiteX59" fmla="*/ 885825 w 3181350"/>
                <a:gd name="connsiteY59" fmla="*/ 1933575 h 2600325"/>
                <a:gd name="connsiteX60" fmla="*/ 876300 w 3181350"/>
                <a:gd name="connsiteY60" fmla="*/ 1962150 h 2600325"/>
                <a:gd name="connsiteX61" fmla="*/ 857250 w 3181350"/>
                <a:gd name="connsiteY61" fmla="*/ 2124075 h 2600325"/>
                <a:gd name="connsiteX62" fmla="*/ 838200 w 3181350"/>
                <a:gd name="connsiteY62" fmla="*/ 2171700 h 2600325"/>
                <a:gd name="connsiteX63" fmla="*/ 828675 w 3181350"/>
                <a:gd name="connsiteY63" fmla="*/ 2219325 h 2600325"/>
                <a:gd name="connsiteX64" fmla="*/ 800100 w 3181350"/>
                <a:gd name="connsiteY64" fmla="*/ 2286000 h 2600325"/>
                <a:gd name="connsiteX65" fmla="*/ 771525 w 3181350"/>
                <a:gd name="connsiteY65" fmla="*/ 2314575 h 2600325"/>
                <a:gd name="connsiteX66" fmla="*/ 714375 w 3181350"/>
                <a:gd name="connsiteY66" fmla="*/ 2381250 h 2600325"/>
                <a:gd name="connsiteX67" fmla="*/ 619125 w 3181350"/>
                <a:gd name="connsiteY67" fmla="*/ 2447925 h 2600325"/>
                <a:gd name="connsiteX68" fmla="*/ 581025 w 3181350"/>
                <a:gd name="connsiteY68" fmla="*/ 2476500 h 2600325"/>
                <a:gd name="connsiteX69" fmla="*/ 495300 w 3181350"/>
                <a:gd name="connsiteY69" fmla="*/ 2495550 h 2600325"/>
                <a:gd name="connsiteX70" fmla="*/ 428625 w 3181350"/>
                <a:gd name="connsiteY70" fmla="*/ 2514600 h 2600325"/>
                <a:gd name="connsiteX71" fmla="*/ 333375 w 3181350"/>
                <a:gd name="connsiteY71" fmla="*/ 2524125 h 2600325"/>
                <a:gd name="connsiteX72" fmla="*/ 285750 w 3181350"/>
                <a:gd name="connsiteY72" fmla="*/ 2533650 h 2600325"/>
                <a:gd name="connsiteX73" fmla="*/ 342368 w 3181350"/>
                <a:gd name="connsiteY73" fmla="*/ 2426735 h 2600325"/>
                <a:gd name="connsiteX74" fmla="*/ 228600 w 3181350"/>
                <a:gd name="connsiteY74" fmla="*/ 2562225 h 2600325"/>
                <a:gd name="connsiteX75" fmla="*/ 152400 w 3181350"/>
                <a:gd name="connsiteY75" fmla="*/ 2581275 h 2600325"/>
                <a:gd name="connsiteX76" fmla="*/ 66675 w 3181350"/>
                <a:gd name="connsiteY76" fmla="*/ 2600325 h 2600325"/>
                <a:gd name="connsiteX77" fmla="*/ 28575 w 3181350"/>
                <a:gd name="connsiteY77" fmla="*/ 2581275 h 2600325"/>
                <a:gd name="connsiteX78" fmla="*/ 174232 w 3181350"/>
                <a:gd name="connsiteY78" fmla="*/ 2421258 h 2600325"/>
                <a:gd name="connsiteX79" fmla="*/ 0 w 3181350"/>
                <a:gd name="connsiteY79" fmla="*/ 2305050 h 2600325"/>
                <a:gd name="connsiteX80" fmla="*/ 9525 w 3181350"/>
                <a:gd name="connsiteY80" fmla="*/ 2133600 h 2600325"/>
                <a:gd name="connsiteX81" fmla="*/ 47625 w 3181350"/>
                <a:gd name="connsiteY81" fmla="*/ 1847850 h 2600325"/>
                <a:gd name="connsiteX0" fmla="*/ 19050 w 3181350"/>
                <a:gd name="connsiteY0" fmla="*/ 2257425 h 2600325"/>
                <a:gd name="connsiteX1" fmla="*/ 19050 w 3181350"/>
                <a:gd name="connsiteY1" fmla="*/ 2257425 h 2600325"/>
                <a:gd name="connsiteX2" fmla="*/ 28575 w 3181350"/>
                <a:gd name="connsiteY2" fmla="*/ 1800225 h 2600325"/>
                <a:gd name="connsiteX3" fmla="*/ 38100 w 3181350"/>
                <a:gd name="connsiteY3" fmla="*/ 1771650 h 2600325"/>
                <a:gd name="connsiteX4" fmla="*/ 66675 w 3181350"/>
                <a:gd name="connsiteY4" fmla="*/ 1466850 h 2600325"/>
                <a:gd name="connsiteX5" fmla="*/ 76200 w 3181350"/>
                <a:gd name="connsiteY5" fmla="*/ 1247775 h 2600325"/>
                <a:gd name="connsiteX6" fmla="*/ 209550 w 3181350"/>
                <a:gd name="connsiteY6" fmla="*/ 1228725 h 2600325"/>
                <a:gd name="connsiteX7" fmla="*/ 314325 w 3181350"/>
                <a:gd name="connsiteY7" fmla="*/ 1209675 h 2600325"/>
                <a:gd name="connsiteX8" fmla="*/ 352425 w 3181350"/>
                <a:gd name="connsiteY8" fmla="*/ 1200150 h 2600325"/>
                <a:gd name="connsiteX9" fmla="*/ 428625 w 3181350"/>
                <a:gd name="connsiteY9" fmla="*/ 1190625 h 2600325"/>
                <a:gd name="connsiteX10" fmla="*/ 1428750 w 3181350"/>
                <a:gd name="connsiteY10" fmla="*/ 1181100 h 2600325"/>
                <a:gd name="connsiteX11" fmla="*/ 1457325 w 3181350"/>
                <a:gd name="connsiteY11" fmla="*/ 1171575 h 2600325"/>
                <a:gd name="connsiteX12" fmla="*/ 1514475 w 3181350"/>
                <a:gd name="connsiteY12" fmla="*/ 1162050 h 2600325"/>
                <a:gd name="connsiteX13" fmla="*/ 1552575 w 3181350"/>
                <a:gd name="connsiteY13" fmla="*/ 1133475 h 2600325"/>
                <a:gd name="connsiteX14" fmla="*/ 1590675 w 3181350"/>
                <a:gd name="connsiteY14" fmla="*/ 1047750 h 2600325"/>
                <a:gd name="connsiteX15" fmla="*/ 1600200 w 3181350"/>
                <a:gd name="connsiteY15" fmla="*/ 1019175 h 2600325"/>
                <a:gd name="connsiteX16" fmla="*/ 1619250 w 3181350"/>
                <a:gd name="connsiteY16" fmla="*/ 923925 h 2600325"/>
                <a:gd name="connsiteX17" fmla="*/ 1657350 w 3181350"/>
                <a:gd name="connsiteY17" fmla="*/ 838200 h 2600325"/>
                <a:gd name="connsiteX18" fmla="*/ 1676400 w 3181350"/>
                <a:gd name="connsiteY18" fmla="*/ 762000 h 2600325"/>
                <a:gd name="connsiteX19" fmla="*/ 1695450 w 3181350"/>
                <a:gd name="connsiteY19" fmla="*/ 733425 h 2600325"/>
                <a:gd name="connsiteX20" fmla="*/ 1724025 w 3181350"/>
                <a:gd name="connsiteY20" fmla="*/ 666750 h 2600325"/>
                <a:gd name="connsiteX21" fmla="*/ 1752600 w 3181350"/>
                <a:gd name="connsiteY21" fmla="*/ 561975 h 2600325"/>
                <a:gd name="connsiteX22" fmla="*/ 1762125 w 3181350"/>
                <a:gd name="connsiteY22" fmla="*/ 276225 h 2600325"/>
                <a:gd name="connsiteX23" fmla="*/ 1771650 w 3181350"/>
                <a:gd name="connsiteY23" fmla="*/ 238125 h 2600325"/>
                <a:gd name="connsiteX24" fmla="*/ 1790700 w 3181350"/>
                <a:gd name="connsiteY24" fmla="*/ 180975 h 2600325"/>
                <a:gd name="connsiteX25" fmla="*/ 1800225 w 3181350"/>
                <a:gd name="connsiteY25" fmla="*/ 152400 h 2600325"/>
                <a:gd name="connsiteX26" fmla="*/ 1819275 w 3181350"/>
                <a:gd name="connsiteY26" fmla="*/ 114300 h 2600325"/>
                <a:gd name="connsiteX27" fmla="*/ 1828800 w 3181350"/>
                <a:gd name="connsiteY27" fmla="*/ 85725 h 2600325"/>
                <a:gd name="connsiteX28" fmla="*/ 1885950 w 3181350"/>
                <a:gd name="connsiteY28" fmla="*/ 28575 h 2600325"/>
                <a:gd name="connsiteX29" fmla="*/ 2038350 w 3181350"/>
                <a:gd name="connsiteY29" fmla="*/ 0 h 2600325"/>
                <a:gd name="connsiteX30" fmla="*/ 3124200 w 3181350"/>
                <a:gd name="connsiteY30" fmla="*/ 9525 h 2600325"/>
                <a:gd name="connsiteX31" fmla="*/ 3162300 w 3181350"/>
                <a:gd name="connsiteY31" fmla="*/ 19050 h 2600325"/>
                <a:gd name="connsiteX32" fmla="*/ 3181350 w 3181350"/>
                <a:gd name="connsiteY32" fmla="*/ 76200 h 2600325"/>
                <a:gd name="connsiteX33" fmla="*/ 3171825 w 3181350"/>
                <a:gd name="connsiteY33" fmla="*/ 333375 h 2600325"/>
                <a:gd name="connsiteX34" fmla="*/ 3162300 w 3181350"/>
                <a:gd name="connsiteY34" fmla="*/ 371475 h 2600325"/>
                <a:gd name="connsiteX35" fmla="*/ 3133725 w 3181350"/>
                <a:gd name="connsiteY35" fmla="*/ 400050 h 2600325"/>
                <a:gd name="connsiteX36" fmla="*/ 3105150 w 3181350"/>
                <a:gd name="connsiteY36" fmla="*/ 438150 h 2600325"/>
                <a:gd name="connsiteX37" fmla="*/ 3086100 w 3181350"/>
                <a:gd name="connsiteY37" fmla="*/ 466725 h 2600325"/>
                <a:gd name="connsiteX38" fmla="*/ 3057525 w 3181350"/>
                <a:gd name="connsiteY38" fmla="*/ 485775 h 2600325"/>
                <a:gd name="connsiteX39" fmla="*/ 2943225 w 3181350"/>
                <a:gd name="connsiteY39" fmla="*/ 523875 h 2600325"/>
                <a:gd name="connsiteX40" fmla="*/ 2895600 w 3181350"/>
                <a:gd name="connsiteY40" fmla="*/ 533400 h 2600325"/>
                <a:gd name="connsiteX41" fmla="*/ 2838450 w 3181350"/>
                <a:gd name="connsiteY41" fmla="*/ 542925 h 2600325"/>
                <a:gd name="connsiteX42" fmla="*/ 2571750 w 3181350"/>
                <a:gd name="connsiteY42" fmla="*/ 571500 h 2600325"/>
                <a:gd name="connsiteX43" fmla="*/ 2457450 w 3181350"/>
                <a:gd name="connsiteY43" fmla="*/ 628650 h 2600325"/>
                <a:gd name="connsiteX44" fmla="*/ 2428875 w 3181350"/>
                <a:gd name="connsiteY44" fmla="*/ 647700 h 2600325"/>
                <a:gd name="connsiteX45" fmla="*/ 2409825 w 3181350"/>
                <a:gd name="connsiteY45" fmla="*/ 676275 h 2600325"/>
                <a:gd name="connsiteX46" fmla="*/ 2390775 w 3181350"/>
                <a:gd name="connsiteY46" fmla="*/ 819150 h 2600325"/>
                <a:gd name="connsiteX47" fmla="*/ 2381250 w 3181350"/>
                <a:gd name="connsiteY47" fmla="*/ 866775 h 2600325"/>
                <a:gd name="connsiteX48" fmla="*/ 2371725 w 3181350"/>
                <a:gd name="connsiteY48" fmla="*/ 1533525 h 2600325"/>
                <a:gd name="connsiteX49" fmla="*/ 2333625 w 3181350"/>
                <a:gd name="connsiteY49" fmla="*/ 1571625 h 2600325"/>
                <a:gd name="connsiteX50" fmla="*/ 2314575 w 3181350"/>
                <a:gd name="connsiteY50" fmla="*/ 1619250 h 2600325"/>
                <a:gd name="connsiteX51" fmla="*/ 2276475 w 3181350"/>
                <a:gd name="connsiteY51" fmla="*/ 1647825 h 2600325"/>
                <a:gd name="connsiteX52" fmla="*/ 2219325 w 3181350"/>
                <a:gd name="connsiteY52" fmla="*/ 1714500 h 2600325"/>
                <a:gd name="connsiteX53" fmla="*/ 2190750 w 3181350"/>
                <a:gd name="connsiteY53" fmla="*/ 1724025 h 2600325"/>
                <a:gd name="connsiteX54" fmla="*/ 2076450 w 3181350"/>
                <a:gd name="connsiteY54" fmla="*/ 1771650 h 2600325"/>
                <a:gd name="connsiteX55" fmla="*/ 2019300 w 3181350"/>
                <a:gd name="connsiteY55" fmla="*/ 1790700 h 2600325"/>
                <a:gd name="connsiteX56" fmla="*/ 1990725 w 3181350"/>
                <a:gd name="connsiteY56" fmla="*/ 1800225 h 2600325"/>
                <a:gd name="connsiteX57" fmla="*/ 952500 w 3181350"/>
                <a:gd name="connsiteY57" fmla="*/ 1819275 h 2600325"/>
                <a:gd name="connsiteX58" fmla="*/ 904875 w 3181350"/>
                <a:gd name="connsiteY58" fmla="*/ 1876425 h 2600325"/>
                <a:gd name="connsiteX59" fmla="*/ 885825 w 3181350"/>
                <a:gd name="connsiteY59" fmla="*/ 1933575 h 2600325"/>
                <a:gd name="connsiteX60" fmla="*/ 876300 w 3181350"/>
                <a:gd name="connsiteY60" fmla="*/ 1962150 h 2600325"/>
                <a:gd name="connsiteX61" fmla="*/ 857250 w 3181350"/>
                <a:gd name="connsiteY61" fmla="*/ 2124075 h 2600325"/>
                <a:gd name="connsiteX62" fmla="*/ 838200 w 3181350"/>
                <a:gd name="connsiteY62" fmla="*/ 2171700 h 2600325"/>
                <a:gd name="connsiteX63" fmla="*/ 828675 w 3181350"/>
                <a:gd name="connsiteY63" fmla="*/ 2219325 h 2600325"/>
                <a:gd name="connsiteX64" fmla="*/ 800100 w 3181350"/>
                <a:gd name="connsiteY64" fmla="*/ 2286000 h 2600325"/>
                <a:gd name="connsiteX65" fmla="*/ 771525 w 3181350"/>
                <a:gd name="connsiteY65" fmla="*/ 2314575 h 2600325"/>
                <a:gd name="connsiteX66" fmla="*/ 714375 w 3181350"/>
                <a:gd name="connsiteY66" fmla="*/ 2381250 h 2600325"/>
                <a:gd name="connsiteX67" fmla="*/ 619125 w 3181350"/>
                <a:gd name="connsiteY67" fmla="*/ 2447925 h 2600325"/>
                <a:gd name="connsiteX68" fmla="*/ 581025 w 3181350"/>
                <a:gd name="connsiteY68" fmla="*/ 2476500 h 2600325"/>
                <a:gd name="connsiteX69" fmla="*/ 495300 w 3181350"/>
                <a:gd name="connsiteY69" fmla="*/ 2495550 h 2600325"/>
                <a:gd name="connsiteX70" fmla="*/ 428625 w 3181350"/>
                <a:gd name="connsiteY70" fmla="*/ 2514600 h 2600325"/>
                <a:gd name="connsiteX71" fmla="*/ 333375 w 3181350"/>
                <a:gd name="connsiteY71" fmla="*/ 2524125 h 2600325"/>
                <a:gd name="connsiteX72" fmla="*/ 285750 w 3181350"/>
                <a:gd name="connsiteY72" fmla="*/ 2533650 h 2600325"/>
                <a:gd name="connsiteX73" fmla="*/ 342368 w 3181350"/>
                <a:gd name="connsiteY73" fmla="*/ 2426735 h 2600325"/>
                <a:gd name="connsiteX74" fmla="*/ 228600 w 3181350"/>
                <a:gd name="connsiteY74" fmla="*/ 2562225 h 2600325"/>
                <a:gd name="connsiteX75" fmla="*/ 135362 w 3181350"/>
                <a:gd name="connsiteY75" fmla="*/ 2586751 h 2600325"/>
                <a:gd name="connsiteX76" fmla="*/ 66675 w 3181350"/>
                <a:gd name="connsiteY76" fmla="*/ 2600325 h 2600325"/>
                <a:gd name="connsiteX77" fmla="*/ 28575 w 3181350"/>
                <a:gd name="connsiteY77" fmla="*/ 2581275 h 2600325"/>
                <a:gd name="connsiteX78" fmla="*/ 174232 w 3181350"/>
                <a:gd name="connsiteY78" fmla="*/ 2421258 h 2600325"/>
                <a:gd name="connsiteX79" fmla="*/ 0 w 3181350"/>
                <a:gd name="connsiteY79" fmla="*/ 2305050 h 2600325"/>
                <a:gd name="connsiteX80" fmla="*/ 9525 w 3181350"/>
                <a:gd name="connsiteY80" fmla="*/ 2133600 h 2600325"/>
                <a:gd name="connsiteX81" fmla="*/ 47625 w 3181350"/>
                <a:gd name="connsiteY81" fmla="*/ 1847850 h 2600325"/>
                <a:gd name="connsiteX0" fmla="*/ 19050 w 3181350"/>
                <a:gd name="connsiteY0" fmla="*/ 2257425 h 2603586"/>
                <a:gd name="connsiteX1" fmla="*/ 19050 w 3181350"/>
                <a:gd name="connsiteY1" fmla="*/ 2257425 h 2603586"/>
                <a:gd name="connsiteX2" fmla="*/ 28575 w 3181350"/>
                <a:gd name="connsiteY2" fmla="*/ 1800225 h 2603586"/>
                <a:gd name="connsiteX3" fmla="*/ 38100 w 3181350"/>
                <a:gd name="connsiteY3" fmla="*/ 1771650 h 2603586"/>
                <a:gd name="connsiteX4" fmla="*/ 66675 w 3181350"/>
                <a:gd name="connsiteY4" fmla="*/ 1466850 h 2603586"/>
                <a:gd name="connsiteX5" fmla="*/ 76200 w 3181350"/>
                <a:gd name="connsiteY5" fmla="*/ 1247775 h 2603586"/>
                <a:gd name="connsiteX6" fmla="*/ 209550 w 3181350"/>
                <a:gd name="connsiteY6" fmla="*/ 1228725 h 2603586"/>
                <a:gd name="connsiteX7" fmla="*/ 314325 w 3181350"/>
                <a:gd name="connsiteY7" fmla="*/ 1209675 h 2603586"/>
                <a:gd name="connsiteX8" fmla="*/ 352425 w 3181350"/>
                <a:gd name="connsiteY8" fmla="*/ 1200150 h 2603586"/>
                <a:gd name="connsiteX9" fmla="*/ 428625 w 3181350"/>
                <a:gd name="connsiteY9" fmla="*/ 1190625 h 2603586"/>
                <a:gd name="connsiteX10" fmla="*/ 1428750 w 3181350"/>
                <a:gd name="connsiteY10" fmla="*/ 1181100 h 2603586"/>
                <a:gd name="connsiteX11" fmla="*/ 1457325 w 3181350"/>
                <a:gd name="connsiteY11" fmla="*/ 1171575 h 2603586"/>
                <a:gd name="connsiteX12" fmla="*/ 1514475 w 3181350"/>
                <a:gd name="connsiteY12" fmla="*/ 1162050 h 2603586"/>
                <a:gd name="connsiteX13" fmla="*/ 1552575 w 3181350"/>
                <a:gd name="connsiteY13" fmla="*/ 1133475 h 2603586"/>
                <a:gd name="connsiteX14" fmla="*/ 1590675 w 3181350"/>
                <a:gd name="connsiteY14" fmla="*/ 1047750 h 2603586"/>
                <a:gd name="connsiteX15" fmla="*/ 1600200 w 3181350"/>
                <a:gd name="connsiteY15" fmla="*/ 1019175 h 2603586"/>
                <a:gd name="connsiteX16" fmla="*/ 1619250 w 3181350"/>
                <a:gd name="connsiteY16" fmla="*/ 923925 h 2603586"/>
                <a:gd name="connsiteX17" fmla="*/ 1657350 w 3181350"/>
                <a:gd name="connsiteY17" fmla="*/ 838200 h 2603586"/>
                <a:gd name="connsiteX18" fmla="*/ 1676400 w 3181350"/>
                <a:gd name="connsiteY18" fmla="*/ 762000 h 2603586"/>
                <a:gd name="connsiteX19" fmla="*/ 1695450 w 3181350"/>
                <a:gd name="connsiteY19" fmla="*/ 733425 h 2603586"/>
                <a:gd name="connsiteX20" fmla="*/ 1724025 w 3181350"/>
                <a:gd name="connsiteY20" fmla="*/ 666750 h 2603586"/>
                <a:gd name="connsiteX21" fmla="*/ 1752600 w 3181350"/>
                <a:gd name="connsiteY21" fmla="*/ 561975 h 2603586"/>
                <a:gd name="connsiteX22" fmla="*/ 1762125 w 3181350"/>
                <a:gd name="connsiteY22" fmla="*/ 276225 h 2603586"/>
                <a:gd name="connsiteX23" fmla="*/ 1771650 w 3181350"/>
                <a:gd name="connsiteY23" fmla="*/ 238125 h 2603586"/>
                <a:gd name="connsiteX24" fmla="*/ 1790700 w 3181350"/>
                <a:gd name="connsiteY24" fmla="*/ 180975 h 2603586"/>
                <a:gd name="connsiteX25" fmla="*/ 1800225 w 3181350"/>
                <a:gd name="connsiteY25" fmla="*/ 152400 h 2603586"/>
                <a:gd name="connsiteX26" fmla="*/ 1819275 w 3181350"/>
                <a:gd name="connsiteY26" fmla="*/ 114300 h 2603586"/>
                <a:gd name="connsiteX27" fmla="*/ 1828800 w 3181350"/>
                <a:gd name="connsiteY27" fmla="*/ 85725 h 2603586"/>
                <a:gd name="connsiteX28" fmla="*/ 1885950 w 3181350"/>
                <a:gd name="connsiteY28" fmla="*/ 28575 h 2603586"/>
                <a:gd name="connsiteX29" fmla="*/ 2038350 w 3181350"/>
                <a:gd name="connsiteY29" fmla="*/ 0 h 2603586"/>
                <a:gd name="connsiteX30" fmla="*/ 3124200 w 3181350"/>
                <a:gd name="connsiteY30" fmla="*/ 9525 h 2603586"/>
                <a:gd name="connsiteX31" fmla="*/ 3162300 w 3181350"/>
                <a:gd name="connsiteY31" fmla="*/ 19050 h 2603586"/>
                <a:gd name="connsiteX32" fmla="*/ 3181350 w 3181350"/>
                <a:gd name="connsiteY32" fmla="*/ 76200 h 2603586"/>
                <a:gd name="connsiteX33" fmla="*/ 3171825 w 3181350"/>
                <a:gd name="connsiteY33" fmla="*/ 333375 h 2603586"/>
                <a:gd name="connsiteX34" fmla="*/ 3162300 w 3181350"/>
                <a:gd name="connsiteY34" fmla="*/ 371475 h 2603586"/>
                <a:gd name="connsiteX35" fmla="*/ 3133725 w 3181350"/>
                <a:gd name="connsiteY35" fmla="*/ 400050 h 2603586"/>
                <a:gd name="connsiteX36" fmla="*/ 3105150 w 3181350"/>
                <a:gd name="connsiteY36" fmla="*/ 438150 h 2603586"/>
                <a:gd name="connsiteX37" fmla="*/ 3086100 w 3181350"/>
                <a:gd name="connsiteY37" fmla="*/ 466725 h 2603586"/>
                <a:gd name="connsiteX38" fmla="*/ 3057525 w 3181350"/>
                <a:gd name="connsiteY38" fmla="*/ 485775 h 2603586"/>
                <a:gd name="connsiteX39" fmla="*/ 2943225 w 3181350"/>
                <a:gd name="connsiteY39" fmla="*/ 523875 h 2603586"/>
                <a:gd name="connsiteX40" fmla="*/ 2895600 w 3181350"/>
                <a:gd name="connsiteY40" fmla="*/ 533400 h 2603586"/>
                <a:gd name="connsiteX41" fmla="*/ 2838450 w 3181350"/>
                <a:gd name="connsiteY41" fmla="*/ 542925 h 2603586"/>
                <a:gd name="connsiteX42" fmla="*/ 2571750 w 3181350"/>
                <a:gd name="connsiteY42" fmla="*/ 571500 h 2603586"/>
                <a:gd name="connsiteX43" fmla="*/ 2457450 w 3181350"/>
                <a:gd name="connsiteY43" fmla="*/ 628650 h 2603586"/>
                <a:gd name="connsiteX44" fmla="*/ 2428875 w 3181350"/>
                <a:gd name="connsiteY44" fmla="*/ 647700 h 2603586"/>
                <a:gd name="connsiteX45" fmla="*/ 2409825 w 3181350"/>
                <a:gd name="connsiteY45" fmla="*/ 676275 h 2603586"/>
                <a:gd name="connsiteX46" fmla="*/ 2390775 w 3181350"/>
                <a:gd name="connsiteY46" fmla="*/ 819150 h 2603586"/>
                <a:gd name="connsiteX47" fmla="*/ 2381250 w 3181350"/>
                <a:gd name="connsiteY47" fmla="*/ 866775 h 2603586"/>
                <a:gd name="connsiteX48" fmla="*/ 2371725 w 3181350"/>
                <a:gd name="connsiteY48" fmla="*/ 1533525 h 2603586"/>
                <a:gd name="connsiteX49" fmla="*/ 2333625 w 3181350"/>
                <a:gd name="connsiteY49" fmla="*/ 1571625 h 2603586"/>
                <a:gd name="connsiteX50" fmla="*/ 2314575 w 3181350"/>
                <a:gd name="connsiteY50" fmla="*/ 1619250 h 2603586"/>
                <a:gd name="connsiteX51" fmla="*/ 2276475 w 3181350"/>
                <a:gd name="connsiteY51" fmla="*/ 1647825 h 2603586"/>
                <a:gd name="connsiteX52" fmla="*/ 2219325 w 3181350"/>
                <a:gd name="connsiteY52" fmla="*/ 1714500 h 2603586"/>
                <a:gd name="connsiteX53" fmla="*/ 2190750 w 3181350"/>
                <a:gd name="connsiteY53" fmla="*/ 1724025 h 2603586"/>
                <a:gd name="connsiteX54" fmla="*/ 2076450 w 3181350"/>
                <a:gd name="connsiteY54" fmla="*/ 1771650 h 2603586"/>
                <a:gd name="connsiteX55" fmla="*/ 2019300 w 3181350"/>
                <a:gd name="connsiteY55" fmla="*/ 1790700 h 2603586"/>
                <a:gd name="connsiteX56" fmla="*/ 1990725 w 3181350"/>
                <a:gd name="connsiteY56" fmla="*/ 1800225 h 2603586"/>
                <a:gd name="connsiteX57" fmla="*/ 952500 w 3181350"/>
                <a:gd name="connsiteY57" fmla="*/ 1819275 h 2603586"/>
                <a:gd name="connsiteX58" fmla="*/ 904875 w 3181350"/>
                <a:gd name="connsiteY58" fmla="*/ 1876425 h 2603586"/>
                <a:gd name="connsiteX59" fmla="*/ 885825 w 3181350"/>
                <a:gd name="connsiteY59" fmla="*/ 1933575 h 2603586"/>
                <a:gd name="connsiteX60" fmla="*/ 876300 w 3181350"/>
                <a:gd name="connsiteY60" fmla="*/ 1962150 h 2603586"/>
                <a:gd name="connsiteX61" fmla="*/ 857250 w 3181350"/>
                <a:gd name="connsiteY61" fmla="*/ 2124075 h 2603586"/>
                <a:gd name="connsiteX62" fmla="*/ 838200 w 3181350"/>
                <a:gd name="connsiteY62" fmla="*/ 2171700 h 2603586"/>
                <a:gd name="connsiteX63" fmla="*/ 828675 w 3181350"/>
                <a:gd name="connsiteY63" fmla="*/ 2219325 h 2603586"/>
                <a:gd name="connsiteX64" fmla="*/ 800100 w 3181350"/>
                <a:gd name="connsiteY64" fmla="*/ 2286000 h 2603586"/>
                <a:gd name="connsiteX65" fmla="*/ 771525 w 3181350"/>
                <a:gd name="connsiteY65" fmla="*/ 2314575 h 2603586"/>
                <a:gd name="connsiteX66" fmla="*/ 714375 w 3181350"/>
                <a:gd name="connsiteY66" fmla="*/ 2381250 h 2603586"/>
                <a:gd name="connsiteX67" fmla="*/ 619125 w 3181350"/>
                <a:gd name="connsiteY67" fmla="*/ 2447925 h 2603586"/>
                <a:gd name="connsiteX68" fmla="*/ 581025 w 3181350"/>
                <a:gd name="connsiteY68" fmla="*/ 2476500 h 2603586"/>
                <a:gd name="connsiteX69" fmla="*/ 495300 w 3181350"/>
                <a:gd name="connsiteY69" fmla="*/ 2495550 h 2603586"/>
                <a:gd name="connsiteX70" fmla="*/ 428625 w 3181350"/>
                <a:gd name="connsiteY70" fmla="*/ 2514600 h 2603586"/>
                <a:gd name="connsiteX71" fmla="*/ 333375 w 3181350"/>
                <a:gd name="connsiteY71" fmla="*/ 2524125 h 2603586"/>
                <a:gd name="connsiteX72" fmla="*/ 285750 w 3181350"/>
                <a:gd name="connsiteY72" fmla="*/ 2533650 h 2603586"/>
                <a:gd name="connsiteX73" fmla="*/ 342368 w 3181350"/>
                <a:gd name="connsiteY73" fmla="*/ 2426735 h 2603586"/>
                <a:gd name="connsiteX74" fmla="*/ 228600 w 3181350"/>
                <a:gd name="connsiteY74" fmla="*/ 2562225 h 2603586"/>
                <a:gd name="connsiteX75" fmla="*/ 66675 w 3181350"/>
                <a:gd name="connsiteY75" fmla="*/ 2600325 h 2603586"/>
                <a:gd name="connsiteX76" fmla="*/ 28575 w 3181350"/>
                <a:gd name="connsiteY76" fmla="*/ 2581275 h 2603586"/>
                <a:gd name="connsiteX77" fmla="*/ 174232 w 3181350"/>
                <a:gd name="connsiteY77" fmla="*/ 2421258 h 2603586"/>
                <a:gd name="connsiteX78" fmla="*/ 0 w 3181350"/>
                <a:gd name="connsiteY78" fmla="*/ 2305050 h 2603586"/>
                <a:gd name="connsiteX79" fmla="*/ 9525 w 3181350"/>
                <a:gd name="connsiteY79" fmla="*/ 2133600 h 2603586"/>
                <a:gd name="connsiteX80" fmla="*/ 47625 w 3181350"/>
                <a:gd name="connsiteY80" fmla="*/ 1847850 h 2603586"/>
                <a:gd name="connsiteX0" fmla="*/ 19050 w 3181350"/>
                <a:gd name="connsiteY0" fmla="*/ 2257425 h 2592502"/>
                <a:gd name="connsiteX1" fmla="*/ 19050 w 3181350"/>
                <a:gd name="connsiteY1" fmla="*/ 2257425 h 2592502"/>
                <a:gd name="connsiteX2" fmla="*/ 28575 w 3181350"/>
                <a:gd name="connsiteY2" fmla="*/ 1800225 h 2592502"/>
                <a:gd name="connsiteX3" fmla="*/ 38100 w 3181350"/>
                <a:gd name="connsiteY3" fmla="*/ 1771650 h 2592502"/>
                <a:gd name="connsiteX4" fmla="*/ 66675 w 3181350"/>
                <a:gd name="connsiteY4" fmla="*/ 1466850 h 2592502"/>
                <a:gd name="connsiteX5" fmla="*/ 76200 w 3181350"/>
                <a:gd name="connsiteY5" fmla="*/ 1247775 h 2592502"/>
                <a:gd name="connsiteX6" fmla="*/ 209550 w 3181350"/>
                <a:gd name="connsiteY6" fmla="*/ 1228725 h 2592502"/>
                <a:gd name="connsiteX7" fmla="*/ 314325 w 3181350"/>
                <a:gd name="connsiteY7" fmla="*/ 1209675 h 2592502"/>
                <a:gd name="connsiteX8" fmla="*/ 352425 w 3181350"/>
                <a:gd name="connsiteY8" fmla="*/ 1200150 h 2592502"/>
                <a:gd name="connsiteX9" fmla="*/ 428625 w 3181350"/>
                <a:gd name="connsiteY9" fmla="*/ 1190625 h 2592502"/>
                <a:gd name="connsiteX10" fmla="*/ 1428750 w 3181350"/>
                <a:gd name="connsiteY10" fmla="*/ 1181100 h 2592502"/>
                <a:gd name="connsiteX11" fmla="*/ 1457325 w 3181350"/>
                <a:gd name="connsiteY11" fmla="*/ 1171575 h 2592502"/>
                <a:gd name="connsiteX12" fmla="*/ 1514475 w 3181350"/>
                <a:gd name="connsiteY12" fmla="*/ 1162050 h 2592502"/>
                <a:gd name="connsiteX13" fmla="*/ 1552575 w 3181350"/>
                <a:gd name="connsiteY13" fmla="*/ 1133475 h 2592502"/>
                <a:gd name="connsiteX14" fmla="*/ 1590675 w 3181350"/>
                <a:gd name="connsiteY14" fmla="*/ 1047750 h 2592502"/>
                <a:gd name="connsiteX15" fmla="*/ 1600200 w 3181350"/>
                <a:gd name="connsiteY15" fmla="*/ 1019175 h 2592502"/>
                <a:gd name="connsiteX16" fmla="*/ 1619250 w 3181350"/>
                <a:gd name="connsiteY16" fmla="*/ 923925 h 2592502"/>
                <a:gd name="connsiteX17" fmla="*/ 1657350 w 3181350"/>
                <a:gd name="connsiteY17" fmla="*/ 838200 h 2592502"/>
                <a:gd name="connsiteX18" fmla="*/ 1676400 w 3181350"/>
                <a:gd name="connsiteY18" fmla="*/ 762000 h 2592502"/>
                <a:gd name="connsiteX19" fmla="*/ 1695450 w 3181350"/>
                <a:gd name="connsiteY19" fmla="*/ 733425 h 2592502"/>
                <a:gd name="connsiteX20" fmla="*/ 1724025 w 3181350"/>
                <a:gd name="connsiteY20" fmla="*/ 666750 h 2592502"/>
                <a:gd name="connsiteX21" fmla="*/ 1752600 w 3181350"/>
                <a:gd name="connsiteY21" fmla="*/ 561975 h 2592502"/>
                <a:gd name="connsiteX22" fmla="*/ 1762125 w 3181350"/>
                <a:gd name="connsiteY22" fmla="*/ 276225 h 2592502"/>
                <a:gd name="connsiteX23" fmla="*/ 1771650 w 3181350"/>
                <a:gd name="connsiteY23" fmla="*/ 238125 h 2592502"/>
                <a:gd name="connsiteX24" fmla="*/ 1790700 w 3181350"/>
                <a:gd name="connsiteY24" fmla="*/ 180975 h 2592502"/>
                <a:gd name="connsiteX25" fmla="*/ 1800225 w 3181350"/>
                <a:gd name="connsiteY25" fmla="*/ 152400 h 2592502"/>
                <a:gd name="connsiteX26" fmla="*/ 1819275 w 3181350"/>
                <a:gd name="connsiteY26" fmla="*/ 114300 h 2592502"/>
                <a:gd name="connsiteX27" fmla="*/ 1828800 w 3181350"/>
                <a:gd name="connsiteY27" fmla="*/ 85725 h 2592502"/>
                <a:gd name="connsiteX28" fmla="*/ 1885950 w 3181350"/>
                <a:gd name="connsiteY28" fmla="*/ 28575 h 2592502"/>
                <a:gd name="connsiteX29" fmla="*/ 2038350 w 3181350"/>
                <a:gd name="connsiteY29" fmla="*/ 0 h 2592502"/>
                <a:gd name="connsiteX30" fmla="*/ 3124200 w 3181350"/>
                <a:gd name="connsiteY30" fmla="*/ 9525 h 2592502"/>
                <a:gd name="connsiteX31" fmla="*/ 3162300 w 3181350"/>
                <a:gd name="connsiteY31" fmla="*/ 19050 h 2592502"/>
                <a:gd name="connsiteX32" fmla="*/ 3181350 w 3181350"/>
                <a:gd name="connsiteY32" fmla="*/ 76200 h 2592502"/>
                <a:gd name="connsiteX33" fmla="*/ 3171825 w 3181350"/>
                <a:gd name="connsiteY33" fmla="*/ 333375 h 2592502"/>
                <a:gd name="connsiteX34" fmla="*/ 3162300 w 3181350"/>
                <a:gd name="connsiteY34" fmla="*/ 371475 h 2592502"/>
                <a:gd name="connsiteX35" fmla="*/ 3133725 w 3181350"/>
                <a:gd name="connsiteY35" fmla="*/ 400050 h 2592502"/>
                <a:gd name="connsiteX36" fmla="*/ 3105150 w 3181350"/>
                <a:gd name="connsiteY36" fmla="*/ 438150 h 2592502"/>
                <a:gd name="connsiteX37" fmla="*/ 3086100 w 3181350"/>
                <a:gd name="connsiteY37" fmla="*/ 466725 h 2592502"/>
                <a:gd name="connsiteX38" fmla="*/ 3057525 w 3181350"/>
                <a:gd name="connsiteY38" fmla="*/ 485775 h 2592502"/>
                <a:gd name="connsiteX39" fmla="*/ 2943225 w 3181350"/>
                <a:gd name="connsiteY39" fmla="*/ 523875 h 2592502"/>
                <a:gd name="connsiteX40" fmla="*/ 2895600 w 3181350"/>
                <a:gd name="connsiteY40" fmla="*/ 533400 h 2592502"/>
                <a:gd name="connsiteX41" fmla="*/ 2838450 w 3181350"/>
                <a:gd name="connsiteY41" fmla="*/ 542925 h 2592502"/>
                <a:gd name="connsiteX42" fmla="*/ 2571750 w 3181350"/>
                <a:gd name="connsiteY42" fmla="*/ 571500 h 2592502"/>
                <a:gd name="connsiteX43" fmla="*/ 2457450 w 3181350"/>
                <a:gd name="connsiteY43" fmla="*/ 628650 h 2592502"/>
                <a:gd name="connsiteX44" fmla="*/ 2428875 w 3181350"/>
                <a:gd name="connsiteY44" fmla="*/ 647700 h 2592502"/>
                <a:gd name="connsiteX45" fmla="*/ 2409825 w 3181350"/>
                <a:gd name="connsiteY45" fmla="*/ 676275 h 2592502"/>
                <a:gd name="connsiteX46" fmla="*/ 2390775 w 3181350"/>
                <a:gd name="connsiteY46" fmla="*/ 819150 h 2592502"/>
                <a:gd name="connsiteX47" fmla="*/ 2381250 w 3181350"/>
                <a:gd name="connsiteY47" fmla="*/ 866775 h 2592502"/>
                <a:gd name="connsiteX48" fmla="*/ 2371725 w 3181350"/>
                <a:gd name="connsiteY48" fmla="*/ 1533525 h 2592502"/>
                <a:gd name="connsiteX49" fmla="*/ 2333625 w 3181350"/>
                <a:gd name="connsiteY49" fmla="*/ 1571625 h 2592502"/>
                <a:gd name="connsiteX50" fmla="*/ 2314575 w 3181350"/>
                <a:gd name="connsiteY50" fmla="*/ 1619250 h 2592502"/>
                <a:gd name="connsiteX51" fmla="*/ 2276475 w 3181350"/>
                <a:gd name="connsiteY51" fmla="*/ 1647825 h 2592502"/>
                <a:gd name="connsiteX52" fmla="*/ 2219325 w 3181350"/>
                <a:gd name="connsiteY52" fmla="*/ 1714500 h 2592502"/>
                <a:gd name="connsiteX53" fmla="*/ 2190750 w 3181350"/>
                <a:gd name="connsiteY53" fmla="*/ 1724025 h 2592502"/>
                <a:gd name="connsiteX54" fmla="*/ 2076450 w 3181350"/>
                <a:gd name="connsiteY54" fmla="*/ 1771650 h 2592502"/>
                <a:gd name="connsiteX55" fmla="*/ 2019300 w 3181350"/>
                <a:gd name="connsiteY55" fmla="*/ 1790700 h 2592502"/>
                <a:gd name="connsiteX56" fmla="*/ 1990725 w 3181350"/>
                <a:gd name="connsiteY56" fmla="*/ 1800225 h 2592502"/>
                <a:gd name="connsiteX57" fmla="*/ 952500 w 3181350"/>
                <a:gd name="connsiteY57" fmla="*/ 1819275 h 2592502"/>
                <a:gd name="connsiteX58" fmla="*/ 904875 w 3181350"/>
                <a:gd name="connsiteY58" fmla="*/ 1876425 h 2592502"/>
                <a:gd name="connsiteX59" fmla="*/ 885825 w 3181350"/>
                <a:gd name="connsiteY59" fmla="*/ 1933575 h 2592502"/>
                <a:gd name="connsiteX60" fmla="*/ 876300 w 3181350"/>
                <a:gd name="connsiteY60" fmla="*/ 1962150 h 2592502"/>
                <a:gd name="connsiteX61" fmla="*/ 857250 w 3181350"/>
                <a:gd name="connsiteY61" fmla="*/ 2124075 h 2592502"/>
                <a:gd name="connsiteX62" fmla="*/ 838200 w 3181350"/>
                <a:gd name="connsiteY62" fmla="*/ 2171700 h 2592502"/>
                <a:gd name="connsiteX63" fmla="*/ 828675 w 3181350"/>
                <a:gd name="connsiteY63" fmla="*/ 2219325 h 2592502"/>
                <a:gd name="connsiteX64" fmla="*/ 800100 w 3181350"/>
                <a:gd name="connsiteY64" fmla="*/ 2286000 h 2592502"/>
                <a:gd name="connsiteX65" fmla="*/ 771525 w 3181350"/>
                <a:gd name="connsiteY65" fmla="*/ 2314575 h 2592502"/>
                <a:gd name="connsiteX66" fmla="*/ 714375 w 3181350"/>
                <a:gd name="connsiteY66" fmla="*/ 2381250 h 2592502"/>
                <a:gd name="connsiteX67" fmla="*/ 619125 w 3181350"/>
                <a:gd name="connsiteY67" fmla="*/ 2447925 h 2592502"/>
                <a:gd name="connsiteX68" fmla="*/ 581025 w 3181350"/>
                <a:gd name="connsiteY68" fmla="*/ 2476500 h 2592502"/>
                <a:gd name="connsiteX69" fmla="*/ 495300 w 3181350"/>
                <a:gd name="connsiteY69" fmla="*/ 2495550 h 2592502"/>
                <a:gd name="connsiteX70" fmla="*/ 428625 w 3181350"/>
                <a:gd name="connsiteY70" fmla="*/ 2514600 h 2592502"/>
                <a:gd name="connsiteX71" fmla="*/ 333375 w 3181350"/>
                <a:gd name="connsiteY71" fmla="*/ 2524125 h 2592502"/>
                <a:gd name="connsiteX72" fmla="*/ 285750 w 3181350"/>
                <a:gd name="connsiteY72" fmla="*/ 2533650 h 2592502"/>
                <a:gd name="connsiteX73" fmla="*/ 342368 w 3181350"/>
                <a:gd name="connsiteY73" fmla="*/ 2426735 h 2592502"/>
                <a:gd name="connsiteX74" fmla="*/ 228600 w 3181350"/>
                <a:gd name="connsiteY74" fmla="*/ 2562225 h 2592502"/>
                <a:gd name="connsiteX75" fmla="*/ 28575 w 3181350"/>
                <a:gd name="connsiteY75" fmla="*/ 2581275 h 2592502"/>
                <a:gd name="connsiteX76" fmla="*/ 174232 w 3181350"/>
                <a:gd name="connsiteY76" fmla="*/ 2421258 h 2592502"/>
                <a:gd name="connsiteX77" fmla="*/ 0 w 3181350"/>
                <a:gd name="connsiteY77" fmla="*/ 2305050 h 2592502"/>
                <a:gd name="connsiteX78" fmla="*/ 9525 w 3181350"/>
                <a:gd name="connsiteY78" fmla="*/ 2133600 h 2592502"/>
                <a:gd name="connsiteX79" fmla="*/ 47625 w 3181350"/>
                <a:gd name="connsiteY79" fmla="*/ 1847850 h 2592502"/>
                <a:gd name="connsiteX0" fmla="*/ 19050 w 3181350"/>
                <a:gd name="connsiteY0" fmla="*/ 2257425 h 2562229"/>
                <a:gd name="connsiteX1" fmla="*/ 19050 w 3181350"/>
                <a:gd name="connsiteY1" fmla="*/ 2257425 h 2562229"/>
                <a:gd name="connsiteX2" fmla="*/ 28575 w 3181350"/>
                <a:gd name="connsiteY2" fmla="*/ 1800225 h 2562229"/>
                <a:gd name="connsiteX3" fmla="*/ 38100 w 3181350"/>
                <a:gd name="connsiteY3" fmla="*/ 1771650 h 2562229"/>
                <a:gd name="connsiteX4" fmla="*/ 66675 w 3181350"/>
                <a:gd name="connsiteY4" fmla="*/ 1466850 h 2562229"/>
                <a:gd name="connsiteX5" fmla="*/ 76200 w 3181350"/>
                <a:gd name="connsiteY5" fmla="*/ 1247775 h 2562229"/>
                <a:gd name="connsiteX6" fmla="*/ 209550 w 3181350"/>
                <a:gd name="connsiteY6" fmla="*/ 1228725 h 2562229"/>
                <a:gd name="connsiteX7" fmla="*/ 314325 w 3181350"/>
                <a:gd name="connsiteY7" fmla="*/ 1209675 h 2562229"/>
                <a:gd name="connsiteX8" fmla="*/ 352425 w 3181350"/>
                <a:gd name="connsiteY8" fmla="*/ 1200150 h 2562229"/>
                <a:gd name="connsiteX9" fmla="*/ 428625 w 3181350"/>
                <a:gd name="connsiteY9" fmla="*/ 1190625 h 2562229"/>
                <a:gd name="connsiteX10" fmla="*/ 1428750 w 3181350"/>
                <a:gd name="connsiteY10" fmla="*/ 1181100 h 2562229"/>
                <a:gd name="connsiteX11" fmla="*/ 1457325 w 3181350"/>
                <a:gd name="connsiteY11" fmla="*/ 1171575 h 2562229"/>
                <a:gd name="connsiteX12" fmla="*/ 1514475 w 3181350"/>
                <a:gd name="connsiteY12" fmla="*/ 1162050 h 2562229"/>
                <a:gd name="connsiteX13" fmla="*/ 1552575 w 3181350"/>
                <a:gd name="connsiteY13" fmla="*/ 1133475 h 2562229"/>
                <a:gd name="connsiteX14" fmla="*/ 1590675 w 3181350"/>
                <a:gd name="connsiteY14" fmla="*/ 1047750 h 2562229"/>
                <a:gd name="connsiteX15" fmla="*/ 1600200 w 3181350"/>
                <a:gd name="connsiteY15" fmla="*/ 1019175 h 2562229"/>
                <a:gd name="connsiteX16" fmla="*/ 1619250 w 3181350"/>
                <a:gd name="connsiteY16" fmla="*/ 923925 h 2562229"/>
                <a:gd name="connsiteX17" fmla="*/ 1657350 w 3181350"/>
                <a:gd name="connsiteY17" fmla="*/ 838200 h 2562229"/>
                <a:gd name="connsiteX18" fmla="*/ 1676400 w 3181350"/>
                <a:gd name="connsiteY18" fmla="*/ 762000 h 2562229"/>
                <a:gd name="connsiteX19" fmla="*/ 1695450 w 3181350"/>
                <a:gd name="connsiteY19" fmla="*/ 733425 h 2562229"/>
                <a:gd name="connsiteX20" fmla="*/ 1724025 w 3181350"/>
                <a:gd name="connsiteY20" fmla="*/ 666750 h 2562229"/>
                <a:gd name="connsiteX21" fmla="*/ 1752600 w 3181350"/>
                <a:gd name="connsiteY21" fmla="*/ 561975 h 2562229"/>
                <a:gd name="connsiteX22" fmla="*/ 1762125 w 3181350"/>
                <a:gd name="connsiteY22" fmla="*/ 276225 h 2562229"/>
                <a:gd name="connsiteX23" fmla="*/ 1771650 w 3181350"/>
                <a:gd name="connsiteY23" fmla="*/ 238125 h 2562229"/>
                <a:gd name="connsiteX24" fmla="*/ 1790700 w 3181350"/>
                <a:gd name="connsiteY24" fmla="*/ 180975 h 2562229"/>
                <a:gd name="connsiteX25" fmla="*/ 1800225 w 3181350"/>
                <a:gd name="connsiteY25" fmla="*/ 152400 h 2562229"/>
                <a:gd name="connsiteX26" fmla="*/ 1819275 w 3181350"/>
                <a:gd name="connsiteY26" fmla="*/ 114300 h 2562229"/>
                <a:gd name="connsiteX27" fmla="*/ 1828800 w 3181350"/>
                <a:gd name="connsiteY27" fmla="*/ 85725 h 2562229"/>
                <a:gd name="connsiteX28" fmla="*/ 1885950 w 3181350"/>
                <a:gd name="connsiteY28" fmla="*/ 28575 h 2562229"/>
                <a:gd name="connsiteX29" fmla="*/ 2038350 w 3181350"/>
                <a:gd name="connsiteY29" fmla="*/ 0 h 2562229"/>
                <a:gd name="connsiteX30" fmla="*/ 3124200 w 3181350"/>
                <a:gd name="connsiteY30" fmla="*/ 9525 h 2562229"/>
                <a:gd name="connsiteX31" fmla="*/ 3162300 w 3181350"/>
                <a:gd name="connsiteY31" fmla="*/ 19050 h 2562229"/>
                <a:gd name="connsiteX32" fmla="*/ 3181350 w 3181350"/>
                <a:gd name="connsiteY32" fmla="*/ 76200 h 2562229"/>
                <a:gd name="connsiteX33" fmla="*/ 3171825 w 3181350"/>
                <a:gd name="connsiteY33" fmla="*/ 333375 h 2562229"/>
                <a:gd name="connsiteX34" fmla="*/ 3162300 w 3181350"/>
                <a:gd name="connsiteY34" fmla="*/ 371475 h 2562229"/>
                <a:gd name="connsiteX35" fmla="*/ 3133725 w 3181350"/>
                <a:gd name="connsiteY35" fmla="*/ 400050 h 2562229"/>
                <a:gd name="connsiteX36" fmla="*/ 3105150 w 3181350"/>
                <a:gd name="connsiteY36" fmla="*/ 438150 h 2562229"/>
                <a:gd name="connsiteX37" fmla="*/ 3086100 w 3181350"/>
                <a:gd name="connsiteY37" fmla="*/ 466725 h 2562229"/>
                <a:gd name="connsiteX38" fmla="*/ 3057525 w 3181350"/>
                <a:gd name="connsiteY38" fmla="*/ 485775 h 2562229"/>
                <a:gd name="connsiteX39" fmla="*/ 2943225 w 3181350"/>
                <a:gd name="connsiteY39" fmla="*/ 523875 h 2562229"/>
                <a:gd name="connsiteX40" fmla="*/ 2895600 w 3181350"/>
                <a:gd name="connsiteY40" fmla="*/ 533400 h 2562229"/>
                <a:gd name="connsiteX41" fmla="*/ 2838450 w 3181350"/>
                <a:gd name="connsiteY41" fmla="*/ 542925 h 2562229"/>
                <a:gd name="connsiteX42" fmla="*/ 2571750 w 3181350"/>
                <a:gd name="connsiteY42" fmla="*/ 571500 h 2562229"/>
                <a:gd name="connsiteX43" fmla="*/ 2457450 w 3181350"/>
                <a:gd name="connsiteY43" fmla="*/ 628650 h 2562229"/>
                <a:gd name="connsiteX44" fmla="*/ 2428875 w 3181350"/>
                <a:gd name="connsiteY44" fmla="*/ 647700 h 2562229"/>
                <a:gd name="connsiteX45" fmla="*/ 2409825 w 3181350"/>
                <a:gd name="connsiteY45" fmla="*/ 676275 h 2562229"/>
                <a:gd name="connsiteX46" fmla="*/ 2390775 w 3181350"/>
                <a:gd name="connsiteY46" fmla="*/ 819150 h 2562229"/>
                <a:gd name="connsiteX47" fmla="*/ 2381250 w 3181350"/>
                <a:gd name="connsiteY47" fmla="*/ 866775 h 2562229"/>
                <a:gd name="connsiteX48" fmla="*/ 2371725 w 3181350"/>
                <a:gd name="connsiteY48" fmla="*/ 1533525 h 2562229"/>
                <a:gd name="connsiteX49" fmla="*/ 2333625 w 3181350"/>
                <a:gd name="connsiteY49" fmla="*/ 1571625 h 2562229"/>
                <a:gd name="connsiteX50" fmla="*/ 2314575 w 3181350"/>
                <a:gd name="connsiteY50" fmla="*/ 1619250 h 2562229"/>
                <a:gd name="connsiteX51" fmla="*/ 2276475 w 3181350"/>
                <a:gd name="connsiteY51" fmla="*/ 1647825 h 2562229"/>
                <a:gd name="connsiteX52" fmla="*/ 2219325 w 3181350"/>
                <a:gd name="connsiteY52" fmla="*/ 1714500 h 2562229"/>
                <a:gd name="connsiteX53" fmla="*/ 2190750 w 3181350"/>
                <a:gd name="connsiteY53" fmla="*/ 1724025 h 2562229"/>
                <a:gd name="connsiteX54" fmla="*/ 2076450 w 3181350"/>
                <a:gd name="connsiteY54" fmla="*/ 1771650 h 2562229"/>
                <a:gd name="connsiteX55" fmla="*/ 2019300 w 3181350"/>
                <a:gd name="connsiteY55" fmla="*/ 1790700 h 2562229"/>
                <a:gd name="connsiteX56" fmla="*/ 1990725 w 3181350"/>
                <a:gd name="connsiteY56" fmla="*/ 1800225 h 2562229"/>
                <a:gd name="connsiteX57" fmla="*/ 952500 w 3181350"/>
                <a:gd name="connsiteY57" fmla="*/ 1819275 h 2562229"/>
                <a:gd name="connsiteX58" fmla="*/ 904875 w 3181350"/>
                <a:gd name="connsiteY58" fmla="*/ 1876425 h 2562229"/>
                <a:gd name="connsiteX59" fmla="*/ 885825 w 3181350"/>
                <a:gd name="connsiteY59" fmla="*/ 1933575 h 2562229"/>
                <a:gd name="connsiteX60" fmla="*/ 876300 w 3181350"/>
                <a:gd name="connsiteY60" fmla="*/ 1962150 h 2562229"/>
                <a:gd name="connsiteX61" fmla="*/ 857250 w 3181350"/>
                <a:gd name="connsiteY61" fmla="*/ 2124075 h 2562229"/>
                <a:gd name="connsiteX62" fmla="*/ 838200 w 3181350"/>
                <a:gd name="connsiteY62" fmla="*/ 2171700 h 2562229"/>
                <a:gd name="connsiteX63" fmla="*/ 828675 w 3181350"/>
                <a:gd name="connsiteY63" fmla="*/ 2219325 h 2562229"/>
                <a:gd name="connsiteX64" fmla="*/ 800100 w 3181350"/>
                <a:gd name="connsiteY64" fmla="*/ 2286000 h 2562229"/>
                <a:gd name="connsiteX65" fmla="*/ 771525 w 3181350"/>
                <a:gd name="connsiteY65" fmla="*/ 2314575 h 2562229"/>
                <a:gd name="connsiteX66" fmla="*/ 714375 w 3181350"/>
                <a:gd name="connsiteY66" fmla="*/ 2381250 h 2562229"/>
                <a:gd name="connsiteX67" fmla="*/ 619125 w 3181350"/>
                <a:gd name="connsiteY67" fmla="*/ 2447925 h 2562229"/>
                <a:gd name="connsiteX68" fmla="*/ 581025 w 3181350"/>
                <a:gd name="connsiteY68" fmla="*/ 2476500 h 2562229"/>
                <a:gd name="connsiteX69" fmla="*/ 495300 w 3181350"/>
                <a:gd name="connsiteY69" fmla="*/ 2495550 h 2562229"/>
                <a:gd name="connsiteX70" fmla="*/ 428625 w 3181350"/>
                <a:gd name="connsiteY70" fmla="*/ 2514600 h 2562229"/>
                <a:gd name="connsiteX71" fmla="*/ 333375 w 3181350"/>
                <a:gd name="connsiteY71" fmla="*/ 2524125 h 2562229"/>
                <a:gd name="connsiteX72" fmla="*/ 285750 w 3181350"/>
                <a:gd name="connsiteY72" fmla="*/ 2533650 h 2562229"/>
                <a:gd name="connsiteX73" fmla="*/ 342368 w 3181350"/>
                <a:gd name="connsiteY73" fmla="*/ 2426735 h 2562229"/>
                <a:gd name="connsiteX74" fmla="*/ 228600 w 3181350"/>
                <a:gd name="connsiteY74" fmla="*/ 2562225 h 2562229"/>
                <a:gd name="connsiteX75" fmla="*/ 174232 w 3181350"/>
                <a:gd name="connsiteY75" fmla="*/ 2421258 h 2562229"/>
                <a:gd name="connsiteX76" fmla="*/ 0 w 3181350"/>
                <a:gd name="connsiteY76" fmla="*/ 2305050 h 2562229"/>
                <a:gd name="connsiteX77" fmla="*/ 9525 w 3181350"/>
                <a:gd name="connsiteY77" fmla="*/ 2133600 h 2562229"/>
                <a:gd name="connsiteX78" fmla="*/ 47625 w 3181350"/>
                <a:gd name="connsiteY78" fmla="*/ 1847850 h 2562229"/>
                <a:gd name="connsiteX0" fmla="*/ 19050 w 3181350"/>
                <a:gd name="connsiteY0" fmla="*/ 2257425 h 2562229"/>
                <a:gd name="connsiteX1" fmla="*/ 19050 w 3181350"/>
                <a:gd name="connsiteY1" fmla="*/ 2257425 h 2562229"/>
                <a:gd name="connsiteX2" fmla="*/ 28575 w 3181350"/>
                <a:gd name="connsiteY2" fmla="*/ 1800225 h 2562229"/>
                <a:gd name="connsiteX3" fmla="*/ 38100 w 3181350"/>
                <a:gd name="connsiteY3" fmla="*/ 1771650 h 2562229"/>
                <a:gd name="connsiteX4" fmla="*/ 66675 w 3181350"/>
                <a:gd name="connsiteY4" fmla="*/ 1466850 h 2562229"/>
                <a:gd name="connsiteX5" fmla="*/ 76200 w 3181350"/>
                <a:gd name="connsiteY5" fmla="*/ 1247775 h 2562229"/>
                <a:gd name="connsiteX6" fmla="*/ 209550 w 3181350"/>
                <a:gd name="connsiteY6" fmla="*/ 1228725 h 2562229"/>
                <a:gd name="connsiteX7" fmla="*/ 314325 w 3181350"/>
                <a:gd name="connsiteY7" fmla="*/ 1209675 h 2562229"/>
                <a:gd name="connsiteX8" fmla="*/ 352425 w 3181350"/>
                <a:gd name="connsiteY8" fmla="*/ 1200150 h 2562229"/>
                <a:gd name="connsiteX9" fmla="*/ 428625 w 3181350"/>
                <a:gd name="connsiteY9" fmla="*/ 1190625 h 2562229"/>
                <a:gd name="connsiteX10" fmla="*/ 1428750 w 3181350"/>
                <a:gd name="connsiteY10" fmla="*/ 1181100 h 2562229"/>
                <a:gd name="connsiteX11" fmla="*/ 1457325 w 3181350"/>
                <a:gd name="connsiteY11" fmla="*/ 1171575 h 2562229"/>
                <a:gd name="connsiteX12" fmla="*/ 1514475 w 3181350"/>
                <a:gd name="connsiteY12" fmla="*/ 1162050 h 2562229"/>
                <a:gd name="connsiteX13" fmla="*/ 1552575 w 3181350"/>
                <a:gd name="connsiteY13" fmla="*/ 1133475 h 2562229"/>
                <a:gd name="connsiteX14" fmla="*/ 1590675 w 3181350"/>
                <a:gd name="connsiteY14" fmla="*/ 1047750 h 2562229"/>
                <a:gd name="connsiteX15" fmla="*/ 1600200 w 3181350"/>
                <a:gd name="connsiteY15" fmla="*/ 1019175 h 2562229"/>
                <a:gd name="connsiteX16" fmla="*/ 1619250 w 3181350"/>
                <a:gd name="connsiteY16" fmla="*/ 923925 h 2562229"/>
                <a:gd name="connsiteX17" fmla="*/ 1657350 w 3181350"/>
                <a:gd name="connsiteY17" fmla="*/ 838200 h 2562229"/>
                <a:gd name="connsiteX18" fmla="*/ 1676400 w 3181350"/>
                <a:gd name="connsiteY18" fmla="*/ 762000 h 2562229"/>
                <a:gd name="connsiteX19" fmla="*/ 1695450 w 3181350"/>
                <a:gd name="connsiteY19" fmla="*/ 733425 h 2562229"/>
                <a:gd name="connsiteX20" fmla="*/ 1724025 w 3181350"/>
                <a:gd name="connsiteY20" fmla="*/ 666750 h 2562229"/>
                <a:gd name="connsiteX21" fmla="*/ 1752600 w 3181350"/>
                <a:gd name="connsiteY21" fmla="*/ 561975 h 2562229"/>
                <a:gd name="connsiteX22" fmla="*/ 1762125 w 3181350"/>
                <a:gd name="connsiteY22" fmla="*/ 276225 h 2562229"/>
                <a:gd name="connsiteX23" fmla="*/ 1771650 w 3181350"/>
                <a:gd name="connsiteY23" fmla="*/ 238125 h 2562229"/>
                <a:gd name="connsiteX24" fmla="*/ 1790700 w 3181350"/>
                <a:gd name="connsiteY24" fmla="*/ 180975 h 2562229"/>
                <a:gd name="connsiteX25" fmla="*/ 1800225 w 3181350"/>
                <a:gd name="connsiteY25" fmla="*/ 152400 h 2562229"/>
                <a:gd name="connsiteX26" fmla="*/ 1819275 w 3181350"/>
                <a:gd name="connsiteY26" fmla="*/ 114300 h 2562229"/>
                <a:gd name="connsiteX27" fmla="*/ 1828800 w 3181350"/>
                <a:gd name="connsiteY27" fmla="*/ 85725 h 2562229"/>
                <a:gd name="connsiteX28" fmla="*/ 1885950 w 3181350"/>
                <a:gd name="connsiteY28" fmla="*/ 28575 h 2562229"/>
                <a:gd name="connsiteX29" fmla="*/ 2038350 w 3181350"/>
                <a:gd name="connsiteY29" fmla="*/ 0 h 2562229"/>
                <a:gd name="connsiteX30" fmla="*/ 3124200 w 3181350"/>
                <a:gd name="connsiteY30" fmla="*/ 9525 h 2562229"/>
                <a:gd name="connsiteX31" fmla="*/ 3162300 w 3181350"/>
                <a:gd name="connsiteY31" fmla="*/ 19050 h 2562229"/>
                <a:gd name="connsiteX32" fmla="*/ 3181350 w 3181350"/>
                <a:gd name="connsiteY32" fmla="*/ 76200 h 2562229"/>
                <a:gd name="connsiteX33" fmla="*/ 3171825 w 3181350"/>
                <a:gd name="connsiteY33" fmla="*/ 333375 h 2562229"/>
                <a:gd name="connsiteX34" fmla="*/ 3162300 w 3181350"/>
                <a:gd name="connsiteY34" fmla="*/ 371475 h 2562229"/>
                <a:gd name="connsiteX35" fmla="*/ 3133725 w 3181350"/>
                <a:gd name="connsiteY35" fmla="*/ 400050 h 2562229"/>
                <a:gd name="connsiteX36" fmla="*/ 3105150 w 3181350"/>
                <a:gd name="connsiteY36" fmla="*/ 438150 h 2562229"/>
                <a:gd name="connsiteX37" fmla="*/ 3086100 w 3181350"/>
                <a:gd name="connsiteY37" fmla="*/ 466725 h 2562229"/>
                <a:gd name="connsiteX38" fmla="*/ 3057525 w 3181350"/>
                <a:gd name="connsiteY38" fmla="*/ 485775 h 2562229"/>
                <a:gd name="connsiteX39" fmla="*/ 2943225 w 3181350"/>
                <a:gd name="connsiteY39" fmla="*/ 523875 h 2562229"/>
                <a:gd name="connsiteX40" fmla="*/ 2895600 w 3181350"/>
                <a:gd name="connsiteY40" fmla="*/ 533400 h 2562229"/>
                <a:gd name="connsiteX41" fmla="*/ 2838450 w 3181350"/>
                <a:gd name="connsiteY41" fmla="*/ 542925 h 2562229"/>
                <a:gd name="connsiteX42" fmla="*/ 2571750 w 3181350"/>
                <a:gd name="connsiteY42" fmla="*/ 571500 h 2562229"/>
                <a:gd name="connsiteX43" fmla="*/ 2457450 w 3181350"/>
                <a:gd name="connsiteY43" fmla="*/ 628650 h 2562229"/>
                <a:gd name="connsiteX44" fmla="*/ 2428875 w 3181350"/>
                <a:gd name="connsiteY44" fmla="*/ 647700 h 2562229"/>
                <a:gd name="connsiteX45" fmla="*/ 2409825 w 3181350"/>
                <a:gd name="connsiteY45" fmla="*/ 676275 h 2562229"/>
                <a:gd name="connsiteX46" fmla="*/ 2390775 w 3181350"/>
                <a:gd name="connsiteY46" fmla="*/ 819150 h 2562229"/>
                <a:gd name="connsiteX47" fmla="*/ 2381250 w 3181350"/>
                <a:gd name="connsiteY47" fmla="*/ 866775 h 2562229"/>
                <a:gd name="connsiteX48" fmla="*/ 2371725 w 3181350"/>
                <a:gd name="connsiteY48" fmla="*/ 1533525 h 2562229"/>
                <a:gd name="connsiteX49" fmla="*/ 2333625 w 3181350"/>
                <a:gd name="connsiteY49" fmla="*/ 1571625 h 2562229"/>
                <a:gd name="connsiteX50" fmla="*/ 2314575 w 3181350"/>
                <a:gd name="connsiteY50" fmla="*/ 1619250 h 2562229"/>
                <a:gd name="connsiteX51" fmla="*/ 2276475 w 3181350"/>
                <a:gd name="connsiteY51" fmla="*/ 1647825 h 2562229"/>
                <a:gd name="connsiteX52" fmla="*/ 2219325 w 3181350"/>
                <a:gd name="connsiteY52" fmla="*/ 1714500 h 2562229"/>
                <a:gd name="connsiteX53" fmla="*/ 2190750 w 3181350"/>
                <a:gd name="connsiteY53" fmla="*/ 1724025 h 2562229"/>
                <a:gd name="connsiteX54" fmla="*/ 2076450 w 3181350"/>
                <a:gd name="connsiteY54" fmla="*/ 1771650 h 2562229"/>
                <a:gd name="connsiteX55" fmla="*/ 2019300 w 3181350"/>
                <a:gd name="connsiteY55" fmla="*/ 1790700 h 2562229"/>
                <a:gd name="connsiteX56" fmla="*/ 1990725 w 3181350"/>
                <a:gd name="connsiteY56" fmla="*/ 1800225 h 2562229"/>
                <a:gd name="connsiteX57" fmla="*/ 952500 w 3181350"/>
                <a:gd name="connsiteY57" fmla="*/ 1819275 h 2562229"/>
                <a:gd name="connsiteX58" fmla="*/ 904875 w 3181350"/>
                <a:gd name="connsiteY58" fmla="*/ 1876425 h 2562229"/>
                <a:gd name="connsiteX59" fmla="*/ 885825 w 3181350"/>
                <a:gd name="connsiteY59" fmla="*/ 1933575 h 2562229"/>
                <a:gd name="connsiteX60" fmla="*/ 876300 w 3181350"/>
                <a:gd name="connsiteY60" fmla="*/ 1962150 h 2562229"/>
                <a:gd name="connsiteX61" fmla="*/ 857250 w 3181350"/>
                <a:gd name="connsiteY61" fmla="*/ 2124075 h 2562229"/>
                <a:gd name="connsiteX62" fmla="*/ 838200 w 3181350"/>
                <a:gd name="connsiteY62" fmla="*/ 2171700 h 2562229"/>
                <a:gd name="connsiteX63" fmla="*/ 828675 w 3181350"/>
                <a:gd name="connsiteY63" fmla="*/ 2219325 h 2562229"/>
                <a:gd name="connsiteX64" fmla="*/ 800100 w 3181350"/>
                <a:gd name="connsiteY64" fmla="*/ 2286000 h 2562229"/>
                <a:gd name="connsiteX65" fmla="*/ 771525 w 3181350"/>
                <a:gd name="connsiteY65" fmla="*/ 2314575 h 2562229"/>
                <a:gd name="connsiteX66" fmla="*/ 714375 w 3181350"/>
                <a:gd name="connsiteY66" fmla="*/ 2381250 h 2562229"/>
                <a:gd name="connsiteX67" fmla="*/ 619125 w 3181350"/>
                <a:gd name="connsiteY67" fmla="*/ 2447925 h 2562229"/>
                <a:gd name="connsiteX68" fmla="*/ 581025 w 3181350"/>
                <a:gd name="connsiteY68" fmla="*/ 2476500 h 2562229"/>
                <a:gd name="connsiteX69" fmla="*/ 495300 w 3181350"/>
                <a:gd name="connsiteY69" fmla="*/ 2495550 h 2562229"/>
                <a:gd name="connsiteX70" fmla="*/ 428625 w 3181350"/>
                <a:gd name="connsiteY70" fmla="*/ 2514600 h 2562229"/>
                <a:gd name="connsiteX71" fmla="*/ 333375 w 3181350"/>
                <a:gd name="connsiteY71" fmla="*/ 2524125 h 2562229"/>
                <a:gd name="connsiteX72" fmla="*/ 285750 w 3181350"/>
                <a:gd name="connsiteY72" fmla="*/ 2533650 h 2562229"/>
                <a:gd name="connsiteX73" fmla="*/ 342368 w 3181350"/>
                <a:gd name="connsiteY73" fmla="*/ 2426735 h 2562229"/>
                <a:gd name="connsiteX74" fmla="*/ 228600 w 3181350"/>
                <a:gd name="connsiteY74" fmla="*/ 2562225 h 2562229"/>
                <a:gd name="connsiteX75" fmla="*/ 174232 w 3181350"/>
                <a:gd name="connsiteY75" fmla="*/ 2421258 h 2562229"/>
                <a:gd name="connsiteX76" fmla="*/ 0 w 3181350"/>
                <a:gd name="connsiteY76" fmla="*/ 2305050 h 2562229"/>
                <a:gd name="connsiteX77" fmla="*/ 9525 w 3181350"/>
                <a:gd name="connsiteY77" fmla="*/ 2133600 h 2562229"/>
                <a:gd name="connsiteX78" fmla="*/ 47625 w 3181350"/>
                <a:gd name="connsiteY78" fmla="*/ 1847850 h 2562229"/>
                <a:gd name="connsiteX0" fmla="*/ 19050 w 3181350"/>
                <a:gd name="connsiteY0" fmla="*/ 2257425 h 2562229"/>
                <a:gd name="connsiteX1" fmla="*/ 19050 w 3181350"/>
                <a:gd name="connsiteY1" fmla="*/ 2257425 h 2562229"/>
                <a:gd name="connsiteX2" fmla="*/ 28575 w 3181350"/>
                <a:gd name="connsiteY2" fmla="*/ 1800225 h 2562229"/>
                <a:gd name="connsiteX3" fmla="*/ 38100 w 3181350"/>
                <a:gd name="connsiteY3" fmla="*/ 1771650 h 2562229"/>
                <a:gd name="connsiteX4" fmla="*/ 66675 w 3181350"/>
                <a:gd name="connsiteY4" fmla="*/ 1466850 h 2562229"/>
                <a:gd name="connsiteX5" fmla="*/ 76200 w 3181350"/>
                <a:gd name="connsiteY5" fmla="*/ 1247775 h 2562229"/>
                <a:gd name="connsiteX6" fmla="*/ 209550 w 3181350"/>
                <a:gd name="connsiteY6" fmla="*/ 1228725 h 2562229"/>
                <a:gd name="connsiteX7" fmla="*/ 314325 w 3181350"/>
                <a:gd name="connsiteY7" fmla="*/ 1209675 h 2562229"/>
                <a:gd name="connsiteX8" fmla="*/ 352425 w 3181350"/>
                <a:gd name="connsiteY8" fmla="*/ 1200150 h 2562229"/>
                <a:gd name="connsiteX9" fmla="*/ 428625 w 3181350"/>
                <a:gd name="connsiteY9" fmla="*/ 1190625 h 2562229"/>
                <a:gd name="connsiteX10" fmla="*/ 1428750 w 3181350"/>
                <a:gd name="connsiteY10" fmla="*/ 1181100 h 2562229"/>
                <a:gd name="connsiteX11" fmla="*/ 1457325 w 3181350"/>
                <a:gd name="connsiteY11" fmla="*/ 1171575 h 2562229"/>
                <a:gd name="connsiteX12" fmla="*/ 1514475 w 3181350"/>
                <a:gd name="connsiteY12" fmla="*/ 1162050 h 2562229"/>
                <a:gd name="connsiteX13" fmla="*/ 1552575 w 3181350"/>
                <a:gd name="connsiteY13" fmla="*/ 1133475 h 2562229"/>
                <a:gd name="connsiteX14" fmla="*/ 1590675 w 3181350"/>
                <a:gd name="connsiteY14" fmla="*/ 1047750 h 2562229"/>
                <a:gd name="connsiteX15" fmla="*/ 1600200 w 3181350"/>
                <a:gd name="connsiteY15" fmla="*/ 1019175 h 2562229"/>
                <a:gd name="connsiteX16" fmla="*/ 1619250 w 3181350"/>
                <a:gd name="connsiteY16" fmla="*/ 923925 h 2562229"/>
                <a:gd name="connsiteX17" fmla="*/ 1657350 w 3181350"/>
                <a:gd name="connsiteY17" fmla="*/ 838200 h 2562229"/>
                <a:gd name="connsiteX18" fmla="*/ 1676400 w 3181350"/>
                <a:gd name="connsiteY18" fmla="*/ 762000 h 2562229"/>
                <a:gd name="connsiteX19" fmla="*/ 1695450 w 3181350"/>
                <a:gd name="connsiteY19" fmla="*/ 733425 h 2562229"/>
                <a:gd name="connsiteX20" fmla="*/ 1724025 w 3181350"/>
                <a:gd name="connsiteY20" fmla="*/ 666750 h 2562229"/>
                <a:gd name="connsiteX21" fmla="*/ 1752600 w 3181350"/>
                <a:gd name="connsiteY21" fmla="*/ 561975 h 2562229"/>
                <a:gd name="connsiteX22" fmla="*/ 1762125 w 3181350"/>
                <a:gd name="connsiteY22" fmla="*/ 276225 h 2562229"/>
                <a:gd name="connsiteX23" fmla="*/ 1771650 w 3181350"/>
                <a:gd name="connsiteY23" fmla="*/ 238125 h 2562229"/>
                <a:gd name="connsiteX24" fmla="*/ 1790700 w 3181350"/>
                <a:gd name="connsiteY24" fmla="*/ 180975 h 2562229"/>
                <a:gd name="connsiteX25" fmla="*/ 1800225 w 3181350"/>
                <a:gd name="connsiteY25" fmla="*/ 152400 h 2562229"/>
                <a:gd name="connsiteX26" fmla="*/ 1819275 w 3181350"/>
                <a:gd name="connsiteY26" fmla="*/ 114300 h 2562229"/>
                <a:gd name="connsiteX27" fmla="*/ 1828800 w 3181350"/>
                <a:gd name="connsiteY27" fmla="*/ 85725 h 2562229"/>
                <a:gd name="connsiteX28" fmla="*/ 1885950 w 3181350"/>
                <a:gd name="connsiteY28" fmla="*/ 28575 h 2562229"/>
                <a:gd name="connsiteX29" fmla="*/ 2038350 w 3181350"/>
                <a:gd name="connsiteY29" fmla="*/ 0 h 2562229"/>
                <a:gd name="connsiteX30" fmla="*/ 3124200 w 3181350"/>
                <a:gd name="connsiteY30" fmla="*/ 9525 h 2562229"/>
                <a:gd name="connsiteX31" fmla="*/ 3162300 w 3181350"/>
                <a:gd name="connsiteY31" fmla="*/ 19050 h 2562229"/>
                <a:gd name="connsiteX32" fmla="*/ 3181350 w 3181350"/>
                <a:gd name="connsiteY32" fmla="*/ 76200 h 2562229"/>
                <a:gd name="connsiteX33" fmla="*/ 3171825 w 3181350"/>
                <a:gd name="connsiteY33" fmla="*/ 333375 h 2562229"/>
                <a:gd name="connsiteX34" fmla="*/ 3162300 w 3181350"/>
                <a:gd name="connsiteY34" fmla="*/ 371475 h 2562229"/>
                <a:gd name="connsiteX35" fmla="*/ 3133725 w 3181350"/>
                <a:gd name="connsiteY35" fmla="*/ 400050 h 2562229"/>
                <a:gd name="connsiteX36" fmla="*/ 3105150 w 3181350"/>
                <a:gd name="connsiteY36" fmla="*/ 438150 h 2562229"/>
                <a:gd name="connsiteX37" fmla="*/ 3086100 w 3181350"/>
                <a:gd name="connsiteY37" fmla="*/ 466725 h 2562229"/>
                <a:gd name="connsiteX38" fmla="*/ 3057525 w 3181350"/>
                <a:gd name="connsiteY38" fmla="*/ 485775 h 2562229"/>
                <a:gd name="connsiteX39" fmla="*/ 2943225 w 3181350"/>
                <a:gd name="connsiteY39" fmla="*/ 523875 h 2562229"/>
                <a:gd name="connsiteX40" fmla="*/ 2895600 w 3181350"/>
                <a:gd name="connsiteY40" fmla="*/ 533400 h 2562229"/>
                <a:gd name="connsiteX41" fmla="*/ 2838450 w 3181350"/>
                <a:gd name="connsiteY41" fmla="*/ 542925 h 2562229"/>
                <a:gd name="connsiteX42" fmla="*/ 2571750 w 3181350"/>
                <a:gd name="connsiteY42" fmla="*/ 571500 h 2562229"/>
                <a:gd name="connsiteX43" fmla="*/ 2457450 w 3181350"/>
                <a:gd name="connsiteY43" fmla="*/ 628650 h 2562229"/>
                <a:gd name="connsiteX44" fmla="*/ 2428875 w 3181350"/>
                <a:gd name="connsiteY44" fmla="*/ 647700 h 2562229"/>
                <a:gd name="connsiteX45" fmla="*/ 2409825 w 3181350"/>
                <a:gd name="connsiteY45" fmla="*/ 676275 h 2562229"/>
                <a:gd name="connsiteX46" fmla="*/ 2390775 w 3181350"/>
                <a:gd name="connsiteY46" fmla="*/ 819150 h 2562229"/>
                <a:gd name="connsiteX47" fmla="*/ 2381250 w 3181350"/>
                <a:gd name="connsiteY47" fmla="*/ 866775 h 2562229"/>
                <a:gd name="connsiteX48" fmla="*/ 2371725 w 3181350"/>
                <a:gd name="connsiteY48" fmla="*/ 1533525 h 2562229"/>
                <a:gd name="connsiteX49" fmla="*/ 2333625 w 3181350"/>
                <a:gd name="connsiteY49" fmla="*/ 1571625 h 2562229"/>
                <a:gd name="connsiteX50" fmla="*/ 2314575 w 3181350"/>
                <a:gd name="connsiteY50" fmla="*/ 1619250 h 2562229"/>
                <a:gd name="connsiteX51" fmla="*/ 2276475 w 3181350"/>
                <a:gd name="connsiteY51" fmla="*/ 1647825 h 2562229"/>
                <a:gd name="connsiteX52" fmla="*/ 2219325 w 3181350"/>
                <a:gd name="connsiteY52" fmla="*/ 1714500 h 2562229"/>
                <a:gd name="connsiteX53" fmla="*/ 2190750 w 3181350"/>
                <a:gd name="connsiteY53" fmla="*/ 1724025 h 2562229"/>
                <a:gd name="connsiteX54" fmla="*/ 2076450 w 3181350"/>
                <a:gd name="connsiteY54" fmla="*/ 1771650 h 2562229"/>
                <a:gd name="connsiteX55" fmla="*/ 2019300 w 3181350"/>
                <a:gd name="connsiteY55" fmla="*/ 1790700 h 2562229"/>
                <a:gd name="connsiteX56" fmla="*/ 1990725 w 3181350"/>
                <a:gd name="connsiteY56" fmla="*/ 1800225 h 2562229"/>
                <a:gd name="connsiteX57" fmla="*/ 952500 w 3181350"/>
                <a:gd name="connsiteY57" fmla="*/ 1819275 h 2562229"/>
                <a:gd name="connsiteX58" fmla="*/ 904875 w 3181350"/>
                <a:gd name="connsiteY58" fmla="*/ 1876425 h 2562229"/>
                <a:gd name="connsiteX59" fmla="*/ 885825 w 3181350"/>
                <a:gd name="connsiteY59" fmla="*/ 1933575 h 2562229"/>
                <a:gd name="connsiteX60" fmla="*/ 876300 w 3181350"/>
                <a:gd name="connsiteY60" fmla="*/ 1962150 h 2562229"/>
                <a:gd name="connsiteX61" fmla="*/ 857250 w 3181350"/>
                <a:gd name="connsiteY61" fmla="*/ 2124075 h 2562229"/>
                <a:gd name="connsiteX62" fmla="*/ 838200 w 3181350"/>
                <a:gd name="connsiteY62" fmla="*/ 2171700 h 2562229"/>
                <a:gd name="connsiteX63" fmla="*/ 828675 w 3181350"/>
                <a:gd name="connsiteY63" fmla="*/ 2219325 h 2562229"/>
                <a:gd name="connsiteX64" fmla="*/ 800100 w 3181350"/>
                <a:gd name="connsiteY64" fmla="*/ 2286000 h 2562229"/>
                <a:gd name="connsiteX65" fmla="*/ 771525 w 3181350"/>
                <a:gd name="connsiteY65" fmla="*/ 2314575 h 2562229"/>
                <a:gd name="connsiteX66" fmla="*/ 714375 w 3181350"/>
                <a:gd name="connsiteY66" fmla="*/ 2381250 h 2562229"/>
                <a:gd name="connsiteX67" fmla="*/ 619125 w 3181350"/>
                <a:gd name="connsiteY67" fmla="*/ 2447925 h 2562229"/>
                <a:gd name="connsiteX68" fmla="*/ 581025 w 3181350"/>
                <a:gd name="connsiteY68" fmla="*/ 2476500 h 2562229"/>
                <a:gd name="connsiteX69" fmla="*/ 495300 w 3181350"/>
                <a:gd name="connsiteY69" fmla="*/ 2495550 h 2562229"/>
                <a:gd name="connsiteX70" fmla="*/ 428625 w 3181350"/>
                <a:gd name="connsiteY70" fmla="*/ 2514600 h 2562229"/>
                <a:gd name="connsiteX71" fmla="*/ 333375 w 3181350"/>
                <a:gd name="connsiteY71" fmla="*/ 2524125 h 2562229"/>
                <a:gd name="connsiteX72" fmla="*/ 285750 w 3181350"/>
                <a:gd name="connsiteY72" fmla="*/ 2533650 h 2562229"/>
                <a:gd name="connsiteX73" fmla="*/ 342368 w 3181350"/>
                <a:gd name="connsiteY73" fmla="*/ 2426735 h 2562229"/>
                <a:gd name="connsiteX74" fmla="*/ 228600 w 3181350"/>
                <a:gd name="connsiteY74" fmla="*/ 2562225 h 2562229"/>
                <a:gd name="connsiteX75" fmla="*/ 174232 w 3181350"/>
                <a:gd name="connsiteY75" fmla="*/ 2421258 h 2562229"/>
                <a:gd name="connsiteX76" fmla="*/ 0 w 3181350"/>
                <a:gd name="connsiteY76" fmla="*/ 2305050 h 2562229"/>
                <a:gd name="connsiteX77" fmla="*/ 9525 w 3181350"/>
                <a:gd name="connsiteY77" fmla="*/ 2133600 h 2562229"/>
                <a:gd name="connsiteX78" fmla="*/ 47625 w 3181350"/>
                <a:gd name="connsiteY78" fmla="*/ 1847850 h 2562229"/>
                <a:gd name="connsiteX0" fmla="*/ 9525 w 3171825"/>
                <a:gd name="connsiteY0" fmla="*/ 2257425 h 2562229"/>
                <a:gd name="connsiteX1" fmla="*/ 9525 w 3171825"/>
                <a:gd name="connsiteY1" fmla="*/ 2257425 h 2562229"/>
                <a:gd name="connsiteX2" fmla="*/ 19050 w 3171825"/>
                <a:gd name="connsiteY2" fmla="*/ 1800225 h 2562229"/>
                <a:gd name="connsiteX3" fmla="*/ 28575 w 3171825"/>
                <a:gd name="connsiteY3" fmla="*/ 1771650 h 2562229"/>
                <a:gd name="connsiteX4" fmla="*/ 57150 w 3171825"/>
                <a:gd name="connsiteY4" fmla="*/ 1466850 h 2562229"/>
                <a:gd name="connsiteX5" fmla="*/ 66675 w 3171825"/>
                <a:gd name="connsiteY5" fmla="*/ 1247775 h 2562229"/>
                <a:gd name="connsiteX6" fmla="*/ 200025 w 3171825"/>
                <a:gd name="connsiteY6" fmla="*/ 1228725 h 2562229"/>
                <a:gd name="connsiteX7" fmla="*/ 304800 w 3171825"/>
                <a:gd name="connsiteY7" fmla="*/ 1209675 h 2562229"/>
                <a:gd name="connsiteX8" fmla="*/ 342900 w 3171825"/>
                <a:gd name="connsiteY8" fmla="*/ 1200150 h 2562229"/>
                <a:gd name="connsiteX9" fmla="*/ 419100 w 3171825"/>
                <a:gd name="connsiteY9" fmla="*/ 1190625 h 2562229"/>
                <a:gd name="connsiteX10" fmla="*/ 1419225 w 3171825"/>
                <a:gd name="connsiteY10" fmla="*/ 1181100 h 2562229"/>
                <a:gd name="connsiteX11" fmla="*/ 1447800 w 3171825"/>
                <a:gd name="connsiteY11" fmla="*/ 1171575 h 2562229"/>
                <a:gd name="connsiteX12" fmla="*/ 1504950 w 3171825"/>
                <a:gd name="connsiteY12" fmla="*/ 1162050 h 2562229"/>
                <a:gd name="connsiteX13" fmla="*/ 1543050 w 3171825"/>
                <a:gd name="connsiteY13" fmla="*/ 1133475 h 2562229"/>
                <a:gd name="connsiteX14" fmla="*/ 1581150 w 3171825"/>
                <a:gd name="connsiteY14" fmla="*/ 1047750 h 2562229"/>
                <a:gd name="connsiteX15" fmla="*/ 1590675 w 3171825"/>
                <a:gd name="connsiteY15" fmla="*/ 1019175 h 2562229"/>
                <a:gd name="connsiteX16" fmla="*/ 1609725 w 3171825"/>
                <a:gd name="connsiteY16" fmla="*/ 923925 h 2562229"/>
                <a:gd name="connsiteX17" fmla="*/ 1647825 w 3171825"/>
                <a:gd name="connsiteY17" fmla="*/ 838200 h 2562229"/>
                <a:gd name="connsiteX18" fmla="*/ 1666875 w 3171825"/>
                <a:gd name="connsiteY18" fmla="*/ 762000 h 2562229"/>
                <a:gd name="connsiteX19" fmla="*/ 1685925 w 3171825"/>
                <a:gd name="connsiteY19" fmla="*/ 733425 h 2562229"/>
                <a:gd name="connsiteX20" fmla="*/ 1714500 w 3171825"/>
                <a:gd name="connsiteY20" fmla="*/ 666750 h 2562229"/>
                <a:gd name="connsiteX21" fmla="*/ 1743075 w 3171825"/>
                <a:gd name="connsiteY21" fmla="*/ 561975 h 2562229"/>
                <a:gd name="connsiteX22" fmla="*/ 1752600 w 3171825"/>
                <a:gd name="connsiteY22" fmla="*/ 276225 h 2562229"/>
                <a:gd name="connsiteX23" fmla="*/ 1762125 w 3171825"/>
                <a:gd name="connsiteY23" fmla="*/ 238125 h 2562229"/>
                <a:gd name="connsiteX24" fmla="*/ 1781175 w 3171825"/>
                <a:gd name="connsiteY24" fmla="*/ 180975 h 2562229"/>
                <a:gd name="connsiteX25" fmla="*/ 1790700 w 3171825"/>
                <a:gd name="connsiteY25" fmla="*/ 152400 h 2562229"/>
                <a:gd name="connsiteX26" fmla="*/ 1809750 w 3171825"/>
                <a:gd name="connsiteY26" fmla="*/ 114300 h 2562229"/>
                <a:gd name="connsiteX27" fmla="*/ 1819275 w 3171825"/>
                <a:gd name="connsiteY27" fmla="*/ 85725 h 2562229"/>
                <a:gd name="connsiteX28" fmla="*/ 1876425 w 3171825"/>
                <a:gd name="connsiteY28" fmla="*/ 28575 h 2562229"/>
                <a:gd name="connsiteX29" fmla="*/ 2028825 w 3171825"/>
                <a:gd name="connsiteY29" fmla="*/ 0 h 2562229"/>
                <a:gd name="connsiteX30" fmla="*/ 3114675 w 3171825"/>
                <a:gd name="connsiteY30" fmla="*/ 9525 h 2562229"/>
                <a:gd name="connsiteX31" fmla="*/ 3152775 w 3171825"/>
                <a:gd name="connsiteY31" fmla="*/ 19050 h 2562229"/>
                <a:gd name="connsiteX32" fmla="*/ 3171825 w 3171825"/>
                <a:gd name="connsiteY32" fmla="*/ 76200 h 2562229"/>
                <a:gd name="connsiteX33" fmla="*/ 3162300 w 3171825"/>
                <a:gd name="connsiteY33" fmla="*/ 333375 h 2562229"/>
                <a:gd name="connsiteX34" fmla="*/ 3152775 w 3171825"/>
                <a:gd name="connsiteY34" fmla="*/ 371475 h 2562229"/>
                <a:gd name="connsiteX35" fmla="*/ 3124200 w 3171825"/>
                <a:gd name="connsiteY35" fmla="*/ 400050 h 2562229"/>
                <a:gd name="connsiteX36" fmla="*/ 3095625 w 3171825"/>
                <a:gd name="connsiteY36" fmla="*/ 438150 h 2562229"/>
                <a:gd name="connsiteX37" fmla="*/ 3076575 w 3171825"/>
                <a:gd name="connsiteY37" fmla="*/ 466725 h 2562229"/>
                <a:gd name="connsiteX38" fmla="*/ 3048000 w 3171825"/>
                <a:gd name="connsiteY38" fmla="*/ 485775 h 2562229"/>
                <a:gd name="connsiteX39" fmla="*/ 2933700 w 3171825"/>
                <a:gd name="connsiteY39" fmla="*/ 523875 h 2562229"/>
                <a:gd name="connsiteX40" fmla="*/ 2886075 w 3171825"/>
                <a:gd name="connsiteY40" fmla="*/ 533400 h 2562229"/>
                <a:gd name="connsiteX41" fmla="*/ 2828925 w 3171825"/>
                <a:gd name="connsiteY41" fmla="*/ 542925 h 2562229"/>
                <a:gd name="connsiteX42" fmla="*/ 2562225 w 3171825"/>
                <a:gd name="connsiteY42" fmla="*/ 571500 h 2562229"/>
                <a:gd name="connsiteX43" fmla="*/ 2447925 w 3171825"/>
                <a:gd name="connsiteY43" fmla="*/ 628650 h 2562229"/>
                <a:gd name="connsiteX44" fmla="*/ 2419350 w 3171825"/>
                <a:gd name="connsiteY44" fmla="*/ 647700 h 2562229"/>
                <a:gd name="connsiteX45" fmla="*/ 2400300 w 3171825"/>
                <a:gd name="connsiteY45" fmla="*/ 676275 h 2562229"/>
                <a:gd name="connsiteX46" fmla="*/ 2381250 w 3171825"/>
                <a:gd name="connsiteY46" fmla="*/ 819150 h 2562229"/>
                <a:gd name="connsiteX47" fmla="*/ 2371725 w 3171825"/>
                <a:gd name="connsiteY47" fmla="*/ 866775 h 2562229"/>
                <a:gd name="connsiteX48" fmla="*/ 2362200 w 3171825"/>
                <a:gd name="connsiteY48" fmla="*/ 1533525 h 2562229"/>
                <a:gd name="connsiteX49" fmla="*/ 2324100 w 3171825"/>
                <a:gd name="connsiteY49" fmla="*/ 1571625 h 2562229"/>
                <a:gd name="connsiteX50" fmla="*/ 2305050 w 3171825"/>
                <a:gd name="connsiteY50" fmla="*/ 1619250 h 2562229"/>
                <a:gd name="connsiteX51" fmla="*/ 2266950 w 3171825"/>
                <a:gd name="connsiteY51" fmla="*/ 1647825 h 2562229"/>
                <a:gd name="connsiteX52" fmla="*/ 2209800 w 3171825"/>
                <a:gd name="connsiteY52" fmla="*/ 1714500 h 2562229"/>
                <a:gd name="connsiteX53" fmla="*/ 2181225 w 3171825"/>
                <a:gd name="connsiteY53" fmla="*/ 1724025 h 2562229"/>
                <a:gd name="connsiteX54" fmla="*/ 2066925 w 3171825"/>
                <a:gd name="connsiteY54" fmla="*/ 1771650 h 2562229"/>
                <a:gd name="connsiteX55" fmla="*/ 2009775 w 3171825"/>
                <a:gd name="connsiteY55" fmla="*/ 1790700 h 2562229"/>
                <a:gd name="connsiteX56" fmla="*/ 1981200 w 3171825"/>
                <a:gd name="connsiteY56" fmla="*/ 1800225 h 2562229"/>
                <a:gd name="connsiteX57" fmla="*/ 942975 w 3171825"/>
                <a:gd name="connsiteY57" fmla="*/ 1819275 h 2562229"/>
                <a:gd name="connsiteX58" fmla="*/ 895350 w 3171825"/>
                <a:gd name="connsiteY58" fmla="*/ 1876425 h 2562229"/>
                <a:gd name="connsiteX59" fmla="*/ 876300 w 3171825"/>
                <a:gd name="connsiteY59" fmla="*/ 1933575 h 2562229"/>
                <a:gd name="connsiteX60" fmla="*/ 866775 w 3171825"/>
                <a:gd name="connsiteY60" fmla="*/ 1962150 h 2562229"/>
                <a:gd name="connsiteX61" fmla="*/ 847725 w 3171825"/>
                <a:gd name="connsiteY61" fmla="*/ 2124075 h 2562229"/>
                <a:gd name="connsiteX62" fmla="*/ 828675 w 3171825"/>
                <a:gd name="connsiteY62" fmla="*/ 2171700 h 2562229"/>
                <a:gd name="connsiteX63" fmla="*/ 819150 w 3171825"/>
                <a:gd name="connsiteY63" fmla="*/ 2219325 h 2562229"/>
                <a:gd name="connsiteX64" fmla="*/ 790575 w 3171825"/>
                <a:gd name="connsiteY64" fmla="*/ 2286000 h 2562229"/>
                <a:gd name="connsiteX65" fmla="*/ 762000 w 3171825"/>
                <a:gd name="connsiteY65" fmla="*/ 2314575 h 2562229"/>
                <a:gd name="connsiteX66" fmla="*/ 704850 w 3171825"/>
                <a:gd name="connsiteY66" fmla="*/ 2381250 h 2562229"/>
                <a:gd name="connsiteX67" fmla="*/ 609600 w 3171825"/>
                <a:gd name="connsiteY67" fmla="*/ 2447925 h 2562229"/>
                <a:gd name="connsiteX68" fmla="*/ 571500 w 3171825"/>
                <a:gd name="connsiteY68" fmla="*/ 2476500 h 2562229"/>
                <a:gd name="connsiteX69" fmla="*/ 485775 w 3171825"/>
                <a:gd name="connsiteY69" fmla="*/ 2495550 h 2562229"/>
                <a:gd name="connsiteX70" fmla="*/ 419100 w 3171825"/>
                <a:gd name="connsiteY70" fmla="*/ 2514600 h 2562229"/>
                <a:gd name="connsiteX71" fmla="*/ 323850 w 3171825"/>
                <a:gd name="connsiteY71" fmla="*/ 2524125 h 2562229"/>
                <a:gd name="connsiteX72" fmla="*/ 276225 w 3171825"/>
                <a:gd name="connsiteY72" fmla="*/ 2533650 h 2562229"/>
                <a:gd name="connsiteX73" fmla="*/ 332843 w 3171825"/>
                <a:gd name="connsiteY73" fmla="*/ 2426735 h 2562229"/>
                <a:gd name="connsiteX74" fmla="*/ 219075 w 3171825"/>
                <a:gd name="connsiteY74" fmla="*/ 2562225 h 2562229"/>
                <a:gd name="connsiteX75" fmla="*/ 164707 w 3171825"/>
                <a:gd name="connsiteY75" fmla="*/ 2421258 h 2562229"/>
                <a:gd name="connsiteX76" fmla="*/ 0 w 3171825"/>
                <a:gd name="connsiteY76" fmla="*/ 2133600 h 2562229"/>
                <a:gd name="connsiteX77" fmla="*/ 38100 w 3171825"/>
                <a:gd name="connsiteY77" fmla="*/ 1847850 h 2562229"/>
                <a:gd name="connsiteX0" fmla="*/ 9525 w 3171825"/>
                <a:gd name="connsiteY0" fmla="*/ 2257425 h 2562229"/>
                <a:gd name="connsiteX1" fmla="*/ 9525 w 3171825"/>
                <a:gd name="connsiteY1" fmla="*/ 2257425 h 2562229"/>
                <a:gd name="connsiteX2" fmla="*/ 19050 w 3171825"/>
                <a:gd name="connsiteY2" fmla="*/ 1800225 h 2562229"/>
                <a:gd name="connsiteX3" fmla="*/ 28575 w 3171825"/>
                <a:gd name="connsiteY3" fmla="*/ 1771650 h 2562229"/>
                <a:gd name="connsiteX4" fmla="*/ 57150 w 3171825"/>
                <a:gd name="connsiteY4" fmla="*/ 1466850 h 2562229"/>
                <a:gd name="connsiteX5" fmla="*/ 66675 w 3171825"/>
                <a:gd name="connsiteY5" fmla="*/ 1247775 h 2562229"/>
                <a:gd name="connsiteX6" fmla="*/ 200025 w 3171825"/>
                <a:gd name="connsiteY6" fmla="*/ 1228725 h 2562229"/>
                <a:gd name="connsiteX7" fmla="*/ 304800 w 3171825"/>
                <a:gd name="connsiteY7" fmla="*/ 1209675 h 2562229"/>
                <a:gd name="connsiteX8" fmla="*/ 342900 w 3171825"/>
                <a:gd name="connsiteY8" fmla="*/ 1200150 h 2562229"/>
                <a:gd name="connsiteX9" fmla="*/ 419100 w 3171825"/>
                <a:gd name="connsiteY9" fmla="*/ 1190625 h 2562229"/>
                <a:gd name="connsiteX10" fmla="*/ 1419225 w 3171825"/>
                <a:gd name="connsiteY10" fmla="*/ 1181100 h 2562229"/>
                <a:gd name="connsiteX11" fmla="*/ 1447800 w 3171825"/>
                <a:gd name="connsiteY11" fmla="*/ 1171575 h 2562229"/>
                <a:gd name="connsiteX12" fmla="*/ 1504950 w 3171825"/>
                <a:gd name="connsiteY12" fmla="*/ 1162050 h 2562229"/>
                <a:gd name="connsiteX13" fmla="*/ 1543050 w 3171825"/>
                <a:gd name="connsiteY13" fmla="*/ 1133475 h 2562229"/>
                <a:gd name="connsiteX14" fmla="*/ 1581150 w 3171825"/>
                <a:gd name="connsiteY14" fmla="*/ 1047750 h 2562229"/>
                <a:gd name="connsiteX15" fmla="*/ 1590675 w 3171825"/>
                <a:gd name="connsiteY15" fmla="*/ 1019175 h 2562229"/>
                <a:gd name="connsiteX16" fmla="*/ 1609725 w 3171825"/>
                <a:gd name="connsiteY16" fmla="*/ 923925 h 2562229"/>
                <a:gd name="connsiteX17" fmla="*/ 1647825 w 3171825"/>
                <a:gd name="connsiteY17" fmla="*/ 838200 h 2562229"/>
                <a:gd name="connsiteX18" fmla="*/ 1666875 w 3171825"/>
                <a:gd name="connsiteY18" fmla="*/ 762000 h 2562229"/>
                <a:gd name="connsiteX19" fmla="*/ 1685925 w 3171825"/>
                <a:gd name="connsiteY19" fmla="*/ 733425 h 2562229"/>
                <a:gd name="connsiteX20" fmla="*/ 1714500 w 3171825"/>
                <a:gd name="connsiteY20" fmla="*/ 666750 h 2562229"/>
                <a:gd name="connsiteX21" fmla="*/ 1743075 w 3171825"/>
                <a:gd name="connsiteY21" fmla="*/ 561975 h 2562229"/>
                <a:gd name="connsiteX22" fmla="*/ 1752600 w 3171825"/>
                <a:gd name="connsiteY22" fmla="*/ 276225 h 2562229"/>
                <a:gd name="connsiteX23" fmla="*/ 1762125 w 3171825"/>
                <a:gd name="connsiteY23" fmla="*/ 238125 h 2562229"/>
                <a:gd name="connsiteX24" fmla="*/ 1781175 w 3171825"/>
                <a:gd name="connsiteY24" fmla="*/ 180975 h 2562229"/>
                <a:gd name="connsiteX25" fmla="*/ 1790700 w 3171825"/>
                <a:gd name="connsiteY25" fmla="*/ 152400 h 2562229"/>
                <a:gd name="connsiteX26" fmla="*/ 1809750 w 3171825"/>
                <a:gd name="connsiteY26" fmla="*/ 114300 h 2562229"/>
                <a:gd name="connsiteX27" fmla="*/ 1819275 w 3171825"/>
                <a:gd name="connsiteY27" fmla="*/ 85725 h 2562229"/>
                <a:gd name="connsiteX28" fmla="*/ 1876425 w 3171825"/>
                <a:gd name="connsiteY28" fmla="*/ 28575 h 2562229"/>
                <a:gd name="connsiteX29" fmla="*/ 2028825 w 3171825"/>
                <a:gd name="connsiteY29" fmla="*/ 0 h 2562229"/>
                <a:gd name="connsiteX30" fmla="*/ 3114675 w 3171825"/>
                <a:gd name="connsiteY30" fmla="*/ 9525 h 2562229"/>
                <a:gd name="connsiteX31" fmla="*/ 3152775 w 3171825"/>
                <a:gd name="connsiteY31" fmla="*/ 19050 h 2562229"/>
                <a:gd name="connsiteX32" fmla="*/ 3171825 w 3171825"/>
                <a:gd name="connsiteY32" fmla="*/ 76200 h 2562229"/>
                <a:gd name="connsiteX33" fmla="*/ 3162300 w 3171825"/>
                <a:gd name="connsiteY33" fmla="*/ 333375 h 2562229"/>
                <a:gd name="connsiteX34" fmla="*/ 3152775 w 3171825"/>
                <a:gd name="connsiteY34" fmla="*/ 371475 h 2562229"/>
                <a:gd name="connsiteX35" fmla="*/ 3124200 w 3171825"/>
                <a:gd name="connsiteY35" fmla="*/ 400050 h 2562229"/>
                <a:gd name="connsiteX36" fmla="*/ 3095625 w 3171825"/>
                <a:gd name="connsiteY36" fmla="*/ 438150 h 2562229"/>
                <a:gd name="connsiteX37" fmla="*/ 3076575 w 3171825"/>
                <a:gd name="connsiteY37" fmla="*/ 466725 h 2562229"/>
                <a:gd name="connsiteX38" fmla="*/ 3048000 w 3171825"/>
                <a:gd name="connsiteY38" fmla="*/ 485775 h 2562229"/>
                <a:gd name="connsiteX39" fmla="*/ 2933700 w 3171825"/>
                <a:gd name="connsiteY39" fmla="*/ 523875 h 2562229"/>
                <a:gd name="connsiteX40" fmla="*/ 2886075 w 3171825"/>
                <a:gd name="connsiteY40" fmla="*/ 533400 h 2562229"/>
                <a:gd name="connsiteX41" fmla="*/ 2828925 w 3171825"/>
                <a:gd name="connsiteY41" fmla="*/ 542925 h 2562229"/>
                <a:gd name="connsiteX42" fmla="*/ 2562225 w 3171825"/>
                <a:gd name="connsiteY42" fmla="*/ 571500 h 2562229"/>
                <a:gd name="connsiteX43" fmla="*/ 2447925 w 3171825"/>
                <a:gd name="connsiteY43" fmla="*/ 628650 h 2562229"/>
                <a:gd name="connsiteX44" fmla="*/ 2419350 w 3171825"/>
                <a:gd name="connsiteY44" fmla="*/ 647700 h 2562229"/>
                <a:gd name="connsiteX45" fmla="*/ 2400300 w 3171825"/>
                <a:gd name="connsiteY45" fmla="*/ 676275 h 2562229"/>
                <a:gd name="connsiteX46" fmla="*/ 2381250 w 3171825"/>
                <a:gd name="connsiteY46" fmla="*/ 819150 h 2562229"/>
                <a:gd name="connsiteX47" fmla="*/ 2371725 w 3171825"/>
                <a:gd name="connsiteY47" fmla="*/ 866775 h 2562229"/>
                <a:gd name="connsiteX48" fmla="*/ 2362200 w 3171825"/>
                <a:gd name="connsiteY48" fmla="*/ 1533525 h 2562229"/>
                <a:gd name="connsiteX49" fmla="*/ 2324100 w 3171825"/>
                <a:gd name="connsiteY49" fmla="*/ 1571625 h 2562229"/>
                <a:gd name="connsiteX50" fmla="*/ 2305050 w 3171825"/>
                <a:gd name="connsiteY50" fmla="*/ 1619250 h 2562229"/>
                <a:gd name="connsiteX51" fmla="*/ 2266950 w 3171825"/>
                <a:gd name="connsiteY51" fmla="*/ 1647825 h 2562229"/>
                <a:gd name="connsiteX52" fmla="*/ 2209800 w 3171825"/>
                <a:gd name="connsiteY52" fmla="*/ 1714500 h 2562229"/>
                <a:gd name="connsiteX53" fmla="*/ 2181225 w 3171825"/>
                <a:gd name="connsiteY53" fmla="*/ 1724025 h 2562229"/>
                <a:gd name="connsiteX54" fmla="*/ 2066925 w 3171825"/>
                <a:gd name="connsiteY54" fmla="*/ 1771650 h 2562229"/>
                <a:gd name="connsiteX55" fmla="*/ 2009775 w 3171825"/>
                <a:gd name="connsiteY55" fmla="*/ 1790700 h 2562229"/>
                <a:gd name="connsiteX56" fmla="*/ 1981200 w 3171825"/>
                <a:gd name="connsiteY56" fmla="*/ 1800225 h 2562229"/>
                <a:gd name="connsiteX57" fmla="*/ 942975 w 3171825"/>
                <a:gd name="connsiteY57" fmla="*/ 1819275 h 2562229"/>
                <a:gd name="connsiteX58" fmla="*/ 895350 w 3171825"/>
                <a:gd name="connsiteY58" fmla="*/ 1876425 h 2562229"/>
                <a:gd name="connsiteX59" fmla="*/ 876300 w 3171825"/>
                <a:gd name="connsiteY59" fmla="*/ 1933575 h 2562229"/>
                <a:gd name="connsiteX60" fmla="*/ 866775 w 3171825"/>
                <a:gd name="connsiteY60" fmla="*/ 1962150 h 2562229"/>
                <a:gd name="connsiteX61" fmla="*/ 847725 w 3171825"/>
                <a:gd name="connsiteY61" fmla="*/ 2124075 h 2562229"/>
                <a:gd name="connsiteX62" fmla="*/ 828675 w 3171825"/>
                <a:gd name="connsiteY62" fmla="*/ 2171700 h 2562229"/>
                <a:gd name="connsiteX63" fmla="*/ 819150 w 3171825"/>
                <a:gd name="connsiteY63" fmla="*/ 2219325 h 2562229"/>
                <a:gd name="connsiteX64" fmla="*/ 790575 w 3171825"/>
                <a:gd name="connsiteY64" fmla="*/ 2286000 h 2562229"/>
                <a:gd name="connsiteX65" fmla="*/ 704850 w 3171825"/>
                <a:gd name="connsiteY65" fmla="*/ 2381250 h 2562229"/>
                <a:gd name="connsiteX66" fmla="*/ 609600 w 3171825"/>
                <a:gd name="connsiteY66" fmla="*/ 2447925 h 2562229"/>
                <a:gd name="connsiteX67" fmla="*/ 571500 w 3171825"/>
                <a:gd name="connsiteY67" fmla="*/ 2476500 h 2562229"/>
                <a:gd name="connsiteX68" fmla="*/ 485775 w 3171825"/>
                <a:gd name="connsiteY68" fmla="*/ 2495550 h 2562229"/>
                <a:gd name="connsiteX69" fmla="*/ 419100 w 3171825"/>
                <a:gd name="connsiteY69" fmla="*/ 2514600 h 2562229"/>
                <a:gd name="connsiteX70" fmla="*/ 323850 w 3171825"/>
                <a:gd name="connsiteY70" fmla="*/ 2524125 h 2562229"/>
                <a:gd name="connsiteX71" fmla="*/ 276225 w 3171825"/>
                <a:gd name="connsiteY71" fmla="*/ 2533650 h 2562229"/>
                <a:gd name="connsiteX72" fmla="*/ 332843 w 3171825"/>
                <a:gd name="connsiteY72" fmla="*/ 2426735 h 2562229"/>
                <a:gd name="connsiteX73" fmla="*/ 219075 w 3171825"/>
                <a:gd name="connsiteY73" fmla="*/ 2562225 h 2562229"/>
                <a:gd name="connsiteX74" fmla="*/ 164707 w 3171825"/>
                <a:gd name="connsiteY74" fmla="*/ 2421258 h 2562229"/>
                <a:gd name="connsiteX75" fmla="*/ 0 w 3171825"/>
                <a:gd name="connsiteY75" fmla="*/ 2133600 h 2562229"/>
                <a:gd name="connsiteX76" fmla="*/ 38100 w 3171825"/>
                <a:gd name="connsiteY76" fmla="*/ 1847850 h 2562229"/>
                <a:gd name="connsiteX0" fmla="*/ 9525 w 3171825"/>
                <a:gd name="connsiteY0" fmla="*/ 2257425 h 2570631"/>
                <a:gd name="connsiteX1" fmla="*/ 9525 w 3171825"/>
                <a:gd name="connsiteY1" fmla="*/ 2257425 h 2570631"/>
                <a:gd name="connsiteX2" fmla="*/ 19050 w 3171825"/>
                <a:gd name="connsiteY2" fmla="*/ 1800225 h 2570631"/>
                <a:gd name="connsiteX3" fmla="*/ 28575 w 3171825"/>
                <a:gd name="connsiteY3" fmla="*/ 1771650 h 2570631"/>
                <a:gd name="connsiteX4" fmla="*/ 57150 w 3171825"/>
                <a:gd name="connsiteY4" fmla="*/ 1466850 h 2570631"/>
                <a:gd name="connsiteX5" fmla="*/ 66675 w 3171825"/>
                <a:gd name="connsiteY5" fmla="*/ 1247775 h 2570631"/>
                <a:gd name="connsiteX6" fmla="*/ 200025 w 3171825"/>
                <a:gd name="connsiteY6" fmla="*/ 1228725 h 2570631"/>
                <a:gd name="connsiteX7" fmla="*/ 304800 w 3171825"/>
                <a:gd name="connsiteY7" fmla="*/ 1209675 h 2570631"/>
                <a:gd name="connsiteX8" fmla="*/ 342900 w 3171825"/>
                <a:gd name="connsiteY8" fmla="*/ 1200150 h 2570631"/>
                <a:gd name="connsiteX9" fmla="*/ 419100 w 3171825"/>
                <a:gd name="connsiteY9" fmla="*/ 1190625 h 2570631"/>
                <a:gd name="connsiteX10" fmla="*/ 1419225 w 3171825"/>
                <a:gd name="connsiteY10" fmla="*/ 1181100 h 2570631"/>
                <a:gd name="connsiteX11" fmla="*/ 1447800 w 3171825"/>
                <a:gd name="connsiteY11" fmla="*/ 1171575 h 2570631"/>
                <a:gd name="connsiteX12" fmla="*/ 1504950 w 3171825"/>
                <a:gd name="connsiteY12" fmla="*/ 1162050 h 2570631"/>
                <a:gd name="connsiteX13" fmla="*/ 1543050 w 3171825"/>
                <a:gd name="connsiteY13" fmla="*/ 1133475 h 2570631"/>
                <a:gd name="connsiteX14" fmla="*/ 1581150 w 3171825"/>
                <a:gd name="connsiteY14" fmla="*/ 1047750 h 2570631"/>
                <a:gd name="connsiteX15" fmla="*/ 1590675 w 3171825"/>
                <a:gd name="connsiteY15" fmla="*/ 1019175 h 2570631"/>
                <a:gd name="connsiteX16" fmla="*/ 1609725 w 3171825"/>
                <a:gd name="connsiteY16" fmla="*/ 923925 h 2570631"/>
                <a:gd name="connsiteX17" fmla="*/ 1647825 w 3171825"/>
                <a:gd name="connsiteY17" fmla="*/ 838200 h 2570631"/>
                <a:gd name="connsiteX18" fmla="*/ 1666875 w 3171825"/>
                <a:gd name="connsiteY18" fmla="*/ 762000 h 2570631"/>
                <a:gd name="connsiteX19" fmla="*/ 1685925 w 3171825"/>
                <a:gd name="connsiteY19" fmla="*/ 733425 h 2570631"/>
                <a:gd name="connsiteX20" fmla="*/ 1714500 w 3171825"/>
                <a:gd name="connsiteY20" fmla="*/ 666750 h 2570631"/>
                <a:gd name="connsiteX21" fmla="*/ 1743075 w 3171825"/>
                <a:gd name="connsiteY21" fmla="*/ 561975 h 2570631"/>
                <a:gd name="connsiteX22" fmla="*/ 1752600 w 3171825"/>
                <a:gd name="connsiteY22" fmla="*/ 276225 h 2570631"/>
                <a:gd name="connsiteX23" fmla="*/ 1762125 w 3171825"/>
                <a:gd name="connsiteY23" fmla="*/ 238125 h 2570631"/>
                <a:gd name="connsiteX24" fmla="*/ 1781175 w 3171825"/>
                <a:gd name="connsiteY24" fmla="*/ 180975 h 2570631"/>
                <a:gd name="connsiteX25" fmla="*/ 1790700 w 3171825"/>
                <a:gd name="connsiteY25" fmla="*/ 152400 h 2570631"/>
                <a:gd name="connsiteX26" fmla="*/ 1809750 w 3171825"/>
                <a:gd name="connsiteY26" fmla="*/ 114300 h 2570631"/>
                <a:gd name="connsiteX27" fmla="*/ 1819275 w 3171825"/>
                <a:gd name="connsiteY27" fmla="*/ 85725 h 2570631"/>
                <a:gd name="connsiteX28" fmla="*/ 1876425 w 3171825"/>
                <a:gd name="connsiteY28" fmla="*/ 28575 h 2570631"/>
                <a:gd name="connsiteX29" fmla="*/ 2028825 w 3171825"/>
                <a:gd name="connsiteY29" fmla="*/ 0 h 2570631"/>
                <a:gd name="connsiteX30" fmla="*/ 3114675 w 3171825"/>
                <a:gd name="connsiteY30" fmla="*/ 9525 h 2570631"/>
                <a:gd name="connsiteX31" fmla="*/ 3152775 w 3171825"/>
                <a:gd name="connsiteY31" fmla="*/ 19050 h 2570631"/>
                <a:gd name="connsiteX32" fmla="*/ 3171825 w 3171825"/>
                <a:gd name="connsiteY32" fmla="*/ 76200 h 2570631"/>
                <a:gd name="connsiteX33" fmla="*/ 3162300 w 3171825"/>
                <a:gd name="connsiteY33" fmla="*/ 333375 h 2570631"/>
                <a:gd name="connsiteX34" fmla="*/ 3152775 w 3171825"/>
                <a:gd name="connsiteY34" fmla="*/ 371475 h 2570631"/>
                <a:gd name="connsiteX35" fmla="*/ 3124200 w 3171825"/>
                <a:gd name="connsiteY35" fmla="*/ 400050 h 2570631"/>
                <a:gd name="connsiteX36" fmla="*/ 3095625 w 3171825"/>
                <a:gd name="connsiteY36" fmla="*/ 438150 h 2570631"/>
                <a:gd name="connsiteX37" fmla="*/ 3076575 w 3171825"/>
                <a:gd name="connsiteY37" fmla="*/ 466725 h 2570631"/>
                <a:gd name="connsiteX38" fmla="*/ 3048000 w 3171825"/>
                <a:gd name="connsiteY38" fmla="*/ 485775 h 2570631"/>
                <a:gd name="connsiteX39" fmla="*/ 2933700 w 3171825"/>
                <a:gd name="connsiteY39" fmla="*/ 523875 h 2570631"/>
                <a:gd name="connsiteX40" fmla="*/ 2886075 w 3171825"/>
                <a:gd name="connsiteY40" fmla="*/ 533400 h 2570631"/>
                <a:gd name="connsiteX41" fmla="*/ 2828925 w 3171825"/>
                <a:gd name="connsiteY41" fmla="*/ 542925 h 2570631"/>
                <a:gd name="connsiteX42" fmla="*/ 2562225 w 3171825"/>
                <a:gd name="connsiteY42" fmla="*/ 571500 h 2570631"/>
                <a:gd name="connsiteX43" fmla="*/ 2447925 w 3171825"/>
                <a:gd name="connsiteY43" fmla="*/ 628650 h 2570631"/>
                <a:gd name="connsiteX44" fmla="*/ 2419350 w 3171825"/>
                <a:gd name="connsiteY44" fmla="*/ 647700 h 2570631"/>
                <a:gd name="connsiteX45" fmla="*/ 2400300 w 3171825"/>
                <a:gd name="connsiteY45" fmla="*/ 676275 h 2570631"/>
                <a:gd name="connsiteX46" fmla="*/ 2381250 w 3171825"/>
                <a:gd name="connsiteY46" fmla="*/ 819150 h 2570631"/>
                <a:gd name="connsiteX47" fmla="*/ 2371725 w 3171825"/>
                <a:gd name="connsiteY47" fmla="*/ 866775 h 2570631"/>
                <a:gd name="connsiteX48" fmla="*/ 2362200 w 3171825"/>
                <a:gd name="connsiteY48" fmla="*/ 1533525 h 2570631"/>
                <a:gd name="connsiteX49" fmla="*/ 2324100 w 3171825"/>
                <a:gd name="connsiteY49" fmla="*/ 1571625 h 2570631"/>
                <a:gd name="connsiteX50" fmla="*/ 2305050 w 3171825"/>
                <a:gd name="connsiteY50" fmla="*/ 1619250 h 2570631"/>
                <a:gd name="connsiteX51" fmla="*/ 2266950 w 3171825"/>
                <a:gd name="connsiteY51" fmla="*/ 1647825 h 2570631"/>
                <a:gd name="connsiteX52" fmla="*/ 2209800 w 3171825"/>
                <a:gd name="connsiteY52" fmla="*/ 1714500 h 2570631"/>
                <a:gd name="connsiteX53" fmla="*/ 2181225 w 3171825"/>
                <a:gd name="connsiteY53" fmla="*/ 1724025 h 2570631"/>
                <a:gd name="connsiteX54" fmla="*/ 2066925 w 3171825"/>
                <a:gd name="connsiteY54" fmla="*/ 1771650 h 2570631"/>
                <a:gd name="connsiteX55" fmla="*/ 2009775 w 3171825"/>
                <a:gd name="connsiteY55" fmla="*/ 1790700 h 2570631"/>
                <a:gd name="connsiteX56" fmla="*/ 1981200 w 3171825"/>
                <a:gd name="connsiteY56" fmla="*/ 1800225 h 2570631"/>
                <a:gd name="connsiteX57" fmla="*/ 942975 w 3171825"/>
                <a:gd name="connsiteY57" fmla="*/ 1819275 h 2570631"/>
                <a:gd name="connsiteX58" fmla="*/ 895350 w 3171825"/>
                <a:gd name="connsiteY58" fmla="*/ 1876425 h 2570631"/>
                <a:gd name="connsiteX59" fmla="*/ 876300 w 3171825"/>
                <a:gd name="connsiteY59" fmla="*/ 1933575 h 2570631"/>
                <a:gd name="connsiteX60" fmla="*/ 866775 w 3171825"/>
                <a:gd name="connsiteY60" fmla="*/ 1962150 h 2570631"/>
                <a:gd name="connsiteX61" fmla="*/ 847725 w 3171825"/>
                <a:gd name="connsiteY61" fmla="*/ 2124075 h 2570631"/>
                <a:gd name="connsiteX62" fmla="*/ 828675 w 3171825"/>
                <a:gd name="connsiteY62" fmla="*/ 2171700 h 2570631"/>
                <a:gd name="connsiteX63" fmla="*/ 819150 w 3171825"/>
                <a:gd name="connsiteY63" fmla="*/ 2219325 h 2570631"/>
                <a:gd name="connsiteX64" fmla="*/ 790575 w 3171825"/>
                <a:gd name="connsiteY64" fmla="*/ 2286000 h 2570631"/>
                <a:gd name="connsiteX65" fmla="*/ 704850 w 3171825"/>
                <a:gd name="connsiteY65" fmla="*/ 2381250 h 2570631"/>
                <a:gd name="connsiteX66" fmla="*/ 609600 w 3171825"/>
                <a:gd name="connsiteY66" fmla="*/ 2447925 h 2570631"/>
                <a:gd name="connsiteX67" fmla="*/ 571500 w 3171825"/>
                <a:gd name="connsiteY67" fmla="*/ 2476500 h 2570631"/>
                <a:gd name="connsiteX68" fmla="*/ 485775 w 3171825"/>
                <a:gd name="connsiteY68" fmla="*/ 2495550 h 2570631"/>
                <a:gd name="connsiteX69" fmla="*/ 419100 w 3171825"/>
                <a:gd name="connsiteY69" fmla="*/ 2514600 h 2570631"/>
                <a:gd name="connsiteX70" fmla="*/ 323850 w 3171825"/>
                <a:gd name="connsiteY70" fmla="*/ 2524125 h 2570631"/>
                <a:gd name="connsiteX71" fmla="*/ 276225 w 3171825"/>
                <a:gd name="connsiteY71" fmla="*/ 2533650 h 2570631"/>
                <a:gd name="connsiteX72" fmla="*/ 332843 w 3171825"/>
                <a:gd name="connsiteY72" fmla="*/ 2426735 h 2570631"/>
                <a:gd name="connsiteX73" fmla="*/ 219075 w 3171825"/>
                <a:gd name="connsiteY73" fmla="*/ 2562225 h 2570631"/>
                <a:gd name="connsiteX74" fmla="*/ 0 w 3171825"/>
                <a:gd name="connsiteY74" fmla="*/ 2133600 h 2570631"/>
                <a:gd name="connsiteX75" fmla="*/ 38100 w 3171825"/>
                <a:gd name="connsiteY75" fmla="*/ 1847850 h 2570631"/>
                <a:gd name="connsiteX0" fmla="*/ 9525 w 3171825"/>
                <a:gd name="connsiteY0" fmla="*/ 2257425 h 2570631"/>
                <a:gd name="connsiteX1" fmla="*/ 9525 w 3171825"/>
                <a:gd name="connsiteY1" fmla="*/ 2257425 h 2570631"/>
                <a:gd name="connsiteX2" fmla="*/ 19050 w 3171825"/>
                <a:gd name="connsiteY2" fmla="*/ 1800225 h 2570631"/>
                <a:gd name="connsiteX3" fmla="*/ 28575 w 3171825"/>
                <a:gd name="connsiteY3" fmla="*/ 1771650 h 2570631"/>
                <a:gd name="connsiteX4" fmla="*/ 57150 w 3171825"/>
                <a:gd name="connsiteY4" fmla="*/ 1466850 h 2570631"/>
                <a:gd name="connsiteX5" fmla="*/ 66675 w 3171825"/>
                <a:gd name="connsiteY5" fmla="*/ 1247775 h 2570631"/>
                <a:gd name="connsiteX6" fmla="*/ 200025 w 3171825"/>
                <a:gd name="connsiteY6" fmla="*/ 1228725 h 2570631"/>
                <a:gd name="connsiteX7" fmla="*/ 304800 w 3171825"/>
                <a:gd name="connsiteY7" fmla="*/ 1209675 h 2570631"/>
                <a:gd name="connsiteX8" fmla="*/ 342900 w 3171825"/>
                <a:gd name="connsiteY8" fmla="*/ 1200150 h 2570631"/>
                <a:gd name="connsiteX9" fmla="*/ 419100 w 3171825"/>
                <a:gd name="connsiteY9" fmla="*/ 1190625 h 2570631"/>
                <a:gd name="connsiteX10" fmla="*/ 1419225 w 3171825"/>
                <a:gd name="connsiteY10" fmla="*/ 1181100 h 2570631"/>
                <a:gd name="connsiteX11" fmla="*/ 1447800 w 3171825"/>
                <a:gd name="connsiteY11" fmla="*/ 1171575 h 2570631"/>
                <a:gd name="connsiteX12" fmla="*/ 1504950 w 3171825"/>
                <a:gd name="connsiteY12" fmla="*/ 1162050 h 2570631"/>
                <a:gd name="connsiteX13" fmla="*/ 1543050 w 3171825"/>
                <a:gd name="connsiteY13" fmla="*/ 1133475 h 2570631"/>
                <a:gd name="connsiteX14" fmla="*/ 1581150 w 3171825"/>
                <a:gd name="connsiteY14" fmla="*/ 1047750 h 2570631"/>
                <a:gd name="connsiteX15" fmla="*/ 1590675 w 3171825"/>
                <a:gd name="connsiteY15" fmla="*/ 1019175 h 2570631"/>
                <a:gd name="connsiteX16" fmla="*/ 1609725 w 3171825"/>
                <a:gd name="connsiteY16" fmla="*/ 923925 h 2570631"/>
                <a:gd name="connsiteX17" fmla="*/ 1647825 w 3171825"/>
                <a:gd name="connsiteY17" fmla="*/ 838200 h 2570631"/>
                <a:gd name="connsiteX18" fmla="*/ 1666875 w 3171825"/>
                <a:gd name="connsiteY18" fmla="*/ 762000 h 2570631"/>
                <a:gd name="connsiteX19" fmla="*/ 1685925 w 3171825"/>
                <a:gd name="connsiteY19" fmla="*/ 733425 h 2570631"/>
                <a:gd name="connsiteX20" fmla="*/ 1714500 w 3171825"/>
                <a:gd name="connsiteY20" fmla="*/ 666750 h 2570631"/>
                <a:gd name="connsiteX21" fmla="*/ 1743075 w 3171825"/>
                <a:gd name="connsiteY21" fmla="*/ 561975 h 2570631"/>
                <a:gd name="connsiteX22" fmla="*/ 1752600 w 3171825"/>
                <a:gd name="connsiteY22" fmla="*/ 276225 h 2570631"/>
                <a:gd name="connsiteX23" fmla="*/ 1762125 w 3171825"/>
                <a:gd name="connsiteY23" fmla="*/ 238125 h 2570631"/>
                <a:gd name="connsiteX24" fmla="*/ 1781175 w 3171825"/>
                <a:gd name="connsiteY24" fmla="*/ 180975 h 2570631"/>
                <a:gd name="connsiteX25" fmla="*/ 1790700 w 3171825"/>
                <a:gd name="connsiteY25" fmla="*/ 152400 h 2570631"/>
                <a:gd name="connsiteX26" fmla="*/ 1809750 w 3171825"/>
                <a:gd name="connsiteY26" fmla="*/ 114300 h 2570631"/>
                <a:gd name="connsiteX27" fmla="*/ 1819275 w 3171825"/>
                <a:gd name="connsiteY27" fmla="*/ 85725 h 2570631"/>
                <a:gd name="connsiteX28" fmla="*/ 1876425 w 3171825"/>
                <a:gd name="connsiteY28" fmla="*/ 28575 h 2570631"/>
                <a:gd name="connsiteX29" fmla="*/ 2028825 w 3171825"/>
                <a:gd name="connsiteY29" fmla="*/ 0 h 2570631"/>
                <a:gd name="connsiteX30" fmla="*/ 3114675 w 3171825"/>
                <a:gd name="connsiteY30" fmla="*/ 9525 h 2570631"/>
                <a:gd name="connsiteX31" fmla="*/ 3152775 w 3171825"/>
                <a:gd name="connsiteY31" fmla="*/ 19050 h 2570631"/>
                <a:gd name="connsiteX32" fmla="*/ 3171825 w 3171825"/>
                <a:gd name="connsiteY32" fmla="*/ 76200 h 2570631"/>
                <a:gd name="connsiteX33" fmla="*/ 3162300 w 3171825"/>
                <a:gd name="connsiteY33" fmla="*/ 333375 h 2570631"/>
                <a:gd name="connsiteX34" fmla="*/ 3152775 w 3171825"/>
                <a:gd name="connsiteY34" fmla="*/ 371475 h 2570631"/>
                <a:gd name="connsiteX35" fmla="*/ 3124200 w 3171825"/>
                <a:gd name="connsiteY35" fmla="*/ 400050 h 2570631"/>
                <a:gd name="connsiteX36" fmla="*/ 3095625 w 3171825"/>
                <a:gd name="connsiteY36" fmla="*/ 438150 h 2570631"/>
                <a:gd name="connsiteX37" fmla="*/ 3076575 w 3171825"/>
                <a:gd name="connsiteY37" fmla="*/ 466725 h 2570631"/>
                <a:gd name="connsiteX38" fmla="*/ 3048000 w 3171825"/>
                <a:gd name="connsiteY38" fmla="*/ 485775 h 2570631"/>
                <a:gd name="connsiteX39" fmla="*/ 2933700 w 3171825"/>
                <a:gd name="connsiteY39" fmla="*/ 523875 h 2570631"/>
                <a:gd name="connsiteX40" fmla="*/ 2886075 w 3171825"/>
                <a:gd name="connsiteY40" fmla="*/ 533400 h 2570631"/>
                <a:gd name="connsiteX41" fmla="*/ 2828925 w 3171825"/>
                <a:gd name="connsiteY41" fmla="*/ 542925 h 2570631"/>
                <a:gd name="connsiteX42" fmla="*/ 2562225 w 3171825"/>
                <a:gd name="connsiteY42" fmla="*/ 571500 h 2570631"/>
                <a:gd name="connsiteX43" fmla="*/ 2447925 w 3171825"/>
                <a:gd name="connsiteY43" fmla="*/ 628650 h 2570631"/>
                <a:gd name="connsiteX44" fmla="*/ 2419350 w 3171825"/>
                <a:gd name="connsiteY44" fmla="*/ 647700 h 2570631"/>
                <a:gd name="connsiteX45" fmla="*/ 2400300 w 3171825"/>
                <a:gd name="connsiteY45" fmla="*/ 676275 h 2570631"/>
                <a:gd name="connsiteX46" fmla="*/ 2381250 w 3171825"/>
                <a:gd name="connsiteY46" fmla="*/ 819150 h 2570631"/>
                <a:gd name="connsiteX47" fmla="*/ 2371725 w 3171825"/>
                <a:gd name="connsiteY47" fmla="*/ 866775 h 2570631"/>
                <a:gd name="connsiteX48" fmla="*/ 2362200 w 3171825"/>
                <a:gd name="connsiteY48" fmla="*/ 1533525 h 2570631"/>
                <a:gd name="connsiteX49" fmla="*/ 2324100 w 3171825"/>
                <a:gd name="connsiteY49" fmla="*/ 1571625 h 2570631"/>
                <a:gd name="connsiteX50" fmla="*/ 2305050 w 3171825"/>
                <a:gd name="connsiteY50" fmla="*/ 1619250 h 2570631"/>
                <a:gd name="connsiteX51" fmla="*/ 2266950 w 3171825"/>
                <a:gd name="connsiteY51" fmla="*/ 1647825 h 2570631"/>
                <a:gd name="connsiteX52" fmla="*/ 2209800 w 3171825"/>
                <a:gd name="connsiteY52" fmla="*/ 1714500 h 2570631"/>
                <a:gd name="connsiteX53" fmla="*/ 2181225 w 3171825"/>
                <a:gd name="connsiteY53" fmla="*/ 1724025 h 2570631"/>
                <a:gd name="connsiteX54" fmla="*/ 2066925 w 3171825"/>
                <a:gd name="connsiteY54" fmla="*/ 1771650 h 2570631"/>
                <a:gd name="connsiteX55" fmla="*/ 2009775 w 3171825"/>
                <a:gd name="connsiteY55" fmla="*/ 1790700 h 2570631"/>
                <a:gd name="connsiteX56" fmla="*/ 1981200 w 3171825"/>
                <a:gd name="connsiteY56" fmla="*/ 1800225 h 2570631"/>
                <a:gd name="connsiteX57" fmla="*/ 942975 w 3171825"/>
                <a:gd name="connsiteY57" fmla="*/ 1819275 h 2570631"/>
                <a:gd name="connsiteX58" fmla="*/ 895350 w 3171825"/>
                <a:gd name="connsiteY58" fmla="*/ 1876425 h 2570631"/>
                <a:gd name="connsiteX59" fmla="*/ 876300 w 3171825"/>
                <a:gd name="connsiteY59" fmla="*/ 1933575 h 2570631"/>
                <a:gd name="connsiteX60" fmla="*/ 866775 w 3171825"/>
                <a:gd name="connsiteY60" fmla="*/ 1962150 h 2570631"/>
                <a:gd name="connsiteX61" fmla="*/ 847725 w 3171825"/>
                <a:gd name="connsiteY61" fmla="*/ 2124075 h 2570631"/>
                <a:gd name="connsiteX62" fmla="*/ 828675 w 3171825"/>
                <a:gd name="connsiteY62" fmla="*/ 2171700 h 2570631"/>
                <a:gd name="connsiteX63" fmla="*/ 819150 w 3171825"/>
                <a:gd name="connsiteY63" fmla="*/ 2219325 h 2570631"/>
                <a:gd name="connsiteX64" fmla="*/ 704850 w 3171825"/>
                <a:gd name="connsiteY64" fmla="*/ 2381250 h 2570631"/>
                <a:gd name="connsiteX65" fmla="*/ 609600 w 3171825"/>
                <a:gd name="connsiteY65" fmla="*/ 2447925 h 2570631"/>
                <a:gd name="connsiteX66" fmla="*/ 571500 w 3171825"/>
                <a:gd name="connsiteY66" fmla="*/ 2476500 h 2570631"/>
                <a:gd name="connsiteX67" fmla="*/ 485775 w 3171825"/>
                <a:gd name="connsiteY67" fmla="*/ 2495550 h 2570631"/>
                <a:gd name="connsiteX68" fmla="*/ 419100 w 3171825"/>
                <a:gd name="connsiteY68" fmla="*/ 2514600 h 2570631"/>
                <a:gd name="connsiteX69" fmla="*/ 323850 w 3171825"/>
                <a:gd name="connsiteY69" fmla="*/ 2524125 h 2570631"/>
                <a:gd name="connsiteX70" fmla="*/ 276225 w 3171825"/>
                <a:gd name="connsiteY70" fmla="*/ 2533650 h 2570631"/>
                <a:gd name="connsiteX71" fmla="*/ 332843 w 3171825"/>
                <a:gd name="connsiteY71" fmla="*/ 2426735 h 2570631"/>
                <a:gd name="connsiteX72" fmla="*/ 219075 w 3171825"/>
                <a:gd name="connsiteY72" fmla="*/ 2562225 h 2570631"/>
                <a:gd name="connsiteX73" fmla="*/ 0 w 3171825"/>
                <a:gd name="connsiteY73" fmla="*/ 2133600 h 2570631"/>
                <a:gd name="connsiteX74" fmla="*/ 38100 w 3171825"/>
                <a:gd name="connsiteY74" fmla="*/ 1847850 h 2570631"/>
                <a:gd name="connsiteX0" fmla="*/ 9525 w 3171825"/>
                <a:gd name="connsiteY0" fmla="*/ 2257425 h 2570631"/>
                <a:gd name="connsiteX1" fmla="*/ 9525 w 3171825"/>
                <a:gd name="connsiteY1" fmla="*/ 2257425 h 2570631"/>
                <a:gd name="connsiteX2" fmla="*/ 19050 w 3171825"/>
                <a:gd name="connsiteY2" fmla="*/ 1800225 h 2570631"/>
                <a:gd name="connsiteX3" fmla="*/ 28575 w 3171825"/>
                <a:gd name="connsiteY3" fmla="*/ 1771650 h 2570631"/>
                <a:gd name="connsiteX4" fmla="*/ 57150 w 3171825"/>
                <a:gd name="connsiteY4" fmla="*/ 1466850 h 2570631"/>
                <a:gd name="connsiteX5" fmla="*/ 66675 w 3171825"/>
                <a:gd name="connsiteY5" fmla="*/ 1247775 h 2570631"/>
                <a:gd name="connsiteX6" fmla="*/ 200025 w 3171825"/>
                <a:gd name="connsiteY6" fmla="*/ 1228725 h 2570631"/>
                <a:gd name="connsiteX7" fmla="*/ 304800 w 3171825"/>
                <a:gd name="connsiteY7" fmla="*/ 1209675 h 2570631"/>
                <a:gd name="connsiteX8" fmla="*/ 342900 w 3171825"/>
                <a:gd name="connsiteY8" fmla="*/ 1200150 h 2570631"/>
                <a:gd name="connsiteX9" fmla="*/ 419100 w 3171825"/>
                <a:gd name="connsiteY9" fmla="*/ 1190625 h 2570631"/>
                <a:gd name="connsiteX10" fmla="*/ 1419225 w 3171825"/>
                <a:gd name="connsiteY10" fmla="*/ 1181100 h 2570631"/>
                <a:gd name="connsiteX11" fmla="*/ 1447800 w 3171825"/>
                <a:gd name="connsiteY11" fmla="*/ 1171575 h 2570631"/>
                <a:gd name="connsiteX12" fmla="*/ 1504950 w 3171825"/>
                <a:gd name="connsiteY12" fmla="*/ 1162050 h 2570631"/>
                <a:gd name="connsiteX13" fmla="*/ 1543050 w 3171825"/>
                <a:gd name="connsiteY13" fmla="*/ 1133475 h 2570631"/>
                <a:gd name="connsiteX14" fmla="*/ 1581150 w 3171825"/>
                <a:gd name="connsiteY14" fmla="*/ 1047750 h 2570631"/>
                <a:gd name="connsiteX15" fmla="*/ 1590675 w 3171825"/>
                <a:gd name="connsiteY15" fmla="*/ 1019175 h 2570631"/>
                <a:gd name="connsiteX16" fmla="*/ 1609725 w 3171825"/>
                <a:gd name="connsiteY16" fmla="*/ 923925 h 2570631"/>
                <a:gd name="connsiteX17" fmla="*/ 1647825 w 3171825"/>
                <a:gd name="connsiteY17" fmla="*/ 838200 h 2570631"/>
                <a:gd name="connsiteX18" fmla="*/ 1666875 w 3171825"/>
                <a:gd name="connsiteY18" fmla="*/ 762000 h 2570631"/>
                <a:gd name="connsiteX19" fmla="*/ 1685925 w 3171825"/>
                <a:gd name="connsiteY19" fmla="*/ 733425 h 2570631"/>
                <a:gd name="connsiteX20" fmla="*/ 1714500 w 3171825"/>
                <a:gd name="connsiteY20" fmla="*/ 666750 h 2570631"/>
                <a:gd name="connsiteX21" fmla="*/ 1743075 w 3171825"/>
                <a:gd name="connsiteY21" fmla="*/ 561975 h 2570631"/>
                <a:gd name="connsiteX22" fmla="*/ 1752600 w 3171825"/>
                <a:gd name="connsiteY22" fmla="*/ 276225 h 2570631"/>
                <a:gd name="connsiteX23" fmla="*/ 1762125 w 3171825"/>
                <a:gd name="connsiteY23" fmla="*/ 238125 h 2570631"/>
                <a:gd name="connsiteX24" fmla="*/ 1781175 w 3171825"/>
                <a:gd name="connsiteY24" fmla="*/ 180975 h 2570631"/>
                <a:gd name="connsiteX25" fmla="*/ 1790700 w 3171825"/>
                <a:gd name="connsiteY25" fmla="*/ 152400 h 2570631"/>
                <a:gd name="connsiteX26" fmla="*/ 1809750 w 3171825"/>
                <a:gd name="connsiteY26" fmla="*/ 114300 h 2570631"/>
                <a:gd name="connsiteX27" fmla="*/ 1819275 w 3171825"/>
                <a:gd name="connsiteY27" fmla="*/ 85725 h 2570631"/>
                <a:gd name="connsiteX28" fmla="*/ 1876425 w 3171825"/>
                <a:gd name="connsiteY28" fmla="*/ 28575 h 2570631"/>
                <a:gd name="connsiteX29" fmla="*/ 2028825 w 3171825"/>
                <a:gd name="connsiteY29" fmla="*/ 0 h 2570631"/>
                <a:gd name="connsiteX30" fmla="*/ 3114675 w 3171825"/>
                <a:gd name="connsiteY30" fmla="*/ 9525 h 2570631"/>
                <a:gd name="connsiteX31" fmla="*/ 3152775 w 3171825"/>
                <a:gd name="connsiteY31" fmla="*/ 19050 h 2570631"/>
                <a:gd name="connsiteX32" fmla="*/ 3171825 w 3171825"/>
                <a:gd name="connsiteY32" fmla="*/ 76200 h 2570631"/>
                <a:gd name="connsiteX33" fmla="*/ 3162300 w 3171825"/>
                <a:gd name="connsiteY33" fmla="*/ 333375 h 2570631"/>
                <a:gd name="connsiteX34" fmla="*/ 3152775 w 3171825"/>
                <a:gd name="connsiteY34" fmla="*/ 371475 h 2570631"/>
                <a:gd name="connsiteX35" fmla="*/ 3124200 w 3171825"/>
                <a:gd name="connsiteY35" fmla="*/ 400050 h 2570631"/>
                <a:gd name="connsiteX36" fmla="*/ 3095625 w 3171825"/>
                <a:gd name="connsiteY36" fmla="*/ 438150 h 2570631"/>
                <a:gd name="connsiteX37" fmla="*/ 3076575 w 3171825"/>
                <a:gd name="connsiteY37" fmla="*/ 466725 h 2570631"/>
                <a:gd name="connsiteX38" fmla="*/ 3048000 w 3171825"/>
                <a:gd name="connsiteY38" fmla="*/ 485775 h 2570631"/>
                <a:gd name="connsiteX39" fmla="*/ 2933700 w 3171825"/>
                <a:gd name="connsiteY39" fmla="*/ 523875 h 2570631"/>
                <a:gd name="connsiteX40" fmla="*/ 2886075 w 3171825"/>
                <a:gd name="connsiteY40" fmla="*/ 533400 h 2570631"/>
                <a:gd name="connsiteX41" fmla="*/ 2828925 w 3171825"/>
                <a:gd name="connsiteY41" fmla="*/ 542925 h 2570631"/>
                <a:gd name="connsiteX42" fmla="*/ 2562225 w 3171825"/>
                <a:gd name="connsiteY42" fmla="*/ 571500 h 2570631"/>
                <a:gd name="connsiteX43" fmla="*/ 2447925 w 3171825"/>
                <a:gd name="connsiteY43" fmla="*/ 628650 h 2570631"/>
                <a:gd name="connsiteX44" fmla="*/ 2419350 w 3171825"/>
                <a:gd name="connsiteY44" fmla="*/ 647700 h 2570631"/>
                <a:gd name="connsiteX45" fmla="*/ 2400300 w 3171825"/>
                <a:gd name="connsiteY45" fmla="*/ 676275 h 2570631"/>
                <a:gd name="connsiteX46" fmla="*/ 2381250 w 3171825"/>
                <a:gd name="connsiteY46" fmla="*/ 819150 h 2570631"/>
                <a:gd name="connsiteX47" fmla="*/ 2371725 w 3171825"/>
                <a:gd name="connsiteY47" fmla="*/ 866775 h 2570631"/>
                <a:gd name="connsiteX48" fmla="*/ 2362200 w 3171825"/>
                <a:gd name="connsiteY48" fmla="*/ 1533525 h 2570631"/>
                <a:gd name="connsiteX49" fmla="*/ 2324100 w 3171825"/>
                <a:gd name="connsiteY49" fmla="*/ 1571625 h 2570631"/>
                <a:gd name="connsiteX50" fmla="*/ 2305050 w 3171825"/>
                <a:gd name="connsiteY50" fmla="*/ 1619250 h 2570631"/>
                <a:gd name="connsiteX51" fmla="*/ 2266950 w 3171825"/>
                <a:gd name="connsiteY51" fmla="*/ 1647825 h 2570631"/>
                <a:gd name="connsiteX52" fmla="*/ 2209800 w 3171825"/>
                <a:gd name="connsiteY52" fmla="*/ 1714500 h 2570631"/>
                <a:gd name="connsiteX53" fmla="*/ 2181225 w 3171825"/>
                <a:gd name="connsiteY53" fmla="*/ 1724025 h 2570631"/>
                <a:gd name="connsiteX54" fmla="*/ 2066925 w 3171825"/>
                <a:gd name="connsiteY54" fmla="*/ 1771650 h 2570631"/>
                <a:gd name="connsiteX55" fmla="*/ 2009775 w 3171825"/>
                <a:gd name="connsiteY55" fmla="*/ 1790700 h 2570631"/>
                <a:gd name="connsiteX56" fmla="*/ 1981200 w 3171825"/>
                <a:gd name="connsiteY56" fmla="*/ 1800225 h 2570631"/>
                <a:gd name="connsiteX57" fmla="*/ 942975 w 3171825"/>
                <a:gd name="connsiteY57" fmla="*/ 1819275 h 2570631"/>
                <a:gd name="connsiteX58" fmla="*/ 895350 w 3171825"/>
                <a:gd name="connsiteY58" fmla="*/ 1876425 h 2570631"/>
                <a:gd name="connsiteX59" fmla="*/ 876300 w 3171825"/>
                <a:gd name="connsiteY59" fmla="*/ 1933575 h 2570631"/>
                <a:gd name="connsiteX60" fmla="*/ 866775 w 3171825"/>
                <a:gd name="connsiteY60" fmla="*/ 1962150 h 2570631"/>
                <a:gd name="connsiteX61" fmla="*/ 847725 w 3171825"/>
                <a:gd name="connsiteY61" fmla="*/ 2124075 h 2570631"/>
                <a:gd name="connsiteX62" fmla="*/ 828675 w 3171825"/>
                <a:gd name="connsiteY62" fmla="*/ 2171700 h 2570631"/>
                <a:gd name="connsiteX63" fmla="*/ 819150 w 3171825"/>
                <a:gd name="connsiteY63" fmla="*/ 2219325 h 2570631"/>
                <a:gd name="connsiteX64" fmla="*/ 704850 w 3171825"/>
                <a:gd name="connsiteY64" fmla="*/ 2381250 h 2570631"/>
                <a:gd name="connsiteX65" fmla="*/ 609600 w 3171825"/>
                <a:gd name="connsiteY65" fmla="*/ 2447925 h 2570631"/>
                <a:gd name="connsiteX66" fmla="*/ 571500 w 3171825"/>
                <a:gd name="connsiteY66" fmla="*/ 2476500 h 2570631"/>
                <a:gd name="connsiteX67" fmla="*/ 485775 w 3171825"/>
                <a:gd name="connsiteY67" fmla="*/ 2495550 h 2570631"/>
                <a:gd name="connsiteX68" fmla="*/ 419100 w 3171825"/>
                <a:gd name="connsiteY68" fmla="*/ 2514600 h 2570631"/>
                <a:gd name="connsiteX69" fmla="*/ 276225 w 3171825"/>
                <a:gd name="connsiteY69" fmla="*/ 2533650 h 2570631"/>
                <a:gd name="connsiteX70" fmla="*/ 332843 w 3171825"/>
                <a:gd name="connsiteY70" fmla="*/ 2426735 h 2570631"/>
                <a:gd name="connsiteX71" fmla="*/ 219075 w 3171825"/>
                <a:gd name="connsiteY71" fmla="*/ 2562225 h 2570631"/>
                <a:gd name="connsiteX72" fmla="*/ 0 w 3171825"/>
                <a:gd name="connsiteY72" fmla="*/ 2133600 h 2570631"/>
                <a:gd name="connsiteX73" fmla="*/ 38100 w 3171825"/>
                <a:gd name="connsiteY73" fmla="*/ 1847850 h 2570631"/>
                <a:gd name="connsiteX0" fmla="*/ 9525 w 3171825"/>
                <a:gd name="connsiteY0" fmla="*/ 2257425 h 2570762"/>
                <a:gd name="connsiteX1" fmla="*/ 9525 w 3171825"/>
                <a:gd name="connsiteY1" fmla="*/ 2257425 h 2570762"/>
                <a:gd name="connsiteX2" fmla="*/ 19050 w 3171825"/>
                <a:gd name="connsiteY2" fmla="*/ 1800225 h 2570762"/>
                <a:gd name="connsiteX3" fmla="*/ 28575 w 3171825"/>
                <a:gd name="connsiteY3" fmla="*/ 1771650 h 2570762"/>
                <a:gd name="connsiteX4" fmla="*/ 57150 w 3171825"/>
                <a:gd name="connsiteY4" fmla="*/ 1466850 h 2570762"/>
                <a:gd name="connsiteX5" fmla="*/ 66675 w 3171825"/>
                <a:gd name="connsiteY5" fmla="*/ 1247775 h 2570762"/>
                <a:gd name="connsiteX6" fmla="*/ 200025 w 3171825"/>
                <a:gd name="connsiteY6" fmla="*/ 1228725 h 2570762"/>
                <a:gd name="connsiteX7" fmla="*/ 304800 w 3171825"/>
                <a:gd name="connsiteY7" fmla="*/ 1209675 h 2570762"/>
                <a:gd name="connsiteX8" fmla="*/ 342900 w 3171825"/>
                <a:gd name="connsiteY8" fmla="*/ 1200150 h 2570762"/>
                <a:gd name="connsiteX9" fmla="*/ 419100 w 3171825"/>
                <a:gd name="connsiteY9" fmla="*/ 1190625 h 2570762"/>
                <a:gd name="connsiteX10" fmla="*/ 1419225 w 3171825"/>
                <a:gd name="connsiteY10" fmla="*/ 1181100 h 2570762"/>
                <a:gd name="connsiteX11" fmla="*/ 1447800 w 3171825"/>
                <a:gd name="connsiteY11" fmla="*/ 1171575 h 2570762"/>
                <a:gd name="connsiteX12" fmla="*/ 1504950 w 3171825"/>
                <a:gd name="connsiteY12" fmla="*/ 1162050 h 2570762"/>
                <a:gd name="connsiteX13" fmla="*/ 1543050 w 3171825"/>
                <a:gd name="connsiteY13" fmla="*/ 1133475 h 2570762"/>
                <a:gd name="connsiteX14" fmla="*/ 1581150 w 3171825"/>
                <a:gd name="connsiteY14" fmla="*/ 1047750 h 2570762"/>
                <a:gd name="connsiteX15" fmla="*/ 1590675 w 3171825"/>
                <a:gd name="connsiteY15" fmla="*/ 1019175 h 2570762"/>
                <a:gd name="connsiteX16" fmla="*/ 1609725 w 3171825"/>
                <a:gd name="connsiteY16" fmla="*/ 923925 h 2570762"/>
                <a:gd name="connsiteX17" fmla="*/ 1647825 w 3171825"/>
                <a:gd name="connsiteY17" fmla="*/ 838200 h 2570762"/>
                <a:gd name="connsiteX18" fmla="*/ 1666875 w 3171825"/>
                <a:gd name="connsiteY18" fmla="*/ 762000 h 2570762"/>
                <a:gd name="connsiteX19" fmla="*/ 1685925 w 3171825"/>
                <a:gd name="connsiteY19" fmla="*/ 733425 h 2570762"/>
                <a:gd name="connsiteX20" fmla="*/ 1714500 w 3171825"/>
                <a:gd name="connsiteY20" fmla="*/ 666750 h 2570762"/>
                <a:gd name="connsiteX21" fmla="*/ 1743075 w 3171825"/>
                <a:gd name="connsiteY21" fmla="*/ 561975 h 2570762"/>
                <a:gd name="connsiteX22" fmla="*/ 1752600 w 3171825"/>
                <a:gd name="connsiteY22" fmla="*/ 276225 h 2570762"/>
                <a:gd name="connsiteX23" fmla="*/ 1762125 w 3171825"/>
                <a:gd name="connsiteY23" fmla="*/ 238125 h 2570762"/>
                <a:gd name="connsiteX24" fmla="*/ 1781175 w 3171825"/>
                <a:gd name="connsiteY24" fmla="*/ 180975 h 2570762"/>
                <a:gd name="connsiteX25" fmla="*/ 1790700 w 3171825"/>
                <a:gd name="connsiteY25" fmla="*/ 152400 h 2570762"/>
                <a:gd name="connsiteX26" fmla="*/ 1809750 w 3171825"/>
                <a:gd name="connsiteY26" fmla="*/ 114300 h 2570762"/>
                <a:gd name="connsiteX27" fmla="*/ 1819275 w 3171825"/>
                <a:gd name="connsiteY27" fmla="*/ 85725 h 2570762"/>
                <a:gd name="connsiteX28" fmla="*/ 1876425 w 3171825"/>
                <a:gd name="connsiteY28" fmla="*/ 28575 h 2570762"/>
                <a:gd name="connsiteX29" fmla="*/ 2028825 w 3171825"/>
                <a:gd name="connsiteY29" fmla="*/ 0 h 2570762"/>
                <a:gd name="connsiteX30" fmla="*/ 3114675 w 3171825"/>
                <a:gd name="connsiteY30" fmla="*/ 9525 h 2570762"/>
                <a:gd name="connsiteX31" fmla="*/ 3152775 w 3171825"/>
                <a:gd name="connsiteY31" fmla="*/ 19050 h 2570762"/>
                <a:gd name="connsiteX32" fmla="*/ 3171825 w 3171825"/>
                <a:gd name="connsiteY32" fmla="*/ 76200 h 2570762"/>
                <a:gd name="connsiteX33" fmla="*/ 3162300 w 3171825"/>
                <a:gd name="connsiteY33" fmla="*/ 333375 h 2570762"/>
                <a:gd name="connsiteX34" fmla="*/ 3152775 w 3171825"/>
                <a:gd name="connsiteY34" fmla="*/ 371475 h 2570762"/>
                <a:gd name="connsiteX35" fmla="*/ 3124200 w 3171825"/>
                <a:gd name="connsiteY35" fmla="*/ 400050 h 2570762"/>
                <a:gd name="connsiteX36" fmla="*/ 3095625 w 3171825"/>
                <a:gd name="connsiteY36" fmla="*/ 438150 h 2570762"/>
                <a:gd name="connsiteX37" fmla="*/ 3076575 w 3171825"/>
                <a:gd name="connsiteY37" fmla="*/ 466725 h 2570762"/>
                <a:gd name="connsiteX38" fmla="*/ 3048000 w 3171825"/>
                <a:gd name="connsiteY38" fmla="*/ 485775 h 2570762"/>
                <a:gd name="connsiteX39" fmla="*/ 2933700 w 3171825"/>
                <a:gd name="connsiteY39" fmla="*/ 523875 h 2570762"/>
                <a:gd name="connsiteX40" fmla="*/ 2886075 w 3171825"/>
                <a:gd name="connsiteY40" fmla="*/ 533400 h 2570762"/>
                <a:gd name="connsiteX41" fmla="*/ 2828925 w 3171825"/>
                <a:gd name="connsiteY41" fmla="*/ 542925 h 2570762"/>
                <a:gd name="connsiteX42" fmla="*/ 2562225 w 3171825"/>
                <a:gd name="connsiteY42" fmla="*/ 571500 h 2570762"/>
                <a:gd name="connsiteX43" fmla="*/ 2447925 w 3171825"/>
                <a:gd name="connsiteY43" fmla="*/ 628650 h 2570762"/>
                <a:gd name="connsiteX44" fmla="*/ 2419350 w 3171825"/>
                <a:gd name="connsiteY44" fmla="*/ 647700 h 2570762"/>
                <a:gd name="connsiteX45" fmla="*/ 2400300 w 3171825"/>
                <a:gd name="connsiteY45" fmla="*/ 676275 h 2570762"/>
                <a:gd name="connsiteX46" fmla="*/ 2381250 w 3171825"/>
                <a:gd name="connsiteY46" fmla="*/ 819150 h 2570762"/>
                <a:gd name="connsiteX47" fmla="*/ 2371725 w 3171825"/>
                <a:gd name="connsiteY47" fmla="*/ 866775 h 2570762"/>
                <a:gd name="connsiteX48" fmla="*/ 2362200 w 3171825"/>
                <a:gd name="connsiteY48" fmla="*/ 1533525 h 2570762"/>
                <a:gd name="connsiteX49" fmla="*/ 2324100 w 3171825"/>
                <a:gd name="connsiteY49" fmla="*/ 1571625 h 2570762"/>
                <a:gd name="connsiteX50" fmla="*/ 2305050 w 3171825"/>
                <a:gd name="connsiteY50" fmla="*/ 1619250 h 2570762"/>
                <a:gd name="connsiteX51" fmla="*/ 2266950 w 3171825"/>
                <a:gd name="connsiteY51" fmla="*/ 1647825 h 2570762"/>
                <a:gd name="connsiteX52" fmla="*/ 2209800 w 3171825"/>
                <a:gd name="connsiteY52" fmla="*/ 1714500 h 2570762"/>
                <a:gd name="connsiteX53" fmla="*/ 2181225 w 3171825"/>
                <a:gd name="connsiteY53" fmla="*/ 1724025 h 2570762"/>
                <a:gd name="connsiteX54" fmla="*/ 2066925 w 3171825"/>
                <a:gd name="connsiteY54" fmla="*/ 1771650 h 2570762"/>
                <a:gd name="connsiteX55" fmla="*/ 2009775 w 3171825"/>
                <a:gd name="connsiteY55" fmla="*/ 1790700 h 2570762"/>
                <a:gd name="connsiteX56" fmla="*/ 1981200 w 3171825"/>
                <a:gd name="connsiteY56" fmla="*/ 1800225 h 2570762"/>
                <a:gd name="connsiteX57" fmla="*/ 942975 w 3171825"/>
                <a:gd name="connsiteY57" fmla="*/ 1819275 h 2570762"/>
                <a:gd name="connsiteX58" fmla="*/ 895350 w 3171825"/>
                <a:gd name="connsiteY58" fmla="*/ 1876425 h 2570762"/>
                <a:gd name="connsiteX59" fmla="*/ 876300 w 3171825"/>
                <a:gd name="connsiteY59" fmla="*/ 1933575 h 2570762"/>
                <a:gd name="connsiteX60" fmla="*/ 866775 w 3171825"/>
                <a:gd name="connsiteY60" fmla="*/ 1962150 h 2570762"/>
                <a:gd name="connsiteX61" fmla="*/ 847725 w 3171825"/>
                <a:gd name="connsiteY61" fmla="*/ 2124075 h 2570762"/>
                <a:gd name="connsiteX62" fmla="*/ 828675 w 3171825"/>
                <a:gd name="connsiteY62" fmla="*/ 2171700 h 2570762"/>
                <a:gd name="connsiteX63" fmla="*/ 819150 w 3171825"/>
                <a:gd name="connsiteY63" fmla="*/ 2219325 h 2570762"/>
                <a:gd name="connsiteX64" fmla="*/ 704850 w 3171825"/>
                <a:gd name="connsiteY64" fmla="*/ 2381250 h 2570762"/>
                <a:gd name="connsiteX65" fmla="*/ 609600 w 3171825"/>
                <a:gd name="connsiteY65" fmla="*/ 2447925 h 2570762"/>
                <a:gd name="connsiteX66" fmla="*/ 571500 w 3171825"/>
                <a:gd name="connsiteY66" fmla="*/ 2476500 h 2570762"/>
                <a:gd name="connsiteX67" fmla="*/ 485775 w 3171825"/>
                <a:gd name="connsiteY67" fmla="*/ 2495550 h 2570762"/>
                <a:gd name="connsiteX68" fmla="*/ 419100 w 3171825"/>
                <a:gd name="connsiteY68" fmla="*/ 2514600 h 2570762"/>
                <a:gd name="connsiteX69" fmla="*/ 332843 w 3171825"/>
                <a:gd name="connsiteY69" fmla="*/ 2426735 h 2570762"/>
                <a:gd name="connsiteX70" fmla="*/ 219075 w 3171825"/>
                <a:gd name="connsiteY70" fmla="*/ 2562225 h 2570762"/>
                <a:gd name="connsiteX71" fmla="*/ 0 w 3171825"/>
                <a:gd name="connsiteY71" fmla="*/ 2133600 h 2570762"/>
                <a:gd name="connsiteX72" fmla="*/ 38100 w 3171825"/>
                <a:gd name="connsiteY72" fmla="*/ 1847850 h 2570762"/>
                <a:gd name="connsiteX0" fmla="*/ 9525 w 3171825"/>
                <a:gd name="connsiteY0" fmla="*/ 2257425 h 2517582"/>
                <a:gd name="connsiteX1" fmla="*/ 9525 w 3171825"/>
                <a:gd name="connsiteY1" fmla="*/ 2257425 h 2517582"/>
                <a:gd name="connsiteX2" fmla="*/ 19050 w 3171825"/>
                <a:gd name="connsiteY2" fmla="*/ 1800225 h 2517582"/>
                <a:gd name="connsiteX3" fmla="*/ 28575 w 3171825"/>
                <a:gd name="connsiteY3" fmla="*/ 1771650 h 2517582"/>
                <a:gd name="connsiteX4" fmla="*/ 57150 w 3171825"/>
                <a:gd name="connsiteY4" fmla="*/ 1466850 h 2517582"/>
                <a:gd name="connsiteX5" fmla="*/ 66675 w 3171825"/>
                <a:gd name="connsiteY5" fmla="*/ 1247775 h 2517582"/>
                <a:gd name="connsiteX6" fmla="*/ 200025 w 3171825"/>
                <a:gd name="connsiteY6" fmla="*/ 1228725 h 2517582"/>
                <a:gd name="connsiteX7" fmla="*/ 304800 w 3171825"/>
                <a:gd name="connsiteY7" fmla="*/ 1209675 h 2517582"/>
                <a:gd name="connsiteX8" fmla="*/ 342900 w 3171825"/>
                <a:gd name="connsiteY8" fmla="*/ 1200150 h 2517582"/>
                <a:gd name="connsiteX9" fmla="*/ 419100 w 3171825"/>
                <a:gd name="connsiteY9" fmla="*/ 1190625 h 2517582"/>
                <a:gd name="connsiteX10" fmla="*/ 1419225 w 3171825"/>
                <a:gd name="connsiteY10" fmla="*/ 1181100 h 2517582"/>
                <a:gd name="connsiteX11" fmla="*/ 1447800 w 3171825"/>
                <a:gd name="connsiteY11" fmla="*/ 1171575 h 2517582"/>
                <a:gd name="connsiteX12" fmla="*/ 1504950 w 3171825"/>
                <a:gd name="connsiteY12" fmla="*/ 1162050 h 2517582"/>
                <a:gd name="connsiteX13" fmla="*/ 1543050 w 3171825"/>
                <a:gd name="connsiteY13" fmla="*/ 1133475 h 2517582"/>
                <a:gd name="connsiteX14" fmla="*/ 1581150 w 3171825"/>
                <a:gd name="connsiteY14" fmla="*/ 1047750 h 2517582"/>
                <a:gd name="connsiteX15" fmla="*/ 1590675 w 3171825"/>
                <a:gd name="connsiteY15" fmla="*/ 1019175 h 2517582"/>
                <a:gd name="connsiteX16" fmla="*/ 1609725 w 3171825"/>
                <a:gd name="connsiteY16" fmla="*/ 923925 h 2517582"/>
                <a:gd name="connsiteX17" fmla="*/ 1647825 w 3171825"/>
                <a:gd name="connsiteY17" fmla="*/ 838200 h 2517582"/>
                <a:gd name="connsiteX18" fmla="*/ 1666875 w 3171825"/>
                <a:gd name="connsiteY18" fmla="*/ 762000 h 2517582"/>
                <a:gd name="connsiteX19" fmla="*/ 1685925 w 3171825"/>
                <a:gd name="connsiteY19" fmla="*/ 733425 h 2517582"/>
                <a:gd name="connsiteX20" fmla="*/ 1714500 w 3171825"/>
                <a:gd name="connsiteY20" fmla="*/ 666750 h 2517582"/>
                <a:gd name="connsiteX21" fmla="*/ 1743075 w 3171825"/>
                <a:gd name="connsiteY21" fmla="*/ 561975 h 2517582"/>
                <a:gd name="connsiteX22" fmla="*/ 1752600 w 3171825"/>
                <a:gd name="connsiteY22" fmla="*/ 276225 h 2517582"/>
                <a:gd name="connsiteX23" fmla="*/ 1762125 w 3171825"/>
                <a:gd name="connsiteY23" fmla="*/ 238125 h 2517582"/>
                <a:gd name="connsiteX24" fmla="*/ 1781175 w 3171825"/>
                <a:gd name="connsiteY24" fmla="*/ 180975 h 2517582"/>
                <a:gd name="connsiteX25" fmla="*/ 1790700 w 3171825"/>
                <a:gd name="connsiteY25" fmla="*/ 152400 h 2517582"/>
                <a:gd name="connsiteX26" fmla="*/ 1809750 w 3171825"/>
                <a:gd name="connsiteY26" fmla="*/ 114300 h 2517582"/>
                <a:gd name="connsiteX27" fmla="*/ 1819275 w 3171825"/>
                <a:gd name="connsiteY27" fmla="*/ 85725 h 2517582"/>
                <a:gd name="connsiteX28" fmla="*/ 1876425 w 3171825"/>
                <a:gd name="connsiteY28" fmla="*/ 28575 h 2517582"/>
                <a:gd name="connsiteX29" fmla="*/ 2028825 w 3171825"/>
                <a:gd name="connsiteY29" fmla="*/ 0 h 2517582"/>
                <a:gd name="connsiteX30" fmla="*/ 3114675 w 3171825"/>
                <a:gd name="connsiteY30" fmla="*/ 9525 h 2517582"/>
                <a:gd name="connsiteX31" fmla="*/ 3152775 w 3171825"/>
                <a:gd name="connsiteY31" fmla="*/ 19050 h 2517582"/>
                <a:gd name="connsiteX32" fmla="*/ 3171825 w 3171825"/>
                <a:gd name="connsiteY32" fmla="*/ 76200 h 2517582"/>
                <a:gd name="connsiteX33" fmla="*/ 3162300 w 3171825"/>
                <a:gd name="connsiteY33" fmla="*/ 333375 h 2517582"/>
                <a:gd name="connsiteX34" fmla="*/ 3152775 w 3171825"/>
                <a:gd name="connsiteY34" fmla="*/ 371475 h 2517582"/>
                <a:gd name="connsiteX35" fmla="*/ 3124200 w 3171825"/>
                <a:gd name="connsiteY35" fmla="*/ 400050 h 2517582"/>
                <a:gd name="connsiteX36" fmla="*/ 3095625 w 3171825"/>
                <a:gd name="connsiteY36" fmla="*/ 438150 h 2517582"/>
                <a:gd name="connsiteX37" fmla="*/ 3076575 w 3171825"/>
                <a:gd name="connsiteY37" fmla="*/ 466725 h 2517582"/>
                <a:gd name="connsiteX38" fmla="*/ 3048000 w 3171825"/>
                <a:gd name="connsiteY38" fmla="*/ 485775 h 2517582"/>
                <a:gd name="connsiteX39" fmla="*/ 2933700 w 3171825"/>
                <a:gd name="connsiteY39" fmla="*/ 523875 h 2517582"/>
                <a:gd name="connsiteX40" fmla="*/ 2886075 w 3171825"/>
                <a:gd name="connsiteY40" fmla="*/ 533400 h 2517582"/>
                <a:gd name="connsiteX41" fmla="*/ 2828925 w 3171825"/>
                <a:gd name="connsiteY41" fmla="*/ 542925 h 2517582"/>
                <a:gd name="connsiteX42" fmla="*/ 2562225 w 3171825"/>
                <a:gd name="connsiteY42" fmla="*/ 571500 h 2517582"/>
                <a:gd name="connsiteX43" fmla="*/ 2447925 w 3171825"/>
                <a:gd name="connsiteY43" fmla="*/ 628650 h 2517582"/>
                <a:gd name="connsiteX44" fmla="*/ 2419350 w 3171825"/>
                <a:gd name="connsiteY44" fmla="*/ 647700 h 2517582"/>
                <a:gd name="connsiteX45" fmla="*/ 2400300 w 3171825"/>
                <a:gd name="connsiteY45" fmla="*/ 676275 h 2517582"/>
                <a:gd name="connsiteX46" fmla="*/ 2381250 w 3171825"/>
                <a:gd name="connsiteY46" fmla="*/ 819150 h 2517582"/>
                <a:gd name="connsiteX47" fmla="*/ 2371725 w 3171825"/>
                <a:gd name="connsiteY47" fmla="*/ 866775 h 2517582"/>
                <a:gd name="connsiteX48" fmla="*/ 2362200 w 3171825"/>
                <a:gd name="connsiteY48" fmla="*/ 1533525 h 2517582"/>
                <a:gd name="connsiteX49" fmla="*/ 2324100 w 3171825"/>
                <a:gd name="connsiteY49" fmla="*/ 1571625 h 2517582"/>
                <a:gd name="connsiteX50" fmla="*/ 2305050 w 3171825"/>
                <a:gd name="connsiteY50" fmla="*/ 1619250 h 2517582"/>
                <a:gd name="connsiteX51" fmla="*/ 2266950 w 3171825"/>
                <a:gd name="connsiteY51" fmla="*/ 1647825 h 2517582"/>
                <a:gd name="connsiteX52" fmla="*/ 2209800 w 3171825"/>
                <a:gd name="connsiteY52" fmla="*/ 1714500 h 2517582"/>
                <a:gd name="connsiteX53" fmla="*/ 2181225 w 3171825"/>
                <a:gd name="connsiteY53" fmla="*/ 1724025 h 2517582"/>
                <a:gd name="connsiteX54" fmla="*/ 2066925 w 3171825"/>
                <a:gd name="connsiteY54" fmla="*/ 1771650 h 2517582"/>
                <a:gd name="connsiteX55" fmla="*/ 2009775 w 3171825"/>
                <a:gd name="connsiteY55" fmla="*/ 1790700 h 2517582"/>
                <a:gd name="connsiteX56" fmla="*/ 1981200 w 3171825"/>
                <a:gd name="connsiteY56" fmla="*/ 1800225 h 2517582"/>
                <a:gd name="connsiteX57" fmla="*/ 942975 w 3171825"/>
                <a:gd name="connsiteY57" fmla="*/ 1819275 h 2517582"/>
                <a:gd name="connsiteX58" fmla="*/ 895350 w 3171825"/>
                <a:gd name="connsiteY58" fmla="*/ 1876425 h 2517582"/>
                <a:gd name="connsiteX59" fmla="*/ 876300 w 3171825"/>
                <a:gd name="connsiteY59" fmla="*/ 1933575 h 2517582"/>
                <a:gd name="connsiteX60" fmla="*/ 866775 w 3171825"/>
                <a:gd name="connsiteY60" fmla="*/ 1962150 h 2517582"/>
                <a:gd name="connsiteX61" fmla="*/ 847725 w 3171825"/>
                <a:gd name="connsiteY61" fmla="*/ 2124075 h 2517582"/>
                <a:gd name="connsiteX62" fmla="*/ 828675 w 3171825"/>
                <a:gd name="connsiteY62" fmla="*/ 2171700 h 2517582"/>
                <a:gd name="connsiteX63" fmla="*/ 819150 w 3171825"/>
                <a:gd name="connsiteY63" fmla="*/ 2219325 h 2517582"/>
                <a:gd name="connsiteX64" fmla="*/ 704850 w 3171825"/>
                <a:gd name="connsiteY64" fmla="*/ 2381250 h 2517582"/>
                <a:gd name="connsiteX65" fmla="*/ 609600 w 3171825"/>
                <a:gd name="connsiteY65" fmla="*/ 2447925 h 2517582"/>
                <a:gd name="connsiteX66" fmla="*/ 571500 w 3171825"/>
                <a:gd name="connsiteY66" fmla="*/ 2476500 h 2517582"/>
                <a:gd name="connsiteX67" fmla="*/ 485775 w 3171825"/>
                <a:gd name="connsiteY67" fmla="*/ 2495550 h 2517582"/>
                <a:gd name="connsiteX68" fmla="*/ 419100 w 3171825"/>
                <a:gd name="connsiteY68" fmla="*/ 2514600 h 2517582"/>
                <a:gd name="connsiteX69" fmla="*/ 332843 w 3171825"/>
                <a:gd name="connsiteY69" fmla="*/ 2426735 h 2517582"/>
                <a:gd name="connsiteX70" fmla="*/ 0 w 3171825"/>
                <a:gd name="connsiteY70" fmla="*/ 2133600 h 2517582"/>
                <a:gd name="connsiteX71" fmla="*/ 38100 w 3171825"/>
                <a:gd name="connsiteY71" fmla="*/ 1847850 h 2517582"/>
                <a:gd name="connsiteX0" fmla="*/ 9525 w 3171825"/>
                <a:gd name="connsiteY0" fmla="*/ 2257425 h 2515850"/>
                <a:gd name="connsiteX1" fmla="*/ 9525 w 3171825"/>
                <a:gd name="connsiteY1" fmla="*/ 2257425 h 2515850"/>
                <a:gd name="connsiteX2" fmla="*/ 19050 w 3171825"/>
                <a:gd name="connsiteY2" fmla="*/ 1800225 h 2515850"/>
                <a:gd name="connsiteX3" fmla="*/ 28575 w 3171825"/>
                <a:gd name="connsiteY3" fmla="*/ 1771650 h 2515850"/>
                <a:gd name="connsiteX4" fmla="*/ 57150 w 3171825"/>
                <a:gd name="connsiteY4" fmla="*/ 1466850 h 2515850"/>
                <a:gd name="connsiteX5" fmla="*/ 66675 w 3171825"/>
                <a:gd name="connsiteY5" fmla="*/ 1247775 h 2515850"/>
                <a:gd name="connsiteX6" fmla="*/ 200025 w 3171825"/>
                <a:gd name="connsiteY6" fmla="*/ 1228725 h 2515850"/>
                <a:gd name="connsiteX7" fmla="*/ 304800 w 3171825"/>
                <a:gd name="connsiteY7" fmla="*/ 1209675 h 2515850"/>
                <a:gd name="connsiteX8" fmla="*/ 342900 w 3171825"/>
                <a:gd name="connsiteY8" fmla="*/ 1200150 h 2515850"/>
                <a:gd name="connsiteX9" fmla="*/ 419100 w 3171825"/>
                <a:gd name="connsiteY9" fmla="*/ 1190625 h 2515850"/>
                <a:gd name="connsiteX10" fmla="*/ 1419225 w 3171825"/>
                <a:gd name="connsiteY10" fmla="*/ 1181100 h 2515850"/>
                <a:gd name="connsiteX11" fmla="*/ 1447800 w 3171825"/>
                <a:gd name="connsiteY11" fmla="*/ 1171575 h 2515850"/>
                <a:gd name="connsiteX12" fmla="*/ 1504950 w 3171825"/>
                <a:gd name="connsiteY12" fmla="*/ 1162050 h 2515850"/>
                <a:gd name="connsiteX13" fmla="*/ 1543050 w 3171825"/>
                <a:gd name="connsiteY13" fmla="*/ 1133475 h 2515850"/>
                <a:gd name="connsiteX14" fmla="*/ 1581150 w 3171825"/>
                <a:gd name="connsiteY14" fmla="*/ 1047750 h 2515850"/>
                <a:gd name="connsiteX15" fmla="*/ 1590675 w 3171825"/>
                <a:gd name="connsiteY15" fmla="*/ 1019175 h 2515850"/>
                <a:gd name="connsiteX16" fmla="*/ 1609725 w 3171825"/>
                <a:gd name="connsiteY16" fmla="*/ 923925 h 2515850"/>
                <a:gd name="connsiteX17" fmla="*/ 1647825 w 3171825"/>
                <a:gd name="connsiteY17" fmla="*/ 838200 h 2515850"/>
                <a:gd name="connsiteX18" fmla="*/ 1666875 w 3171825"/>
                <a:gd name="connsiteY18" fmla="*/ 762000 h 2515850"/>
                <a:gd name="connsiteX19" fmla="*/ 1685925 w 3171825"/>
                <a:gd name="connsiteY19" fmla="*/ 733425 h 2515850"/>
                <a:gd name="connsiteX20" fmla="*/ 1714500 w 3171825"/>
                <a:gd name="connsiteY20" fmla="*/ 666750 h 2515850"/>
                <a:gd name="connsiteX21" fmla="*/ 1743075 w 3171825"/>
                <a:gd name="connsiteY21" fmla="*/ 561975 h 2515850"/>
                <a:gd name="connsiteX22" fmla="*/ 1752600 w 3171825"/>
                <a:gd name="connsiteY22" fmla="*/ 276225 h 2515850"/>
                <a:gd name="connsiteX23" fmla="*/ 1762125 w 3171825"/>
                <a:gd name="connsiteY23" fmla="*/ 238125 h 2515850"/>
                <a:gd name="connsiteX24" fmla="*/ 1781175 w 3171825"/>
                <a:gd name="connsiteY24" fmla="*/ 180975 h 2515850"/>
                <a:gd name="connsiteX25" fmla="*/ 1790700 w 3171825"/>
                <a:gd name="connsiteY25" fmla="*/ 152400 h 2515850"/>
                <a:gd name="connsiteX26" fmla="*/ 1809750 w 3171825"/>
                <a:gd name="connsiteY26" fmla="*/ 114300 h 2515850"/>
                <a:gd name="connsiteX27" fmla="*/ 1819275 w 3171825"/>
                <a:gd name="connsiteY27" fmla="*/ 85725 h 2515850"/>
                <a:gd name="connsiteX28" fmla="*/ 1876425 w 3171825"/>
                <a:gd name="connsiteY28" fmla="*/ 28575 h 2515850"/>
                <a:gd name="connsiteX29" fmla="*/ 2028825 w 3171825"/>
                <a:gd name="connsiteY29" fmla="*/ 0 h 2515850"/>
                <a:gd name="connsiteX30" fmla="*/ 3114675 w 3171825"/>
                <a:gd name="connsiteY30" fmla="*/ 9525 h 2515850"/>
                <a:gd name="connsiteX31" fmla="*/ 3152775 w 3171825"/>
                <a:gd name="connsiteY31" fmla="*/ 19050 h 2515850"/>
                <a:gd name="connsiteX32" fmla="*/ 3171825 w 3171825"/>
                <a:gd name="connsiteY32" fmla="*/ 76200 h 2515850"/>
                <a:gd name="connsiteX33" fmla="*/ 3162300 w 3171825"/>
                <a:gd name="connsiteY33" fmla="*/ 333375 h 2515850"/>
                <a:gd name="connsiteX34" fmla="*/ 3152775 w 3171825"/>
                <a:gd name="connsiteY34" fmla="*/ 371475 h 2515850"/>
                <a:gd name="connsiteX35" fmla="*/ 3124200 w 3171825"/>
                <a:gd name="connsiteY35" fmla="*/ 400050 h 2515850"/>
                <a:gd name="connsiteX36" fmla="*/ 3095625 w 3171825"/>
                <a:gd name="connsiteY36" fmla="*/ 438150 h 2515850"/>
                <a:gd name="connsiteX37" fmla="*/ 3076575 w 3171825"/>
                <a:gd name="connsiteY37" fmla="*/ 466725 h 2515850"/>
                <a:gd name="connsiteX38" fmla="*/ 3048000 w 3171825"/>
                <a:gd name="connsiteY38" fmla="*/ 485775 h 2515850"/>
                <a:gd name="connsiteX39" fmla="*/ 2933700 w 3171825"/>
                <a:gd name="connsiteY39" fmla="*/ 523875 h 2515850"/>
                <a:gd name="connsiteX40" fmla="*/ 2886075 w 3171825"/>
                <a:gd name="connsiteY40" fmla="*/ 533400 h 2515850"/>
                <a:gd name="connsiteX41" fmla="*/ 2828925 w 3171825"/>
                <a:gd name="connsiteY41" fmla="*/ 542925 h 2515850"/>
                <a:gd name="connsiteX42" fmla="*/ 2562225 w 3171825"/>
                <a:gd name="connsiteY42" fmla="*/ 571500 h 2515850"/>
                <a:gd name="connsiteX43" fmla="*/ 2447925 w 3171825"/>
                <a:gd name="connsiteY43" fmla="*/ 628650 h 2515850"/>
                <a:gd name="connsiteX44" fmla="*/ 2419350 w 3171825"/>
                <a:gd name="connsiteY44" fmla="*/ 647700 h 2515850"/>
                <a:gd name="connsiteX45" fmla="*/ 2400300 w 3171825"/>
                <a:gd name="connsiteY45" fmla="*/ 676275 h 2515850"/>
                <a:gd name="connsiteX46" fmla="*/ 2381250 w 3171825"/>
                <a:gd name="connsiteY46" fmla="*/ 819150 h 2515850"/>
                <a:gd name="connsiteX47" fmla="*/ 2371725 w 3171825"/>
                <a:gd name="connsiteY47" fmla="*/ 866775 h 2515850"/>
                <a:gd name="connsiteX48" fmla="*/ 2362200 w 3171825"/>
                <a:gd name="connsiteY48" fmla="*/ 1533525 h 2515850"/>
                <a:gd name="connsiteX49" fmla="*/ 2324100 w 3171825"/>
                <a:gd name="connsiteY49" fmla="*/ 1571625 h 2515850"/>
                <a:gd name="connsiteX50" fmla="*/ 2305050 w 3171825"/>
                <a:gd name="connsiteY50" fmla="*/ 1619250 h 2515850"/>
                <a:gd name="connsiteX51" fmla="*/ 2266950 w 3171825"/>
                <a:gd name="connsiteY51" fmla="*/ 1647825 h 2515850"/>
                <a:gd name="connsiteX52" fmla="*/ 2209800 w 3171825"/>
                <a:gd name="connsiteY52" fmla="*/ 1714500 h 2515850"/>
                <a:gd name="connsiteX53" fmla="*/ 2181225 w 3171825"/>
                <a:gd name="connsiteY53" fmla="*/ 1724025 h 2515850"/>
                <a:gd name="connsiteX54" fmla="*/ 2066925 w 3171825"/>
                <a:gd name="connsiteY54" fmla="*/ 1771650 h 2515850"/>
                <a:gd name="connsiteX55" fmla="*/ 2009775 w 3171825"/>
                <a:gd name="connsiteY55" fmla="*/ 1790700 h 2515850"/>
                <a:gd name="connsiteX56" fmla="*/ 1981200 w 3171825"/>
                <a:gd name="connsiteY56" fmla="*/ 1800225 h 2515850"/>
                <a:gd name="connsiteX57" fmla="*/ 942975 w 3171825"/>
                <a:gd name="connsiteY57" fmla="*/ 1819275 h 2515850"/>
                <a:gd name="connsiteX58" fmla="*/ 895350 w 3171825"/>
                <a:gd name="connsiteY58" fmla="*/ 1876425 h 2515850"/>
                <a:gd name="connsiteX59" fmla="*/ 876300 w 3171825"/>
                <a:gd name="connsiteY59" fmla="*/ 1933575 h 2515850"/>
                <a:gd name="connsiteX60" fmla="*/ 866775 w 3171825"/>
                <a:gd name="connsiteY60" fmla="*/ 1962150 h 2515850"/>
                <a:gd name="connsiteX61" fmla="*/ 847725 w 3171825"/>
                <a:gd name="connsiteY61" fmla="*/ 2124075 h 2515850"/>
                <a:gd name="connsiteX62" fmla="*/ 828675 w 3171825"/>
                <a:gd name="connsiteY62" fmla="*/ 2171700 h 2515850"/>
                <a:gd name="connsiteX63" fmla="*/ 819150 w 3171825"/>
                <a:gd name="connsiteY63" fmla="*/ 2219325 h 2515850"/>
                <a:gd name="connsiteX64" fmla="*/ 704850 w 3171825"/>
                <a:gd name="connsiteY64" fmla="*/ 2381250 h 2515850"/>
                <a:gd name="connsiteX65" fmla="*/ 609600 w 3171825"/>
                <a:gd name="connsiteY65" fmla="*/ 2447925 h 2515850"/>
                <a:gd name="connsiteX66" fmla="*/ 571500 w 3171825"/>
                <a:gd name="connsiteY66" fmla="*/ 2476500 h 2515850"/>
                <a:gd name="connsiteX67" fmla="*/ 419100 w 3171825"/>
                <a:gd name="connsiteY67" fmla="*/ 2514600 h 2515850"/>
                <a:gd name="connsiteX68" fmla="*/ 332843 w 3171825"/>
                <a:gd name="connsiteY68" fmla="*/ 2426735 h 2515850"/>
                <a:gd name="connsiteX69" fmla="*/ 0 w 3171825"/>
                <a:gd name="connsiteY69" fmla="*/ 2133600 h 2515850"/>
                <a:gd name="connsiteX70" fmla="*/ 38100 w 3171825"/>
                <a:gd name="connsiteY70" fmla="*/ 1847850 h 2515850"/>
                <a:gd name="connsiteX0" fmla="*/ 9525 w 3171825"/>
                <a:gd name="connsiteY0" fmla="*/ 2257425 h 2514784"/>
                <a:gd name="connsiteX1" fmla="*/ 9525 w 3171825"/>
                <a:gd name="connsiteY1" fmla="*/ 2257425 h 2514784"/>
                <a:gd name="connsiteX2" fmla="*/ 19050 w 3171825"/>
                <a:gd name="connsiteY2" fmla="*/ 1800225 h 2514784"/>
                <a:gd name="connsiteX3" fmla="*/ 28575 w 3171825"/>
                <a:gd name="connsiteY3" fmla="*/ 1771650 h 2514784"/>
                <a:gd name="connsiteX4" fmla="*/ 57150 w 3171825"/>
                <a:gd name="connsiteY4" fmla="*/ 1466850 h 2514784"/>
                <a:gd name="connsiteX5" fmla="*/ 66675 w 3171825"/>
                <a:gd name="connsiteY5" fmla="*/ 1247775 h 2514784"/>
                <a:gd name="connsiteX6" fmla="*/ 200025 w 3171825"/>
                <a:gd name="connsiteY6" fmla="*/ 1228725 h 2514784"/>
                <a:gd name="connsiteX7" fmla="*/ 304800 w 3171825"/>
                <a:gd name="connsiteY7" fmla="*/ 1209675 h 2514784"/>
                <a:gd name="connsiteX8" fmla="*/ 342900 w 3171825"/>
                <a:gd name="connsiteY8" fmla="*/ 1200150 h 2514784"/>
                <a:gd name="connsiteX9" fmla="*/ 419100 w 3171825"/>
                <a:gd name="connsiteY9" fmla="*/ 1190625 h 2514784"/>
                <a:gd name="connsiteX10" fmla="*/ 1419225 w 3171825"/>
                <a:gd name="connsiteY10" fmla="*/ 1181100 h 2514784"/>
                <a:gd name="connsiteX11" fmla="*/ 1447800 w 3171825"/>
                <a:gd name="connsiteY11" fmla="*/ 1171575 h 2514784"/>
                <a:gd name="connsiteX12" fmla="*/ 1504950 w 3171825"/>
                <a:gd name="connsiteY12" fmla="*/ 1162050 h 2514784"/>
                <a:gd name="connsiteX13" fmla="*/ 1543050 w 3171825"/>
                <a:gd name="connsiteY13" fmla="*/ 1133475 h 2514784"/>
                <a:gd name="connsiteX14" fmla="*/ 1581150 w 3171825"/>
                <a:gd name="connsiteY14" fmla="*/ 1047750 h 2514784"/>
                <a:gd name="connsiteX15" fmla="*/ 1590675 w 3171825"/>
                <a:gd name="connsiteY15" fmla="*/ 1019175 h 2514784"/>
                <a:gd name="connsiteX16" fmla="*/ 1609725 w 3171825"/>
                <a:gd name="connsiteY16" fmla="*/ 923925 h 2514784"/>
                <a:gd name="connsiteX17" fmla="*/ 1647825 w 3171825"/>
                <a:gd name="connsiteY17" fmla="*/ 838200 h 2514784"/>
                <a:gd name="connsiteX18" fmla="*/ 1666875 w 3171825"/>
                <a:gd name="connsiteY18" fmla="*/ 762000 h 2514784"/>
                <a:gd name="connsiteX19" fmla="*/ 1685925 w 3171825"/>
                <a:gd name="connsiteY19" fmla="*/ 733425 h 2514784"/>
                <a:gd name="connsiteX20" fmla="*/ 1714500 w 3171825"/>
                <a:gd name="connsiteY20" fmla="*/ 666750 h 2514784"/>
                <a:gd name="connsiteX21" fmla="*/ 1743075 w 3171825"/>
                <a:gd name="connsiteY21" fmla="*/ 561975 h 2514784"/>
                <a:gd name="connsiteX22" fmla="*/ 1752600 w 3171825"/>
                <a:gd name="connsiteY22" fmla="*/ 276225 h 2514784"/>
                <a:gd name="connsiteX23" fmla="*/ 1762125 w 3171825"/>
                <a:gd name="connsiteY23" fmla="*/ 238125 h 2514784"/>
                <a:gd name="connsiteX24" fmla="*/ 1781175 w 3171825"/>
                <a:gd name="connsiteY24" fmla="*/ 180975 h 2514784"/>
                <a:gd name="connsiteX25" fmla="*/ 1790700 w 3171825"/>
                <a:gd name="connsiteY25" fmla="*/ 152400 h 2514784"/>
                <a:gd name="connsiteX26" fmla="*/ 1809750 w 3171825"/>
                <a:gd name="connsiteY26" fmla="*/ 114300 h 2514784"/>
                <a:gd name="connsiteX27" fmla="*/ 1819275 w 3171825"/>
                <a:gd name="connsiteY27" fmla="*/ 85725 h 2514784"/>
                <a:gd name="connsiteX28" fmla="*/ 1876425 w 3171825"/>
                <a:gd name="connsiteY28" fmla="*/ 28575 h 2514784"/>
                <a:gd name="connsiteX29" fmla="*/ 2028825 w 3171825"/>
                <a:gd name="connsiteY29" fmla="*/ 0 h 2514784"/>
                <a:gd name="connsiteX30" fmla="*/ 3114675 w 3171825"/>
                <a:gd name="connsiteY30" fmla="*/ 9525 h 2514784"/>
                <a:gd name="connsiteX31" fmla="*/ 3152775 w 3171825"/>
                <a:gd name="connsiteY31" fmla="*/ 19050 h 2514784"/>
                <a:gd name="connsiteX32" fmla="*/ 3171825 w 3171825"/>
                <a:gd name="connsiteY32" fmla="*/ 76200 h 2514784"/>
                <a:gd name="connsiteX33" fmla="*/ 3162300 w 3171825"/>
                <a:gd name="connsiteY33" fmla="*/ 333375 h 2514784"/>
                <a:gd name="connsiteX34" fmla="*/ 3152775 w 3171825"/>
                <a:gd name="connsiteY34" fmla="*/ 371475 h 2514784"/>
                <a:gd name="connsiteX35" fmla="*/ 3124200 w 3171825"/>
                <a:gd name="connsiteY35" fmla="*/ 400050 h 2514784"/>
                <a:gd name="connsiteX36" fmla="*/ 3095625 w 3171825"/>
                <a:gd name="connsiteY36" fmla="*/ 438150 h 2514784"/>
                <a:gd name="connsiteX37" fmla="*/ 3076575 w 3171825"/>
                <a:gd name="connsiteY37" fmla="*/ 466725 h 2514784"/>
                <a:gd name="connsiteX38" fmla="*/ 3048000 w 3171825"/>
                <a:gd name="connsiteY38" fmla="*/ 485775 h 2514784"/>
                <a:gd name="connsiteX39" fmla="*/ 2933700 w 3171825"/>
                <a:gd name="connsiteY39" fmla="*/ 523875 h 2514784"/>
                <a:gd name="connsiteX40" fmla="*/ 2886075 w 3171825"/>
                <a:gd name="connsiteY40" fmla="*/ 533400 h 2514784"/>
                <a:gd name="connsiteX41" fmla="*/ 2828925 w 3171825"/>
                <a:gd name="connsiteY41" fmla="*/ 542925 h 2514784"/>
                <a:gd name="connsiteX42" fmla="*/ 2562225 w 3171825"/>
                <a:gd name="connsiteY42" fmla="*/ 571500 h 2514784"/>
                <a:gd name="connsiteX43" fmla="*/ 2447925 w 3171825"/>
                <a:gd name="connsiteY43" fmla="*/ 628650 h 2514784"/>
                <a:gd name="connsiteX44" fmla="*/ 2419350 w 3171825"/>
                <a:gd name="connsiteY44" fmla="*/ 647700 h 2514784"/>
                <a:gd name="connsiteX45" fmla="*/ 2400300 w 3171825"/>
                <a:gd name="connsiteY45" fmla="*/ 676275 h 2514784"/>
                <a:gd name="connsiteX46" fmla="*/ 2381250 w 3171825"/>
                <a:gd name="connsiteY46" fmla="*/ 819150 h 2514784"/>
                <a:gd name="connsiteX47" fmla="*/ 2371725 w 3171825"/>
                <a:gd name="connsiteY47" fmla="*/ 866775 h 2514784"/>
                <a:gd name="connsiteX48" fmla="*/ 2362200 w 3171825"/>
                <a:gd name="connsiteY48" fmla="*/ 1533525 h 2514784"/>
                <a:gd name="connsiteX49" fmla="*/ 2324100 w 3171825"/>
                <a:gd name="connsiteY49" fmla="*/ 1571625 h 2514784"/>
                <a:gd name="connsiteX50" fmla="*/ 2305050 w 3171825"/>
                <a:gd name="connsiteY50" fmla="*/ 1619250 h 2514784"/>
                <a:gd name="connsiteX51" fmla="*/ 2266950 w 3171825"/>
                <a:gd name="connsiteY51" fmla="*/ 1647825 h 2514784"/>
                <a:gd name="connsiteX52" fmla="*/ 2209800 w 3171825"/>
                <a:gd name="connsiteY52" fmla="*/ 1714500 h 2514784"/>
                <a:gd name="connsiteX53" fmla="*/ 2181225 w 3171825"/>
                <a:gd name="connsiteY53" fmla="*/ 1724025 h 2514784"/>
                <a:gd name="connsiteX54" fmla="*/ 2066925 w 3171825"/>
                <a:gd name="connsiteY54" fmla="*/ 1771650 h 2514784"/>
                <a:gd name="connsiteX55" fmla="*/ 2009775 w 3171825"/>
                <a:gd name="connsiteY55" fmla="*/ 1790700 h 2514784"/>
                <a:gd name="connsiteX56" fmla="*/ 1981200 w 3171825"/>
                <a:gd name="connsiteY56" fmla="*/ 1800225 h 2514784"/>
                <a:gd name="connsiteX57" fmla="*/ 942975 w 3171825"/>
                <a:gd name="connsiteY57" fmla="*/ 1819275 h 2514784"/>
                <a:gd name="connsiteX58" fmla="*/ 895350 w 3171825"/>
                <a:gd name="connsiteY58" fmla="*/ 1876425 h 2514784"/>
                <a:gd name="connsiteX59" fmla="*/ 876300 w 3171825"/>
                <a:gd name="connsiteY59" fmla="*/ 1933575 h 2514784"/>
                <a:gd name="connsiteX60" fmla="*/ 866775 w 3171825"/>
                <a:gd name="connsiteY60" fmla="*/ 1962150 h 2514784"/>
                <a:gd name="connsiteX61" fmla="*/ 847725 w 3171825"/>
                <a:gd name="connsiteY61" fmla="*/ 2124075 h 2514784"/>
                <a:gd name="connsiteX62" fmla="*/ 828675 w 3171825"/>
                <a:gd name="connsiteY62" fmla="*/ 2171700 h 2514784"/>
                <a:gd name="connsiteX63" fmla="*/ 819150 w 3171825"/>
                <a:gd name="connsiteY63" fmla="*/ 2219325 h 2514784"/>
                <a:gd name="connsiteX64" fmla="*/ 704850 w 3171825"/>
                <a:gd name="connsiteY64" fmla="*/ 2381250 h 2514784"/>
                <a:gd name="connsiteX65" fmla="*/ 609600 w 3171825"/>
                <a:gd name="connsiteY65" fmla="*/ 2447925 h 2514784"/>
                <a:gd name="connsiteX66" fmla="*/ 419100 w 3171825"/>
                <a:gd name="connsiteY66" fmla="*/ 2514600 h 2514784"/>
                <a:gd name="connsiteX67" fmla="*/ 332843 w 3171825"/>
                <a:gd name="connsiteY67" fmla="*/ 2426735 h 2514784"/>
                <a:gd name="connsiteX68" fmla="*/ 0 w 3171825"/>
                <a:gd name="connsiteY68" fmla="*/ 2133600 h 2514784"/>
                <a:gd name="connsiteX69" fmla="*/ 38100 w 3171825"/>
                <a:gd name="connsiteY69" fmla="*/ 1847850 h 2514784"/>
                <a:gd name="connsiteX0" fmla="*/ 9525 w 3171825"/>
                <a:gd name="connsiteY0" fmla="*/ 2257425 h 2515697"/>
                <a:gd name="connsiteX1" fmla="*/ 9525 w 3171825"/>
                <a:gd name="connsiteY1" fmla="*/ 2257425 h 2515697"/>
                <a:gd name="connsiteX2" fmla="*/ 19050 w 3171825"/>
                <a:gd name="connsiteY2" fmla="*/ 1800225 h 2515697"/>
                <a:gd name="connsiteX3" fmla="*/ 28575 w 3171825"/>
                <a:gd name="connsiteY3" fmla="*/ 1771650 h 2515697"/>
                <a:gd name="connsiteX4" fmla="*/ 57150 w 3171825"/>
                <a:gd name="connsiteY4" fmla="*/ 1466850 h 2515697"/>
                <a:gd name="connsiteX5" fmla="*/ 66675 w 3171825"/>
                <a:gd name="connsiteY5" fmla="*/ 1247775 h 2515697"/>
                <a:gd name="connsiteX6" fmla="*/ 200025 w 3171825"/>
                <a:gd name="connsiteY6" fmla="*/ 1228725 h 2515697"/>
                <a:gd name="connsiteX7" fmla="*/ 304800 w 3171825"/>
                <a:gd name="connsiteY7" fmla="*/ 1209675 h 2515697"/>
                <a:gd name="connsiteX8" fmla="*/ 342900 w 3171825"/>
                <a:gd name="connsiteY8" fmla="*/ 1200150 h 2515697"/>
                <a:gd name="connsiteX9" fmla="*/ 419100 w 3171825"/>
                <a:gd name="connsiteY9" fmla="*/ 1190625 h 2515697"/>
                <a:gd name="connsiteX10" fmla="*/ 1419225 w 3171825"/>
                <a:gd name="connsiteY10" fmla="*/ 1181100 h 2515697"/>
                <a:gd name="connsiteX11" fmla="*/ 1447800 w 3171825"/>
                <a:gd name="connsiteY11" fmla="*/ 1171575 h 2515697"/>
                <a:gd name="connsiteX12" fmla="*/ 1504950 w 3171825"/>
                <a:gd name="connsiteY12" fmla="*/ 1162050 h 2515697"/>
                <a:gd name="connsiteX13" fmla="*/ 1543050 w 3171825"/>
                <a:gd name="connsiteY13" fmla="*/ 1133475 h 2515697"/>
                <a:gd name="connsiteX14" fmla="*/ 1581150 w 3171825"/>
                <a:gd name="connsiteY14" fmla="*/ 1047750 h 2515697"/>
                <a:gd name="connsiteX15" fmla="*/ 1590675 w 3171825"/>
                <a:gd name="connsiteY15" fmla="*/ 1019175 h 2515697"/>
                <a:gd name="connsiteX16" fmla="*/ 1609725 w 3171825"/>
                <a:gd name="connsiteY16" fmla="*/ 923925 h 2515697"/>
                <a:gd name="connsiteX17" fmla="*/ 1647825 w 3171825"/>
                <a:gd name="connsiteY17" fmla="*/ 838200 h 2515697"/>
                <a:gd name="connsiteX18" fmla="*/ 1666875 w 3171825"/>
                <a:gd name="connsiteY18" fmla="*/ 762000 h 2515697"/>
                <a:gd name="connsiteX19" fmla="*/ 1685925 w 3171825"/>
                <a:gd name="connsiteY19" fmla="*/ 733425 h 2515697"/>
                <a:gd name="connsiteX20" fmla="*/ 1714500 w 3171825"/>
                <a:gd name="connsiteY20" fmla="*/ 666750 h 2515697"/>
                <a:gd name="connsiteX21" fmla="*/ 1743075 w 3171825"/>
                <a:gd name="connsiteY21" fmla="*/ 561975 h 2515697"/>
                <a:gd name="connsiteX22" fmla="*/ 1752600 w 3171825"/>
                <a:gd name="connsiteY22" fmla="*/ 276225 h 2515697"/>
                <a:gd name="connsiteX23" fmla="*/ 1762125 w 3171825"/>
                <a:gd name="connsiteY23" fmla="*/ 238125 h 2515697"/>
                <a:gd name="connsiteX24" fmla="*/ 1781175 w 3171825"/>
                <a:gd name="connsiteY24" fmla="*/ 180975 h 2515697"/>
                <a:gd name="connsiteX25" fmla="*/ 1790700 w 3171825"/>
                <a:gd name="connsiteY25" fmla="*/ 152400 h 2515697"/>
                <a:gd name="connsiteX26" fmla="*/ 1809750 w 3171825"/>
                <a:gd name="connsiteY26" fmla="*/ 114300 h 2515697"/>
                <a:gd name="connsiteX27" fmla="*/ 1819275 w 3171825"/>
                <a:gd name="connsiteY27" fmla="*/ 85725 h 2515697"/>
                <a:gd name="connsiteX28" fmla="*/ 1876425 w 3171825"/>
                <a:gd name="connsiteY28" fmla="*/ 28575 h 2515697"/>
                <a:gd name="connsiteX29" fmla="*/ 2028825 w 3171825"/>
                <a:gd name="connsiteY29" fmla="*/ 0 h 2515697"/>
                <a:gd name="connsiteX30" fmla="*/ 3114675 w 3171825"/>
                <a:gd name="connsiteY30" fmla="*/ 9525 h 2515697"/>
                <a:gd name="connsiteX31" fmla="*/ 3152775 w 3171825"/>
                <a:gd name="connsiteY31" fmla="*/ 19050 h 2515697"/>
                <a:gd name="connsiteX32" fmla="*/ 3171825 w 3171825"/>
                <a:gd name="connsiteY32" fmla="*/ 76200 h 2515697"/>
                <a:gd name="connsiteX33" fmla="*/ 3162300 w 3171825"/>
                <a:gd name="connsiteY33" fmla="*/ 333375 h 2515697"/>
                <a:gd name="connsiteX34" fmla="*/ 3152775 w 3171825"/>
                <a:gd name="connsiteY34" fmla="*/ 371475 h 2515697"/>
                <a:gd name="connsiteX35" fmla="*/ 3124200 w 3171825"/>
                <a:gd name="connsiteY35" fmla="*/ 400050 h 2515697"/>
                <a:gd name="connsiteX36" fmla="*/ 3095625 w 3171825"/>
                <a:gd name="connsiteY36" fmla="*/ 438150 h 2515697"/>
                <a:gd name="connsiteX37" fmla="*/ 3076575 w 3171825"/>
                <a:gd name="connsiteY37" fmla="*/ 466725 h 2515697"/>
                <a:gd name="connsiteX38" fmla="*/ 3048000 w 3171825"/>
                <a:gd name="connsiteY38" fmla="*/ 485775 h 2515697"/>
                <a:gd name="connsiteX39" fmla="*/ 2933700 w 3171825"/>
                <a:gd name="connsiteY39" fmla="*/ 523875 h 2515697"/>
                <a:gd name="connsiteX40" fmla="*/ 2886075 w 3171825"/>
                <a:gd name="connsiteY40" fmla="*/ 533400 h 2515697"/>
                <a:gd name="connsiteX41" fmla="*/ 2828925 w 3171825"/>
                <a:gd name="connsiteY41" fmla="*/ 542925 h 2515697"/>
                <a:gd name="connsiteX42" fmla="*/ 2562225 w 3171825"/>
                <a:gd name="connsiteY42" fmla="*/ 571500 h 2515697"/>
                <a:gd name="connsiteX43" fmla="*/ 2447925 w 3171825"/>
                <a:gd name="connsiteY43" fmla="*/ 628650 h 2515697"/>
                <a:gd name="connsiteX44" fmla="*/ 2419350 w 3171825"/>
                <a:gd name="connsiteY44" fmla="*/ 647700 h 2515697"/>
                <a:gd name="connsiteX45" fmla="*/ 2400300 w 3171825"/>
                <a:gd name="connsiteY45" fmla="*/ 676275 h 2515697"/>
                <a:gd name="connsiteX46" fmla="*/ 2381250 w 3171825"/>
                <a:gd name="connsiteY46" fmla="*/ 819150 h 2515697"/>
                <a:gd name="connsiteX47" fmla="*/ 2371725 w 3171825"/>
                <a:gd name="connsiteY47" fmla="*/ 866775 h 2515697"/>
                <a:gd name="connsiteX48" fmla="*/ 2362200 w 3171825"/>
                <a:gd name="connsiteY48" fmla="*/ 1533525 h 2515697"/>
                <a:gd name="connsiteX49" fmla="*/ 2324100 w 3171825"/>
                <a:gd name="connsiteY49" fmla="*/ 1571625 h 2515697"/>
                <a:gd name="connsiteX50" fmla="*/ 2305050 w 3171825"/>
                <a:gd name="connsiteY50" fmla="*/ 1619250 h 2515697"/>
                <a:gd name="connsiteX51" fmla="*/ 2266950 w 3171825"/>
                <a:gd name="connsiteY51" fmla="*/ 1647825 h 2515697"/>
                <a:gd name="connsiteX52" fmla="*/ 2209800 w 3171825"/>
                <a:gd name="connsiteY52" fmla="*/ 1714500 h 2515697"/>
                <a:gd name="connsiteX53" fmla="*/ 2181225 w 3171825"/>
                <a:gd name="connsiteY53" fmla="*/ 1724025 h 2515697"/>
                <a:gd name="connsiteX54" fmla="*/ 2066925 w 3171825"/>
                <a:gd name="connsiteY54" fmla="*/ 1771650 h 2515697"/>
                <a:gd name="connsiteX55" fmla="*/ 2009775 w 3171825"/>
                <a:gd name="connsiteY55" fmla="*/ 1790700 h 2515697"/>
                <a:gd name="connsiteX56" fmla="*/ 1981200 w 3171825"/>
                <a:gd name="connsiteY56" fmla="*/ 1800225 h 2515697"/>
                <a:gd name="connsiteX57" fmla="*/ 942975 w 3171825"/>
                <a:gd name="connsiteY57" fmla="*/ 1819275 h 2515697"/>
                <a:gd name="connsiteX58" fmla="*/ 895350 w 3171825"/>
                <a:gd name="connsiteY58" fmla="*/ 1876425 h 2515697"/>
                <a:gd name="connsiteX59" fmla="*/ 876300 w 3171825"/>
                <a:gd name="connsiteY59" fmla="*/ 1933575 h 2515697"/>
                <a:gd name="connsiteX60" fmla="*/ 866775 w 3171825"/>
                <a:gd name="connsiteY60" fmla="*/ 1962150 h 2515697"/>
                <a:gd name="connsiteX61" fmla="*/ 847725 w 3171825"/>
                <a:gd name="connsiteY61" fmla="*/ 2124075 h 2515697"/>
                <a:gd name="connsiteX62" fmla="*/ 828675 w 3171825"/>
                <a:gd name="connsiteY62" fmla="*/ 2171700 h 2515697"/>
                <a:gd name="connsiteX63" fmla="*/ 819150 w 3171825"/>
                <a:gd name="connsiteY63" fmla="*/ 2219325 h 2515697"/>
                <a:gd name="connsiteX64" fmla="*/ 704850 w 3171825"/>
                <a:gd name="connsiteY64" fmla="*/ 2381250 h 2515697"/>
                <a:gd name="connsiteX65" fmla="*/ 419100 w 3171825"/>
                <a:gd name="connsiteY65" fmla="*/ 2514600 h 2515697"/>
                <a:gd name="connsiteX66" fmla="*/ 332843 w 3171825"/>
                <a:gd name="connsiteY66" fmla="*/ 2426735 h 2515697"/>
                <a:gd name="connsiteX67" fmla="*/ 0 w 3171825"/>
                <a:gd name="connsiteY67" fmla="*/ 2133600 h 2515697"/>
                <a:gd name="connsiteX68" fmla="*/ 38100 w 3171825"/>
                <a:gd name="connsiteY68" fmla="*/ 1847850 h 2515697"/>
                <a:gd name="connsiteX0" fmla="*/ 9525 w 3171825"/>
                <a:gd name="connsiteY0" fmla="*/ 2257425 h 2441927"/>
                <a:gd name="connsiteX1" fmla="*/ 9525 w 3171825"/>
                <a:gd name="connsiteY1" fmla="*/ 2257425 h 2441927"/>
                <a:gd name="connsiteX2" fmla="*/ 19050 w 3171825"/>
                <a:gd name="connsiteY2" fmla="*/ 1800225 h 2441927"/>
                <a:gd name="connsiteX3" fmla="*/ 28575 w 3171825"/>
                <a:gd name="connsiteY3" fmla="*/ 1771650 h 2441927"/>
                <a:gd name="connsiteX4" fmla="*/ 57150 w 3171825"/>
                <a:gd name="connsiteY4" fmla="*/ 1466850 h 2441927"/>
                <a:gd name="connsiteX5" fmla="*/ 66675 w 3171825"/>
                <a:gd name="connsiteY5" fmla="*/ 1247775 h 2441927"/>
                <a:gd name="connsiteX6" fmla="*/ 200025 w 3171825"/>
                <a:gd name="connsiteY6" fmla="*/ 1228725 h 2441927"/>
                <a:gd name="connsiteX7" fmla="*/ 304800 w 3171825"/>
                <a:gd name="connsiteY7" fmla="*/ 1209675 h 2441927"/>
                <a:gd name="connsiteX8" fmla="*/ 342900 w 3171825"/>
                <a:gd name="connsiteY8" fmla="*/ 1200150 h 2441927"/>
                <a:gd name="connsiteX9" fmla="*/ 419100 w 3171825"/>
                <a:gd name="connsiteY9" fmla="*/ 1190625 h 2441927"/>
                <a:gd name="connsiteX10" fmla="*/ 1419225 w 3171825"/>
                <a:gd name="connsiteY10" fmla="*/ 1181100 h 2441927"/>
                <a:gd name="connsiteX11" fmla="*/ 1447800 w 3171825"/>
                <a:gd name="connsiteY11" fmla="*/ 1171575 h 2441927"/>
                <a:gd name="connsiteX12" fmla="*/ 1504950 w 3171825"/>
                <a:gd name="connsiteY12" fmla="*/ 1162050 h 2441927"/>
                <a:gd name="connsiteX13" fmla="*/ 1543050 w 3171825"/>
                <a:gd name="connsiteY13" fmla="*/ 1133475 h 2441927"/>
                <a:gd name="connsiteX14" fmla="*/ 1581150 w 3171825"/>
                <a:gd name="connsiteY14" fmla="*/ 1047750 h 2441927"/>
                <a:gd name="connsiteX15" fmla="*/ 1590675 w 3171825"/>
                <a:gd name="connsiteY15" fmla="*/ 1019175 h 2441927"/>
                <a:gd name="connsiteX16" fmla="*/ 1609725 w 3171825"/>
                <a:gd name="connsiteY16" fmla="*/ 923925 h 2441927"/>
                <a:gd name="connsiteX17" fmla="*/ 1647825 w 3171825"/>
                <a:gd name="connsiteY17" fmla="*/ 838200 h 2441927"/>
                <a:gd name="connsiteX18" fmla="*/ 1666875 w 3171825"/>
                <a:gd name="connsiteY18" fmla="*/ 762000 h 2441927"/>
                <a:gd name="connsiteX19" fmla="*/ 1685925 w 3171825"/>
                <a:gd name="connsiteY19" fmla="*/ 733425 h 2441927"/>
                <a:gd name="connsiteX20" fmla="*/ 1714500 w 3171825"/>
                <a:gd name="connsiteY20" fmla="*/ 666750 h 2441927"/>
                <a:gd name="connsiteX21" fmla="*/ 1743075 w 3171825"/>
                <a:gd name="connsiteY21" fmla="*/ 561975 h 2441927"/>
                <a:gd name="connsiteX22" fmla="*/ 1752600 w 3171825"/>
                <a:gd name="connsiteY22" fmla="*/ 276225 h 2441927"/>
                <a:gd name="connsiteX23" fmla="*/ 1762125 w 3171825"/>
                <a:gd name="connsiteY23" fmla="*/ 238125 h 2441927"/>
                <a:gd name="connsiteX24" fmla="*/ 1781175 w 3171825"/>
                <a:gd name="connsiteY24" fmla="*/ 180975 h 2441927"/>
                <a:gd name="connsiteX25" fmla="*/ 1790700 w 3171825"/>
                <a:gd name="connsiteY25" fmla="*/ 152400 h 2441927"/>
                <a:gd name="connsiteX26" fmla="*/ 1809750 w 3171825"/>
                <a:gd name="connsiteY26" fmla="*/ 114300 h 2441927"/>
                <a:gd name="connsiteX27" fmla="*/ 1819275 w 3171825"/>
                <a:gd name="connsiteY27" fmla="*/ 85725 h 2441927"/>
                <a:gd name="connsiteX28" fmla="*/ 1876425 w 3171825"/>
                <a:gd name="connsiteY28" fmla="*/ 28575 h 2441927"/>
                <a:gd name="connsiteX29" fmla="*/ 2028825 w 3171825"/>
                <a:gd name="connsiteY29" fmla="*/ 0 h 2441927"/>
                <a:gd name="connsiteX30" fmla="*/ 3114675 w 3171825"/>
                <a:gd name="connsiteY30" fmla="*/ 9525 h 2441927"/>
                <a:gd name="connsiteX31" fmla="*/ 3152775 w 3171825"/>
                <a:gd name="connsiteY31" fmla="*/ 19050 h 2441927"/>
                <a:gd name="connsiteX32" fmla="*/ 3171825 w 3171825"/>
                <a:gd name="connsiteY32" fmla="*/ 76200 h 2441927"/>
                <a:gd name="connsiteX33" fmla="*/ 3162300 w 3171825"/>
                <a:gd name="connsiteY33" fmla="*/ 333375 h 2441927"/>
                <a:gd name="connsiteX34" fmla="*/ 3152775 w 3171825"/>
                <a:gd name="connsiteY34" fmla="*/ 371475 h 2441927"/>
                <a:gd name="connsiteX35" fmla="*/ 3124200 w 3171825"/>
                <a:gd name="connsiteY35" fmla="*/ 400050 h 2441927"/>
                <a:gd name="connsiteX36" fmla="*/ 3095625 w 3171825"/>
                <a:gd name="connsiteY36" fmla="*/ 438150 h 2441927"/>
                <a:gd name="connsiteX37" fmla="*/ 3076575 w 3171825"/>
                <a:gd name="connsiteY37" fmla="*/ 466725 h 2441927"/>
                <a:gd name="connsiteX38" fmla="*/ 3048000 w 3171825"/>
                <a:gd name="connsiteY38" fmla="*/ 485775 h 2441927"/>
                <a:gd name="connsiteX39" fmla="*/ 2933700 w 3171825"/>
                <a:gd name="connsiteY39" fmla="*/ 523875 h 2441927"/>
                <a:gd name="connsiteX40" fmla="*/ 2886075 w 3171825"/>
                <a:gd name="connsiteY40" fmla="*/ 533400 h 2441927"/>
                <a:gd name="connsiteX41" fmla="*/ 2828925 w 3171825"/>
                <a:gd name="connsiteY41" fmla="*/ 542925 h 2441927"/>
                <a:gd name="connsiteX42" fmla="*/ 2562225 w 3171825"/>
                <a:gd name="connsiteY42" fmla="*/ 571500 h 2441927"/>
                <a:gd name="connsiteX43" fmla="*/ 2447925 w 3171825"/>
                <a:gd name="connsiteY43" fmla="*/ 628650 h 2441927"/>
                <a:gd name="connsiteX44" fmla="*/ 2419350 w 3171825"/>
                <a:gd name="connsiteY44" fmla="*/ 647700 h 2441927"/>
                <a:gd name="connsiteX45" fmla="*/ 2400300 w 3171825"/>
                <a:gd name="connsiteY45" fmla="*/ 676275 h 2441927"/>
                <a:gd name="connsiteX46" fmla="*/ 2381250 w 3171825"/>
                <a:gd name="connsiteY46" fmla="*/ 819150 h 2441927"/>
                <a:gd name="connsiteX47" fmla="*/ 2371725 w 3171825"/>
                <a:gd name="connsiteY47" fmla="*/ 866775 h 2441927"/>
                <a:gd name="connsiteX48" fmla="*/ 2362200 w 3171825"/>
                <a:gd name="connsiteY48" fmla="*/ 1533525 h 2441927"/>
                <a:gd name="connsiteX49" fmla="*/ 2324100 w 3171825"/>
                <a:gd name="connsiteY49" fmla="*/ 1571625 h 2441927"/>
                <a:gd name="connsiteX50" fmla="*/ 2305050 w 3171825"/>
                <a:gd name="connsiteY50" fmla="*/ 1619250 h 2441927"/>
                <a:gd name="connsiteX51" fmla="*/ 2266950 w 3171825"/>
                <a:gd name="connsiteY51" fmla="*/ 1647825 h 2441927"/>
                <a:gd name="connsiteX52" fmla="*/ 2209800 w 3171825"/>
                <a:gd name="connsiteY52" fmla="*/ 1714500 h 2441927"/>
                <a:gd name="connsiteX53" fmla="*/ 2181225 w 3171825"/>
                <a:gd name="connsiteY53" fmla="*/ 1724025 h 2441927"/>
                <a:gd name="connsiteX54" fmla="*/ 2066925 w 3171825"/>
                <a:gd name="connsiteY54" fmla="*/ 1771650 h 2441927"/>
                <a:gd name="connsiteX55" fmla="*/ 2009775 w 3171825"/>
                <a:gd name="connsiteY55" fmla="*/ 1790700 h 2441927"/>
                <a:gd name="connsiteX56" fmla="*/ 1981200 w 3171825"/>
                <a:gd name="connsiteY56" fmla="*/ 1800225 h 2441927"/>
                <a:gd name="connsiteX57" fmla="*/ 942975 w 3171825"/>
                <a:gd name="connsiteY57" fmla="*/ 1819275 h 2441927"/>
                <a:gd name="connsiteX58" fmla="*/ 895350 w 3171825"/>
                <a:gd name="connsiteY58" fmla="*/ 1876425 h 2441927"/>
                <a:gd name="connsiteX59" fmla="*/ 876300 w 3171825"/>
                <a:gd name="connsiteY59" fmla="*/ 1933575 h 2441927"/>
                <a:gd name="connsiteX60" fmla="*/ 866775 w 3171825"/>
                <a:gd name="connsiteY60" fmla="*/ 1962150 h 2441927"/>
                <a:gd name="connsiteX61" fmla="*/ 847725 w 3171825"/>
                <a:gd name="connsiteY61" fmla="*/ 2124075 h 2441927"/>
                <a:gd name="connsiteX62" fmla="*/ 828675 w 3171825"/>
                <a:gd name="connsiteY62" fmla="*/ 2171700 h 2441927"/>
                <a:gd name="connsiteX63" fmla="*/ 819150 w 3171825"/>
                <a:gd name="connsiteY63" fmla="*/ 2219325 h 2441927"/>
                <a:gd name="connsiteX64" fmla="*/ 704850 w 3171825"/>
                <a:gd name="connsiteY64" fmla="*/ 2381250 h 2441927"/>
                <a:gd name="connsiteX65" fmla="*/ 332843 w 3171825"/>
                <a:gd name="connsiteY65" fmla="*/ 2426735 h 2441927"/>
                <a:gd name="connsiteX66" fmla="*/ 0 w 3171825"/>
                <a:gd name="connsiteY66" fmla="*/ 2133600 h 2441927"/>
                <a:gd name="connsiteX67" fmla="*/ 38100 w 3171825"/>
                <a:gd name="connsiteY67" fmla="*/ 1847850 h 2441927"/>
                <a:gd name="connsiteX0" fmla="*/ 9525 w 3171825"/>
                <a:gd name="connsiteY0" fmla="*/ 2257425 h 2441927"/>
                <a:gd name="connsiteX1" fmla="*/ 19050 w 3171825"/>
                <a:gd name="connsiteY1" fmla="*/ 1800225 h 2441927"/>
                <a:gd name="connsiteX2" fmla="*/ 28575 w 3171825"/>
                <a:gd name="connsiteY2" fmla="*/ 1771650 h 2441927"/>
                <a:gd name="connsiteX3" fmla="*/ 57150 w 3171825"/>
                <a:gd name="connsiteY3" fmla="*/ 1466850 h 2441927"/>
                <a:gd name="connsiteX4" fmla="*/ 66675 w 3171825"/>
                <a:gd name="connsiteY4" fmla="*/ 1247775 h 2441927"/>
                <a:gd name="connsiteX5" fmla="*/ 200025 w 3171825"/>
                <a:gd name="connsiteY5" fmla="*/ 1228725 h 2441927"/>
                <a:gd name="connsiteX6" fmla="*/ 304800 w 3171825"/>
                <a:gd name="connsiteY6" fmla="*/ 1209675 h 2441927"/>
                <a:gd name="connsiteX7" fmla="*/ 342900 w 3171825"/>
                <a:gd name="connsiteY7" fmla="*/ 1200150 h 2441927"/>
                <a:gd name="connsiteX8" fmla="*/ 419100 w 3171825"/>
                <a:gd name="connsiteY8" fmla="*/ 1190625 h 2441927"/>
                <a:gd name="connsiteX9" fmla="*/ 1419225 w 3171825"/>
                <a:gd name="connsiteY9" fmla="*/ 1181100 h 2441927"/>
                <a:gd name="connsiteX10" fmla="*/ 1447800 w 3171825"/>
                <a:gd name="connsiteY10" fmla="*/ 1171575 h 2441927"/>
                <a:gd name="connsiteX11" fmla="*/ 1504950 w 3171825"/>
                <a:gd name="connsiteY11" fmla="*/ 1162050 h 2441927"/>
                <a:gd name="connsiteX12" fmla="*/ 1543050 w 3171825"/>
                <a:gd name="connsiteY12" fmla="*/ 1133475 h 2441927"/>
                <a:gd name="connsiteX13" fmla="*/ 1581150 w 3171825"/>
                <a:gd name="connsiteY13" fmla="*/ 1047750 h 2441927"/>
                <a:gd name="connsiteX14" fmla="*/ 1590675 w 3171825"/>
                <a:gd name="connsiteY14" fmla="*/ 1019175 h 2441927"/>
                <a:gd name="connsiteX15" fmla="*/ 1609725 w 3171825"/>
                <a:gd name="connsiteY15" fmla="*/ 923925 h 2441927"/>
                <a:gd name="connsiteX16" fmla="*/ 1647825 w 3171825"/>
                <a:gd name="connsiteY16" fmla="*/ 838200 h 2441927"/>
                <a:gd name="connsiteX17" fmla="*/ 1666875 w 3171825"/>
                <a:gd name="connsiteY17" fmla="*/ 762000 h 2441927"/>
                <a:gd name="connsiteX18" fmla="*/ 1685925 w 3171825"/>
                <a:gd name="connsiteY18" fmla="*/ 733425 h 2441927"/>
                <a:gd name="connsiteX19" fmla="*/ 1714500 w 3171825"/>
                <a:gd name="connsiteY19" fmla="*/ 666750 h 2441927"/>
                <a:gd name="connsiteX20" fmla="*/ 1743075 w 3171825"/>
                <a:gd name="connsiteY20" fmla="*/ 561975 h 2441927"/>
                <a:gd name="connsiteX21" fmla="*/ 1752600 w 3171825"/>
                <a:gd name="connsiteY21" fmla="*/ 276225 h 2441927"/>
                <a:gd name="connsiteX22" fmla="*/ 1762125 w 3171825"/>
                <a:gd name="connsiteY22" fmla="*/ 238125 h 2441927"/>
                <a:gd name="connsiteX23" fmla="*/ 1781175 w 3171825"/>
                <a:gd name="connsiteY23" fmla="*/ 180975 h 2441927"/>
                <a:gd name="connsiteX24" fmla="*/ 1790700 w 3171825"/>
                <a:gd name="connsiteY24" fmla="*/ 152400 h 2441927"/>
                <a:gd name="connsiteX25" fmla="*/ 1809750 w 3171825"/>
                <a:gd name="connsiteY25" fmla="*/ 114300 h 2441927"/>
                <a:gd name="connsiteX26" fmla="*/ 1819275 w 3171825"/>
                <a:gd name="connsiteY26" fmla="*/ 85725 h 2441927"/>
                <a:gd name="connsiteX27" fmla="*/ 1876425 w 3171825"/>
                <a:gd name="connsiteY27" fmla="*/ 28575 h 2441927"/>
                <a:gd name="connsiteX28" fmla="*/ 2028825 w 3171825"/>
                <a:gd name="connsiteY28" fmla="*/ 0 h 2441927"/>
                <a:gd name="connsiteX29" fmla="*/ 3114675 w 3171825"/>
                <a:gd name="connsiteY29" fmla="*/ 9525 h 2441927"/>
                <a:gd name="connsiteX30" fmla="*/ 3152775 w 3171825"/>
                <a:gd name="connsiteY30" fmla="*/ 19050 h 2441927"/>
                <a:gd name="connsiteX31" fmla="*/ 3171825 w 3171825"/>
                <a:gd name="connsiteY31" fmla="*/ 76200 h 2441927"/>
                <a:gd name="connsiteX32" fmla="*/ 3162300 w 3171825"/>
                <a:gd name="connsiteY32" fmla="*/ 333375 h 2441927"/>
                <a:gd name="connsiteX33" fmla="*/ 3152775 w 3171825"/>
                <a:gd name="connsiteY33" fmla="*/ 371475 h 2441927"/>
                <a:gd name="connsiteX34" fmla="*/ 3124200 w 3171825"/>
                <a:gd name="connsiteY34" fmla="*/ 400050 h 2441927"/>
                <a:gd name="connsiteX35" fmla="*/ 3095625 w 3171825"/>
                <a:gd name="connsiteY35" fmla="*/ 438150 h 2441927"/>
                <a:gd name="connsiteX36" fmla="*/ 3076575 w 3171825"/>
                <a:gd name="connsiteY36" fmla="*/ 466725 h 2441927"/>
                <a:gd name="connsiteX37" fmla="*/ 3048000 w 3171825"/>
                <a:gd name="connsiteY37" fmla="*/ 485775 h 2441927"/>
                <a:gd name="connsiteX38" fmla="*/ 2933700 w 3171825"/>
                <a:gd name="connsiteY38" fmla="*/ 523875 h 2441927"/>
                <a:gd name="connsiteX39" fmla="*/ 2886075 w 3171825"/>
                <a:gd name="connsiteY39" fmla="*/ 533400 h 2441927"/>
                <a:gd name="connsiteX40" fmla="*/ 2828925 w 3171825"/>
                <a:gd name="connsiteY40" fmla="*/ 542925 h 2441927"/>
                <a:gd name="connsiteX41" fmla="*/ 2562225 w 3171825"/>
                <a:gd name="connsiteY41" fmla="*/ 571500 h 2441927"/>
                <a:gd name="connsiteX42" fmla="*/ 2447925 w 3171825"/>
                <a:gd name="connsiteY42" fmla="*/ 628650 h 2441927"/>
                <a:gd name="connsiteX43" fmla="*/ 2419350 w 3171825"/>
                <a:gd name="connsiteY43" fmla="*/ 647700 h 2441927"/>
                <a:gd name="connsiteX44" fmla="*/ 2400300 w 3171825"/>
                <a:gd name="connsiteY44" fmla="*/ 676275 h 2441927"/>
                <a:gd name="connsiteX45" fmla="*/ 2381250 w 3171825"/>
                <a:gd name="connsiteY45" fmla="*/ 819150 h 2441927"/>
                <a:gd name="connsiteX46" fmla="*/ 2371725 w 3171825"/>
                <a:gd name="connsiteY46" fmla="*/ 866775 h 2441927"/>
                <a:gd name="connsiteX47" fmla="*/ 2362200 w 3171825"/>
                <a:gd name="connsiteY47" fmla="*/ 1533525 h 2441927"/>
                <a:gd name="connsiteX48" fmla="*/ 2324100 w 3171825"/>
                <a:gd name="connsiteY48" fmla="*/ 1571625 h 2441927"/>
                <a:gd name="connsiteX49" fmla="*/ 2305050 w 3171825"/>
                <a:gd name="connsiteY49" fmla="*/ 1619250 h 2441927"/>
                <a:gd name="connsiteX50" fmla="*/ 2266950 w 3171825"/>
                <a:gd name="connsiteY50" fmla="*/ 1647825 h 2441927"/>
                <a:gd name="connsiteX51" fmla="*/ 2209800 w 3171825"/>
                <a:gd name="connsiteY51" fmla="*/ 1714500 h 2441927"/>
                <a:gd name="connsiteX52" fmla="*/ 2181225 w 3171825"/>
                <a:gd name="connsiteY52" fmla="*/ 1724025 h 2441927"/>
                <a:gd name="connsiteX53" fmla="*/ 2066925 w 3171825"/>
                <a:gd name="connsiteY53" fmla="*/ 1771650 h 2441927"/>
                <a:gd name="connsiteX54" fmla="*/ 2009775 w 3171825"/>
                <a:gd name="connsiteY54" fmla="*/ 1790700 h 2441927"/>
                <a:gd name="connsiteX55" fmla="*/ 1981200 w 3171825"/>
                <a:gd name="connsiteY55" fmla="*/ 1800225 h 2441927"/>
                <a:gd name="connsiteX56" fmla="*/ 942975 w 3171825"/>
                <a:gd name="connsiteY56" fmla="*/ 1819275 h 2441927"/>
                <a:gd name="connsiteX57" fmla="*/ 895350 w 3171825"/>
                <a:gd name="connsiteY57" fmla="*/ 1876425 h 2441927"/>
                <a:gd name="connsiteX58" fmla="*/ 876300 w 3171825"/>
                <a:gd name="connsiteY58" fmla="*/ 1933575 h 2441927"/>
                <a:gd name="connsiteX59" fmla="*/ 866775 w 3171825"/>
                <a:gd name="connsiteY59" fmla="*/ 1962150 h 2441927"/>
                <a:gd name="connsiteX60" fmla="*/ 847725 w 3171825"/>
                <a:gd name="connsiteY60" fmla="*/ 2124075 h 2441927"/>
                <a:gd name="connsiteX61" fmla="*/ 828675 w 3171825"/>
                <a:gd name="connsiteY61" fmla="*/ 2171700 h 2441927"/>
                <a:gd name="connsiteX62" fmla="*/ 819150 w 3171825"/>
                <a:gd name="connsiteY62" fmla="*/ 2219325 h 2441927"/>
                <a:gd name="connsiteX63" fmla="*/ 704850 w 3171825"/>
                <a:gd name="connsiteY63" fmla="*/ 2381250 h 2441927"/>
                <a:gd name="connsiteX64" fmla="*/ 332843 w 3171825"/>
                <a:gd name="connsiteY64" fmla="*/ 2426735 h 2441927"/>
                <a:gd name="connsiteX65" fmla="*/ 0 w 3171825"/>
                <a:gd name="connsiteY65" fmla="*/ 2133600 h 2441927"/>
                <a:gd name="connsiteX66" fmla="*/ 38100 w 3171825"/>
                <a:gd name="connsiteY66" fmla="*/ 1847850 h 2441927"/>
                <a:gd name="connsiteX0" fmla="*/ 19050 w 3171825"/>
                <a:gd name="connsiteY0" fmla="*/ 1800225 h 2441927"/>
                <a:gd name="connsiteX1" fmla="*/ 28575 w 3171825"/>
                <a:gd name="connsiteY1" fmla="*/ 1771650 h 2441927"/>
                <a:gd name="connsiteX2" fmla="*/ 57150 w 3171825"/>
                <a:gd name="connsiteY2" fmla="*/ 1466850 h 2441927"/>
                <a:gd name="connsiteX3" fmla="*/ 66675 w 3171825"/>
                <a:gd name="connsiteY3" fmla="*/ 1247775 h 2441927"/>
                <a:gd name="connsiteX4" fmla="*/ 200025 w 3171825"/>
                <a:gd name="connsiteY4" fmla="*/ 1228725 h 2441927"/>
                <a:gd name="connsiteX5" fmla="*/ 304800 w 3171825"/>
                <a:gd name="connsiteY5" fmla="*/ 1209675 h 2441927"/>
                <a:gd name="connsiteX6" fmla="*/ 342900 w 3171825"/>
                <a:gd name="connsiteY6" fmla="*/ 1200150 h 2441927"/>
                <a:gd name="connsiteX7" fmla="*/ 419100 w 3171825"/>
                <a:gd name="connsiteY7" fmla="*/ 1190625 h 2441927"/>
                <a:gd name="connsiteX8" fmla="*/ 1419225 w 3171825"/>
                <a:gd name="connsiteY8" fmla="*/ 1181100 h 2441927"/>
                <a:gd name="connsiteX9" fmla="*/ 1447800 w 3171825"/>
                <a:gd name="connsiteY9" fmla="*/ 1171575 h 2441927"/>
                <a:gd name="connsiteX10" fmla="*/ 1504950 w 3171825"/>
                <a:gd name="connsiteY10" fmla="*/ 1162050 h 2441927"/>
                <a:gd name="connsiteX11" fmla="*/ 1543050 w 3171825"/>
                <a:gd name="connsiteY11" fmla="*/ 1133475 h 2441927"/>
                <a:gd name="connsiteX12" fmla="*/ 1581150 w 3171825"/>
                <a:gd name="connsiteY12" fmla="*/ 1047750 h 2441927"/>
                <a:gd name="connsiteX13" fmla="*/ 1590675 w 3171825"/>
                <a:gd name="connsiteY13" fmla="*/ 1019175 h 2441927"/>
                <a:gd name="connsiteX14" fmla="*/ 1609725 w 3171825"/>
                <a:gd name="connsiteY14" fmla="*/ 923925 h 2441927"/>
                <a:gd name="connsiteX15" fmla="*/ 1647825 w 3171825"/>
                <a:gd name="connsiteY15" fmla="*/ 838200 h 2441927"/>
                <a:gd name="connsiteX16" fmla="*/ 1666875 w 3171825"/>
                <a:gd name="connsiteY16" fmla="*/ 762000 h 2441927"/>
                <a:gd name="connsiteX17" fmla="*/ 1685925 w 3171825"/>
                <a:gd name="connsiteY17" fmla="*/ 733425 h 2441927"/>
                <a:gd name="connsiteX18" fmla="*/ 1714500 w 3171825"/>
                <a:gd name="connsiteY18" fmla="*/ 666750 h 2441927"/>
                <a:gd name="connsiteX19" fmla="*/ 1743075 w 3171825"/>
                <a:gd name="connsiteY19" fmla="*/ 561975 h 2441927"/>
                <a:gd name="connsiteX20" fmla="*/ 1752600 w 3171825"/>
                <a:gd name="connsiteY20" fmla="*/ 276225 h 2441927"/>
                <a:gd name="connsiteX21" fmla="*/ 1762125 w 3171825"/>
                <a:gd name="connsiteY21" fmla="*/ 238125 h 2441927"/>
                <a:gd name="connsiteX22" fmla="*/ 1781175 w 3171825"/>
                <a:gd name="connsiteY22" fmla="*/ 180975 h 2441927"/>
                <a:gd name="connsiteX23" fmla="*/ 1790700 w 3171825"/>
                <a:gd name="connsiteY23" fmla="*/ 152400 h 2441927"/>
                <a:gd name="connsiteX24" fmla="*/ 1809750 w 3171825"/>
                <a:gd name="connsiteY24" fmla="*/ 114300 h 2441927"/>
                <a:gd name="connsiteX25" fmla="*/ 1819275 w 3171825"/>
                <a:gd name="connsiteY25" fmla="*/ 85725 h 2441927"/>
                <a:gd name="connsiteX26" fmla="*/ 1876425 w 3171825"/>
                <a:gd name="connsiteY26" fmla="*/ 28575 h 2441927"/>
                <a:gd name="connsiteX27" fmla="*/ 2028825 w 3171825"/>
                <a:gd name="connsiteY27" fmla="*/ 0 h 2441927"/>
                <a:gd name="connsiteX28" fmla="*/ 3114675 w 3171825"/>
                <a:gd name="connsiteY28" fmla="*/ 9525 h 2441927"/>
                <a:gd name="connsiteX29" fmla="*/ 3152775 w 3171825"/>
                <a:gd name="connsiteY29" fmla="*/ 19050 h 2441927"/>
                <a:gd name="connsiteX30" fmla="*/ 3171825 w 3171825"/>
                <a:gd name="connsiteY30" fmla="*/ 76200 h 2441927"/>
                <a:gd name="connsiteX31" fmla="*/ 3162300 w 3171825"/>
                <a:gd name="connsiteY31" fmla="*/ 333375 h 2441927"/>
                <a:gd name="connsiteX32" fmla="*/ 3152775 w 3171825"/>
                <a:gd name="connsiteY32" fmla="*/ 371475 h 2441927"/>
                <a:gd name="connsiteX33" fmla="*/ 3124200 w 3171825"/>
                <a:gd name="connsiteY33" fmla="*/ 400050 h 2441927"/>
                <a:gd name="connsiteX34" fmla="*/ 3095625 w 3171825"/>
                <a:gd name="connsiteY34" fmla="*/ 438150 h 2441927"/>
                <a:gd name="connsiteX35" fmla="*/ 3076575 w 3171825"/>
                <a:gd name="connsiteY35" fmla="*/ 466725 h 2441927"/>
                <a:gd name="connsiteX36" fmla="*/ 3048000 w 3171825"/>
                <a:gd name="connsiteY36" fmla="*/ 485775 h 2441927"/>
                <a:gd name="connsiteX37" fmla="*/ 2933700 w 3171825"/>
                <a:gd name="connsiteY37" fmla="*/ 523875 h 2441927"/>
                <a:gd name="connsiteX38" fmla="*/ 2886075 w 3171825"/>
                <a:gd name="connsiteY38" fmla="*/ 533400 h 2441927"/>
                <a:gd name="connsiteX39" fmla="*/ 2828925 w 3171825"/>
                <a:gd name="connsiteY39" fmla="*/ 542925 h 2441927"/>
                <a:gd name="connsiteX40" fmla="*/ 2562225 w 3171825"/>
                <a:gd name="connsiteY40" fmla="*/ 571500 h 2441927"/>
                <a:gd name="connsiteX41" fmla="*/ 2447925 w 3171825"/>
                <a:gd name="connsiteY41" fmla="*/ 628650 h 2441927"/>
                <a:gd name="connsiteX42" fmla="*/ 2419350 w 3171825"/>
                <a:gd name="connsiteY42" fmla="*/ 647700 h 2441927"/>
                <a:gd name="connsiteX43" fmla="*/ 2400300 w 3171825"/>
                <a:gd name="connsiteY43" fmla="*/ 676275 h 2441927"/>
                <a:gd name="connsiteX44" fmla="*/ 2381250 w 3171825"/>
                <a:gd name="connsiteY44" fmla="*/ 819150 h 2441927"/>
                <a:gd name="connsiteX45" fmla="*/ 2371725 w 3171825"/>
                <a:gd name="connsiteY45" fmla="*/ 866775 h 2441927"/>
                <a:gd name="connsiteX46" fmla="*/ 2362200 w 3171825"/>
                <a:gd name="connsiteY46" fmla="*/ 1533525 h 2441927"/>
                <a:gd name="connsiteX47" fmla="*/ 2324100 w 3171825"/>
                <a:gd name="connsiteY47" fmla="*/ 1571625 h 2441927"/>
                <a:gd name="connsiteX48" fmla="*/ 2305050 w 3171825"/>
                <a:gd name="connsiteY48" fmla="*/ 1619250 h 2441927"/>
                <a:gd name="connsiteX49" fmla="*/ 2266950 w 3171825"/>
                <a:gd name="connsiteY49" fmla="*/ 1647825 h 2441927"/>
                <a:gd name="connsiteX50" fmla="*/ 2209800 w 3171825"/>
                <a:gd name="connsiteY50" fmla="*/ 1714500 h 2441927"/>
                <a:gd name="connsiteX51" fmla="*/ 2181225 w 3171825"/>
                <a:gd name="connsiteY51" fmla="*/ 1724025 h 2441927"/>
                <a:gd name="connsiteX52" fmla="*/ 2066925 w 3171825"/>
                <a:gd name="connsiteY52" fmla="*/ 1771650 h 2441927"/>
                <a:gd name="connsiteX53" fmla="*/ 2009775 w 3171825"/>
                <a:gd name="connsiteY53" fmla="*/ 1790700 h 2441927"/>
                <a:gd name="connsiteX54" fmla="*/ 1981200 w 3171825"/>
                <a:gd name="connsiteY54" fmla="*/ 1800225 h 2441927"/>
                <a:gd name="connsiteX55" fmla="*/ 942975 w 3171825"/>
                <a:gd name="connsiteY55" fmla="*/ 1819275 h 2441927"/>
                <a:gd name="connsiteX56" fmla="*/ 895350 w 3171825"/>
                <a:gd name="connsiteY56" fmla="*/ 1876425 h 2441927"/>
                <a:gd name="connsiteX57" fmla="*/ 876300 w 3171825"/>
                <a:gd name="connsiteY57" fmla="*/ 1933575 h 2441927"/>
                <a:gd name="connsiteX58" fmla="*/ 866775 w 3171825"/>
                <a:gd name="connsiteY58" fmla="*/ 1962150 h 2441927"/>
                <a:gd name="connsiteX59" fmla="*/ 847725 w 3171825"/>
                <a:gd name="connsiteY59" fmla="*/ 2124075 h 2441927"/>
                <a:gd name="connsiteX60" fmla="*/ 828675 w 3171825"/>
                <a:gd name="connsiteY60" fmla="*/ 2171700 h 2441927"/>
                <a:gd name="connsiteX61" fmla="*/ 819150 w 3171825"/>
                <a:gd name="connsiteY61" fmla="*/ 2219325 h 2441927"/>
                <a:gd name="connsiteX62" fmla="*/ 704850 w 3171825"/>
                <a:gd name="connsiteY62" fmla="*/ 2381250 h 2441927"/>
                <a:gd name="connsiteX63" fmla="*/ 332843 w 3171825"/>
                <a:gd name="connsiteY63" fmla="*/ 2426735 h 2441927"/>
                <a:gd name="connsiteX64" fmla="*/ 0 w 3171825"/>
                <a:gd name="connsiteY64" fmla="*/ 2133600 h 2441927"/>
                <a:gd name="connsiteX65" fmla="*/ 38100 w 3171825"/>
                <a:gd name="connsiteY65" fmla="*/ 1847850 h 2441927"/>
                <a:gd name="connsiteX0" fmla="*/ 19050 w 3171825"/>
                <a:gd name="connsiteY0" fmla="*/ 1800225 h 2441927"/>
                <a:gd name="connsiteX1" fmla="*/ 57150 w 3171825"/>
                <a:gd name="connsiteY1" fmla="*/ 1466850 h 2441927"/>
                <a:gd name="connsiteX2" fmla="*/ 66675 w 3171825"/>
                <a:gd name="connsiteY2" fmla="*/ 1247775 h 2441927"/>
                <a:gd name="connsiteX3" fmla="*/ 200025 w 3171825"/>
                <a:gd name="connsiteY3" fmla="*/ 1228725 h 2441927"/>
                <a:gd name="connsiteX4" fmla="*/ 304800 w 3171825"/>
                <a:gd name="connsiteY4" fmla="*/ 1209675 h 2441927"/>
                <a:gd name="connsiteX5" fmla="*/ 342900 w 3171825"/>
                <a:gd name="connsiteY5" fmla="*/ 1200150 h 2441927"/>
                <a:gd name="connsiteX6" fmla="*/ 419100 w 3171825"/>
                <a:gd name="connsiteY6" fmla="*/ 1190625 h 2441927"/>
                <a:gd name="connsiteX7" fmla="*/ 1419225 w 3171825"/>
                <a:gd name="connsiteY7" fmla="*/ 1181100 h 2441927"/>
                <a:gd name="connsiteX8" fmla="*/ 1447800 w 3171825"/>
                <a:gd name="connsiteY8" fmla="*/ 1171575 h 2441927"/>
                <a:gd name="connsiteX9" fmla="*/ 1504950 w 3171825"/>
                <a:gd name="connsiteY9" fmla="*/ 1162050 h 2441927"/>
                <a:gd name="connsiteX10" fmla="*/ 1543050 w 3171825"/>
                <a:gd name="connsiteY10" fmla="*/ 1133475 h 2441927"/>
                <a:gd name="connsiteX11" fmla="*/ 1581150 w 3171825"/>
                <a:gd name="connsiteY11" fmla="*/ 1047750 h 2441927"/>
                <a:gd name="connsiteX12" fmla="*/ 1590675 w 3171825"/>
                <a:gd name="connsiteY12" fmla="*/ 1019175 h 2441927"/>
                <a:gd name="connsiteX13" fmla="*/ 1609725 w 3171825"/>
                <a:gd name="connsiteY13" fmla="*/ 923925 h 2441927"/>
                <a:gd name="connsiteX14" fmla="*/ 1647825 w 3171825"/>
                <a:gd name="connsiteY14" fmla="*/ 838200 h 2441927"/>
                <a:gd name="connsiteX15" fmla="*/ 1666875 w 3171825"/>
                <a:gd name="connsiteY15" fmla="*/ 762000 h 2441927"/>
                <a:gd name="connsiteX16" fmla="*/ 1685925 w 3171825"/>
                <a:gd name="connsiteY16" fmla="*/ 733425 h 2441927"/>
                <a:gd name="connsiteX17" fmla="*/ 1714500 w 3171825"/>
                <a:gd name="connsiteY17" fmla="*/ 666750 h 2441927"/>
                <a:gd name="connsiteX18" fmla="*/ 1743075 w 3171825"/>
                <a:gd name="connsiteY18" fmla="*/ 561975 h 2441927"/>
                <a:gd name="connsiteX19" fmla="*/ 1752600 w 3171825"/>
                <a:gd name="connsiteY19" fmla="*/ 276225 h 2441927"/>
                <a:gd name="connsiteX20" fmla="*/ 1762125 w 3171825"/>
                <a:gd name="connsiteY20" fmla="*/ 238125 h 2441927"/>
                <a:gd name="connsiteX21" fmla="*/ 1781175 w 3171825"/>
                <a:gd name="connsiteY21" fmla="*/ 180975 h 2441927"/>
                <a:gd name="connsiteX22" fmla="*/ 1790700 w 3171825"/>
                <a:gd name="connsiteY22" fmla="*/ 152400 h 2441927"/>
                <a:gd name="connsiteX23" fmla="*/ 1809750 w 3171825"/>
                <a:gd name="connsiteY23" fmla="*/ 114300 h 2441927"/>
                <a:gd name="connsiteX24" fmla="*/ 1819275 w 3171825"/>
                <a:gd name="connsiteY24" fmla="*/ 85725 h 2441927"/>
                <a:gd name="connsiteX25" fmla="*/ 1876425 w 3171825"/>
                <a:gd name="connsiteY25" fmla="*/ 28575 h 2441927"/>
                <a:gd name="connsiteX26" fmla="*/ 2028825 w 3171825"/>
                <a:gd name="connsiteY26" fmla="*/ 0 h 2441927"/>
                <a:gd name="connsiteX27" fmla="*/ 3114675 w 3171825"/>
                <a:gd name="connsiteY27" fmla="*/ 9525 h 2441927"/>
                <a:gd name="connsiteX28" fmla="*/ 3152775 w 3171825"/>
                <a:gd name="connsiteY28" fmla="*/ 19050 h 2441927"/>
                <a:gd name="connsiteX29" fmla="*/ 3171825 w 3171825"/>
                <a:gd name="connsiteY29" fmla="*/ 76200 h 2441927"/>
                <a:gd name="connsiteX30" fmla="*/ 3162300 w 3171825"/>
                <a:gd name="connsiteY30" fmla="*/ 333375 h 2441927"/>
                <a:gd name="connsiteX31" fmla="*/ 3152775 w 3171825"/>
                <a:gd name="connsiteY31" fmla="*/ 371475 h 2441927"/>
                <a:gd name="connsiteX32" fmla="*/ 3124200 w 3171825"/>
                <a:gd name="connsiteY32" fmla="*/ 400050 h 2441927"/>
                <a:gd name="connsiteX33" fmla="*/ 3095625 w 3171825"/>
                <a:gd name="connsiteY33" fmla="*/ 438150 h 2441927"/>
                <a:gd name="connsiteX34" fmla="*/ 3076575 w 3171825"/>
                <a:gd name="connsiteY34" fmla="*/ 466725 h 2441927"/>
                <a:gd name="connsiteX35" fmla="*/ 3048000 w 3171825"/>
                <a:gd name="connsiteY35" fmla="*/ 485775 h 2441927"/>
                <a:gd name="connsiteX36" fmla="*/ 2933700 w 3171825"/>
                <a:gd name="connsiteY36" fmla="*/ 523875 h 2441927"/>
                <a:gd name="connsiteX37" fmla="*/ 2886075 w 3171825"/>
                <a:gd name="connsiteY37" fmla="*/ 533400 h 2441927"/>
                <a:gd name="connsiteX38" fmla="*/ 2828925 w 3171825"/>
                <a:gd name="connsiteY38" fmla="*/ 542925 h 2441927"/>
                <a:gd name="connsiteX39" fmla="*/ 2562225 w 3171825"/>
                <a:gd name="connsiteY39" fmla="*/ 571500 h 2441927"/>
                <a:gd name="connsiteX40" fmla="*/ 2447925 w 3171825"/>
                <a:gd name="connsiteY40" fmla="*/ 628650 h 2441927"/>
                <a:gd name="connsiteX41" fmla="*/ 2419350 w 3171825"/>
                <a:gd name="connsiteY41" fmla="*/ 647700 h 2441927"/>
                <a:gd name="connsiteX42" fmla="*/ 2400300 w 3171825"/>
                <a:gd name="connsiteY42" fmla="*/ 676275 h 2441927"/>
                <a:gd name="connsiteX43" fmla="*/ 2381250 w 3171825"/>
                <a:gd name="connsiteY43" fmla="*/ 819150 h 2441927"/>
                <a:gd name="connsiteX44" fmla="*/ 2371725 w 3171825"/>
                <a:gd name="connsiteY44" fmla="*/ 866775 h 2441927"/>
                <a:gd name="connsiteX45" fmla="*/ 2362200 w 3171825"/>
                <a:gd name="connsiteY45" fmla="*/ 1533525 h 2441927"/>
                <a:gd name="connsiteX46" fmla="*/ 2324100 w 3171825"/>
                <a:gd name="connsiteY46" fmla="*/ 1571625 h 2441927"/>
                <a:gd name="connsiteX47" fmla="*/ 2305050 w 3171825"/>
                <a:gd name="connsiteY47" fmla="*/ 1619250 h 2441927"/>
                <a:gd name="connsiteX48" fmla="*/ 2266950 w 3171825"/>
                <a:gd name="connsiteY48" fmla="*/ 1647825 h 2441927"/>
                <a:gd name="connsiteX49" fmla="*/ 2209800 w 3171825"/>
                <a:gd name="connsiteY49" fmla="*/ 1714500 h 2441927"/>
                <a:gd name="connsiteX50" fmla="*/ 2181225 w 3171825"/>
                <a:gd name="connsiteY50" fmla="*/ 1724025 h 2441927"/>
                <a:gd name="connsiteX51" fmla="*/ 2066925 w 3171825"/>
                <a:gd name="connsiteY51" fmla="*/ 1771650 h 2441927"/>
                <a:gd name="connsiteX52" fmla="*/ 2009775 w 3171825"/>
                <a:gd name="connsiteY52" fmla="*/ 1790700 h 2441927"/>
                <a:gd name="connsiteX53" fmla="*/ 1981200 w 3171825"/>
                <a:gd name="connsiteY53" fmla="*/ 1800225 h 2441927"/>
                <a:gd name="connsiteX54" fmla="*/ 942975 w 3171825"/>
                <a:gd name="connsiteY54" fmla="*/ 1819275 h 2441927"/>
                <a:gd name="connsiteX55" fmla="*/ 895350 w 3171825"/>
                <a:gd name="connsiteY55" fmla="*/ 1876425 h 2441927"/>
                <a:gd name="connsiteX56" fmla="*/ 876300 w 3171825"/>
                <a:gd name="connsiteY56" fmla="*/ 1933575 h 2441927"/>
                <a:gd name="connsiteX57" fmla="*/ 866775 w 3171825"/>
                <a:gd name="connsiteY57" fmla="*/ 1962150 h 2441927"/>
                <a:gd name="connsiteX58" fmla="*/ 847725 w 3171825"/>
                <a:gd name="connsiteY58" fmla="*/ 2124075 h 2441927"/>
                <a:gd name="connsiteX59" fmla="*/ 828675 w 3171825"/>
                <a:gd name="connsiteY59" fmla="*/ 2171700 h 2441927"/>
                <a:gd name="connsiteX60" fmla="*/ 819150 w 3171825"/>
                <a:gd name="connsiteY60" fmla="*/ 2219325 h 2441927"/>
                <a:gd name="connsiteX61" fmla="*/ 704850 w 3171825"/>
                <a:gd name="connsiteY61" fmla="*/ 2381250 h 2441927"/>
                <a:gd name="connsiteX62" fmla="*/ 332843 w 3171825"/>
                <a:gd name="connsiteY62" fmla="*/ 2426735 h 2441927"/>
                <a:gd name="connsiteX63" fmla="*/ 0 w 3171825"/>
                <a:gd name="connsiteY63" fmla="*/ 2133600 h 2441927"/>
                <a:gd name="connsiteX64" fmla="*/ 38100 w 3171825"/>
                <a:gd name="connsiteY64" fmla="*/ 1847850 h 2441927"/>
                <a:gd name="connsiteX0" fmla="*/ 19050 w 3171825"/>
                <a:gd name="connsiteY0" fmla="*/ 1800225 h 2441927"/>
                <a:gd name="connsiteX1" fmla="*/ 57150 w 3171825"/>
                <a:gd name="connsiteY1" fmla="*/ 1466850 h 2441927"/>
                <a:gd name="connsiteX2" fmla="*/ 66675 w 3171825"/>
                <a:gd name="connsiteY2" fmla="*/ 1247775 h 2441927"/>
                <a:gd name="connsiteX3" fmla="*/ 304800 w 3171825"/>
                <a:gd name="connsiteY3" fmla="*/ 1209675 h 2441927"/>
                <a:gd name="connsiteX4" fmla="*/ 342900 w 3171825"/>
                <a:gd name="connsiteY4" fmla="*/ 1200150 h 2441927"/>
                <a:gd name="connsiteX5" fmla="*/ 419100 w 3171825"/>
                <a:gd name="connsiteY5" fmla="*/ 1190625 h 2441927"/>
                <a:gd name="connsiteX6" fmla="*/ 1419225 w 3171825"/>
                <a:gd name="connsiteY6" fmla="*/ 1181100 h 2441927"/>
                <a:gd name="connsiteX7" fmla="*/ 1447800 w 3171825"/>
                <a:gd name="connsiteY7" fmla="*/ 1171575 h 2441927"/>
                <a:gd name="connsiteX8" fmla="*/ 1504950 w 3171825"/>
                <a:gd name="connsiteY8" fmla="*/ 1162050 h 2441927"/>
                <a:gd name="connsiteX9" fmla="*/ 1543050 w 3171825"/>
                <a:gd name="connsiteY9" fmla="*/ 1133475 h 2441927"/>
                <a:gd name="connsiteX10" fmla="*/ 1581150 w 3171825"/>
                <a:gd name="connsiteY10" fmla="*/ 1047750 h 2441927"/>
                <a:gd name="connsiteX11" fmla="*/ 1590675 w 3171825"/>
                <a:gd name="connsiteY11" fmla="*/ 1019175 h 2441927"/>
                <a:gd name="connsiteX12" fmla="*/ 1609725 w 3171825"/>
                <a:gd name="connsiteY12" fmla="*/ 923925 h 2441927"/>
                <a:gd name="connsiteX13" fmla="*/ 1647825 w 3171825"/>
                <a:gd name="connsiteY13" fmla="*/ 838200 h 2441927"/>
                <a:gd name="connsiteX14" fmla="*/ 1666875 w 3171825"/>
                <a:gd name="connsiteY14" fmla="*/ 762000 h 2441927"/>
                <a:gd name="connsiteX15" fmla="*/ 1685925 w 3171825"/>
                <a:gd name="connsiteY15" fmla="*/ 733425 h 2441927"/>
                <a:gd name="connsiteX16" fmla="*/ 1714500 w 3171825"/>
                <a:gd name="connsiteY16" fmla="*/ 666750 h 2441927"/>
                <a:gd name="connsiteX17" fmla="*/ 1743075 w 3171825"/>
                <a:gd name="connsiteY17" fmla="*/ 561975 h 2441927"/>
                <a:gd name="connsiteX18" fmla="*/ 1752600 w 3171825"/>
                <a:gd name="connsiteY18" fmla="*/ 276225 h 2441927"/>
                <a:gd name="connsiteX19" fmla="*/ 1762125 w 3171825"/>
                <a:gd name="connsiteY19" fmla="*/ 238125 h 2441927"/>
                <a:gd name="connsiteX20" fmla="*/ 1781175 w 3171825"/>
                <a:gd name="connsiteY20" fmla="*/ 180975 h 2441927"/>
                <a:gd name="connsiteX21" fmla="*/ 1790700 w 3171825"/>
                <a:gd name="connsiteY21" fmla="*/ 152400 h 2441927"/>
                <a:gd name="connsiteX22" fmla="*/ 1809750 w 3171825"/>
                <a:gd name="connsiteY22" fmla="*/ 114300 h 2441927"/>
                <a:gd name="connsiteX23" fmla="*/ 1819275 w 3171825"/>
                <a:gd name="connsiteY23" fmla="*/ 85725 h 2441927"/>
                <a:gd name="connsiteX24" fmla="*/ 1876425 w 3171825"/>
                <a:gd name="connsiteY24" fmla="*/ 28575 h 2441927"/>
                <a:gd name="connsiteX25" fmla="*/ 2028825 w 3171825"/>
                <a:gd name="connsiteY25" fmla="*/ 0 h 2441927"/>
                <a:gd name="connsiteX26" fmla="*/ 3114675 w 3171825"/>
                <a:gd name="connsiteY26" fmla="*/ 9525 h 2441927"/>
                <a:gd name="connsiteX27" fmla="*/ 3152775 w 3171825"/>
                <a:gd name="connsiteY27" fmla="*/ 19050 h 2441927"/>
                <a:gd name="connsiteX28" fmla="*/ 3171825 w 3171825"/>
                <a:gd name="connsiteY28" fmla="*/ 76200 h 2441927"/>
                <a:gd name="connsiteX29" fmla="*/ 3162300 w 3171825"/>
                <a:gd name="connsiteY29" fmla="*/ 333375 h 2441927"/>
                <a:gd name="connsiteX30" fmla="*/ 3152775 w 3171825"/>
                <a:gd name="connsiteY30" fmla="*/ 371475 h 2441927"/>
                <a:gd name="connsiteX31" fmla="*/ 3124200 w 3171825"/>
                <a:gd name="connsiteY31" fmla="*/ 400050 h 2441927"/>
                <a:gd name="connsiteX32" fmla="*/ 3095625 w 3171825"/>
                <a:gd name="connsiteY32" fmla="*/ 438150 h 2441927"/>
                <a:gd name="connsiteX33" fmla="*/ 3076575 w 3171825"/>
                <a:gd name="connsiteY33" fmla="*/ 466725 h 2441927"/>
                <a:gd name="connsiteX34" fmla="*/ 3048000 w 3171825"/>
                <a:gd name="connsiteY34" fmla="*/ 485775 h 2441927"/>
                <a:gd name="connsiteX35" fmla="*/ 2933700 w 3171825"/>
                <a:gd name="connsiteY35" fmla="*/ 523875 h 2441927"/>
                <a:gd name="connsiteX36" fmla="*/ 2886075 w 3171825"/>
                <a:gd name="connsiteY36" fmla="*/ 533400 h 2441927"/>
                <a:gd name="connsiteX37" fmla="*/ 2828925 w 3171825"/>
                <a:gd name="connsiteY37" fmla="*/ 542925 h 2441927"/>
                <a:gd name="connsiteX38" fmla="*/ 2562225 w 3171825"/>
                <a:gd name="connsiteY38" fmla="*/ 571500 h 2441927"/>
                <a:gd name="connsiteX39" fmla="*/ 2447925 w 3171825"/>
                <a:gd name="connsiteY39" fmla="*/ 628650 h 2441927"/>
                <a:gd name="connsiteX40" fmla="*/ 2419350 w 3171825"/>
                <a:gd name="connsiteY40" fmla="*/ 647700 h 2441927"/>
                <a:gd name="connsiteX41" fmla="*/ 2400300 w 3171825"/>
                <a:gd name="connsiteY41" fmla="*/ 676275 h 2441927"/>
                <a:gd name="connsiteX42" fmla="*/ 2381250 w 3171825"/>
                <a:gd name="connsiteY42" fmla="*/ 819150 h 2441927"/>
                <a:gd name="connsiteX43" fmla="*/ 2371725 w 3171825"/>
                <a:gd name="connsiteY43" fmla="*/ 866775 h 2441927"/>
                <a:gd name="connsiteX44" fmla="*/ 2362200 w 3171825"/>
                <a:gd name="connsiteY44" fmla="*/ 1533525 h 2441927"/>
                <a:gd name="connsiteX45" fmla="*/ 2324100 w 3171825"/>
                <a:gd name="connsiteY45" fmla="*/ 1571625 h 2441927"/>
                <a:gd name="connsiteX46" fmla="*/ 2305050 w 3171825"/>
                <a:gd name="connsiteY46" fmla="*/ 1619250 h 2441927"/>
                <a:gd name="connsiteX47" fmla="*/ 2266950 w 3171825"/>
                <a:gd name="connsiteY47" fmla="*/ 1647825 h 2441927"/>
                <a:gd name="connsiteX48" fmla="*/ 2209800 w 3171825"/>
                <a:gd name="connsiteY48" fmla="*/ 1714500 h 2441927"/>
                <a:gd name="connsiteX49" fmla="*/ 2181225 w 3171825"/>
                <a:gd name="connsiteY49" fmla="*/ 1724025 h 2441927"/>
                <a:gd name="connsiteX50" fmla="*/ 2066925 w 3171825"/>
                <a:gd name="connsiteY50" fmla="*/ 1771650 h 2441927"/>
                <a:gd name="connsiteX51" fmla="*/ 2009775 w 3171825"/>
                <a:gd name="connsiteY51" fmla="*/ 1790700 h 2441927"/>
                <a:gd name="connsiteX52" fmla="*/ 1981200 w 3171825"/>
                <a:gd name="connsiteY52" fmla="*/ 1800225 h 2441927"/>
                <a:gd name="connsiteX53" fmla="*/ 942975 w 3171825"/>
                <a:gd name="connsiteY53" fmla="*/ 1819275 h 2441927"/>
                <a:gd name="connsiteX54" fmla="*/ 895350 w 3171825"/>
                <a:gd name="connsiteY54" fmla="*/ 1876425 h 2441927"/>
                <a:gd name="connsiteX55" fmla="*/ 876300 w 3171825"/>
                <a:gd name="connsiteY55" fmla="*/ 1933575 h 2441927"/>
                <a:gd name="connsiteX56" fmla="*/ 866775 w 3171825"/>
                <a:gd name="connsiteY56" fmla="*/ 1962150 h 2441927"/>
                <a:gd name="connsiteX57" fmla="*/ 847725 w 3171825"/>
                <a:gd name="connsiteY57" fmla="*/ 2124075 h 2441927"/>
                <a:gd name="connsiteX58" fmla="*/ 828675 w 3171825"/>
                <a:gd name="connsiteY58" fmla="*/ 2171700 h 2441927"/>
                <a:gd name="connsiteX59" fmla="*/ 819150 w 3171825"/>
                <a:gd name="connsiteY59" fmla="*/ 2219325 h 2441927"/>
                <a:gd name="connsiteX60" fmla="*/ 704850 w 3171825"/>
                <a:gd name="connsiteY60" fmla="*/ 2381250 h 2441927"/>
                <a:gd name="connsiteX61" fmla="*/ 332843 w 3171825"/>
                <a:gd name="connsiteY61" fmla="*/ 2426735 h 2441927"/>
                <a:gd name="connsiteX62" fmla="*/ 0 w 3171825"/>
                <a:gd name="connsiteY62" fmla="*/ 2133600 h 2441927"/>
                <a:gd name="connsiteX63" fmla="*/ 38100 w 3171825"/>
                <a:gd name="connsiteY63" fmla="*/ 1847850 h 2441927"/>
                <a:gd name="connsiteX0" fmla="*/ 19050 w 3171825"/>
                <a:gd name="connsiteY0" fmla="*/ 1800225 h 2441927"/>
                <a:gd name="connsiteX1" fmla="*/ 57150 w 3171825"/>
                <a:gd name="connsiteY1" fmla="*/ 1466850 h 2441927"/>
                <a:gd name="connsiteX2" fmla="*/ 66675 w 3171825"/>
                <a:gd name="connsiteY2" fmla="*/ 1247775 h 2441927"/>
                <a:gd name="connsiteX3" fmla="*/ 342900 w 3171825"/>
                <a:gd name="connsiteY3" fmla="*/ 1200150 h 2441927"/>
                <a:gd name="connsiteX4" fmla="*/ 419100 w 3171825"/>
                <a:gd name="connsiteY4" fmla="*/ 1190625 h 2441927"/>
                <a:gd name="connsiteX5" fmla="*/ 1419225 w 3171825"/>
                <a:gd name="connsiteY5" fmla="*/ 1181100 h 2441927"/>
                <a:gd name="connsiteX6" fmla="*/ 1447800 w 3171825"/>
                <a:gd name="connsiteY6" fmla="*/ 1171575 h 2441927"/>
                <a:gd name="connsiteX7" fmla="*/ 1504950 w 3171825"/>
                <a:gd name="connsiteY7" fmla="*/ 1162050 h 2441927"/>
                <a:gd name="connsiteX8" fmla="*/ 1543050 w 3171825"/>
                <a:gd name="connsiteY8" fmla="*/ 1133475 h 2441927"/>
                <a:gd name="connsiteX9" fmla="*/ 1581150 w 3171825"/>
                <a:gd name="connsiteY9" fmla="*/ 1047750 h 2441927"/>
                <a:gd name="connsiteX10" fmla="*/ 1590675 w 3171825"/>
                <a:gd name="connsiteY10" fmla="*/ 1019175 h 2441927"/>
                <a:gd name="connsiteX11" fmla="*/ 1609725 w 3171825"/>
                <a:gd name="connsiteY11" fmla="*/ 923925 h 2441927"/>
                <a:gd name="connsiteX12" fmla="*/ 1647825 w 3171825"/>
                <a:gd name="connsiteY12" fmla="*/ 838200 h 2441927"/>
                <a:gd name="connsiteX13" fmla="*/ 1666875 w 3171825"/>
                <a:gd name="connsiteY13" fmla="*/ 762000 h 2441927"/>
                <a:gd name="connsiteX14" fmla="*/ 1685925 w 3171825"/>
                <a:gd name="connsiteY14" fmla="*/ 733425 h 2441927"/>
                <a:gd name="connsiteX15" fmla="*/ 1714500 w 3171825"/>
                <a:gd name="connsiteY15" fmla="*/ 666750 h 2441927"/>
                <a:gd name="connsiteX16" fmla="*/ 1743075 w 3171825"/>
                <a:gd name="connsiteY16" fmla="*/ 561975 h 2441927"/>
                <a:gd name="connsiteX17" fmla="*/ 1752600 w 3171825"/>
                <a:gd name="connsiteY17" fmla="*/ 276225 h 2441927"/>
                <a:gd name="connsiteX18" fmla="*/ 1762125 w 3171825"/>
                <a:gd name="connsiteY18" fmla="*/ 238125 h 2441927"/>
                <a:gd name="connsiteX19" fmla="*/ 1781175 w 3171825"/>
                <a:gd name="connsiteY19" fmla="*/ 180975 h 2441927"/>
                <a:gd name="connsiteX20" fmla="*/ 1790700 w 3171825"/>
                <a:gd name="connsiteY20" fmla="*/ 152400 h 2441927"/>
                <a:gd name="connsiteX21" fmla="*/ 1809750 w 3171825"/>
                <a:gd name="connsiteY21" fmla="*/ 114300 h 2441927"/>
                <a:gd name="connsiteX22" fmla="*/ 1819275 w 3171825"/>
                <a:gd name="connsiteY22" fmla="*/ 85725 h 2441927"/>
                <a:gd name="connsiteX23" fmla="*/ 1876425 w 3171825"/>
                <a:gd name="connsiteY23" fmla="*/ 28575 h 2441927"/>
                <a:gd name="connsiteX24" fmla="*/ 2028825 w 3171825"/>
                <a:gd name="connsiteY24" fmla="*/ 0 h 2441927"/>
                <a:gd name="connsiteX25" fmla="*/ 3114675 w 3171825"/>
                <a:gd name="connsiteY25" fmla="*/ 9525 h 2441927"/>
                <a:gd name="connsiteX26" fmla="*/ 3152775 w 3171825"/>
                <a:gd name="connsiteY26" fmla="*/ 19050 h 2441927"/>
                <a:gd name="connsiteX27" fmla="*/ 3171825 w 3171825"/>
                <a:gd name="connsiteY27" fmla="*/ 76200 h 2441927"/>
                <a:gd name="connsiteX28" fmla="*/ 3162300 w 3171825"/>
                <a:gd name="connsiteY28" fmla="*/ 333375 h 2441927"/>
                <a:gd name="connsiteX29" fmla="*/ 3152775 w 3171825"/>
                <a:gd name="connsiteY29" fmla="*/ 371475 h 2441927"/>
                <a:gd name="connsiteX30" fmla="*/ 3124200 w 3171825"/>
                <a:gd name="connsiteY30" fmla="*/ 400050 h 2441927"/>
                <a:gd name="connsiteX31" fmla="*/ 3095625 w 3171825"/>
                <a:gd name="connsiteY31" fmla="*/ 438150 h 2441927"/>
                <a:gd name="connsiteX32" fmla="*/ 3076575 w 3171825"/>
                <a:gd name="connsiteY32" fmla="*/ 466725 h 2441927"/>
                <a:gd name="connsiteX33" fmla="*/ 3048000 w 3171825"/>
                <a:gd name="connsiteY33" fmla="*/ 485775 h 2441927"/>
                <a:gd name="connsiteX34" fmla="*/ 2933700 w 3171825"/>
                <a:gd name="connsiteY34" fmla="*/ 523875 h 2441927"/>
                <a:gd name="connsiteX35" fmla="*/ 2886075 w 3171825"/>
                <a:gd name="connsiteY35" fmla="*/ 533400 h 2441927"/>
                <a:gd name="connsiteX36" fmla="*/ 2828925 w 3171825"/>
                <a:gd name="connsiteY36" fmla="*/ 542925 h 2441927"/>
                <a:gd name="connsiteX37" fmla="*/ 2562225 w 3171825"/>
                <a:gd name="connsiteY37" fmla="*/ 571500 h 2441927"/>
                <a:gd name="connsiteX38" fmla="*/ 2447925 w 3171825"/>
                <a:gd name="connsiteY38" fmla="*/ 628650 h 2441927"/>
                <a:gd name="connsiteX39" fmla="*/ 2419350 w 3171825"/>
                <a:gd name="connsiteY39" fmla="*/ 647700 h 2441927"/>
                <a:gd name="connsiteX40" fmla="*/ 2400300 w 3171825"/>
                <a:gd name="connsiteY40" fmla="*/ 676275 h 2441927"/>
                <a:gd name="connsiteX41" fmla="*/ 2381250 w 3171825"/>
                <a:gd name="connsiteY41" fmla="*/ 819150 h 2441927"/>
                <a:gd name="connsiteX42" fmla="*/ 2371725 w 3171825"/>
                <a:gd name="connsiteY42" fmla="*/ 866775 h 2441927"/>
                <a:gd name="connsiteX43" fmla="*/ 2362200 w 3171825"/>
                <a:gd name="connsiteY43" fmla="*/ 1533525 h 2441927"/>
                <a:gd name="connsiteX44" fmla="*/ 2324100 w 3171825"/>
                <a:gd name="connsiteY44" fmla="*/ 1571625 h 2441927"/>
                <a:gd name="connsiteX45" fmla="*/ 2305050 w 3171825"/>
                <a:gd name="connsiteY45" fmla="*/ 1619250 h 2441927"/>
                <a:gd name="connsiteX46" fmla="*/ 2266950 w 3171825"/>
                <a:gd name="connsiteY46" fmla="*/ 1647825 h 2441927"/>
                <a:gd name="connsiteX47" fmla="*/ 2209800 w 3171825"/>
                <a:gd name="connsiteY47" fmla="*/ 1714500 h 2441927"/>
                <a:gd name="connsiteX48" fmla="*/ 2181225 w 3171825"/>
                <a:gd name="connsiteY48" fmla="*/ 1724025 h 2441927"/>
                <a:gd name="connsiteX49" fmla="*/ 2066925 w 3171825"/>
                <a:gd name="connsiteY49" fmla="*/ 1771650 h 2441927"/>
                <a:gd name="connsiteX50" fmla="*/ 2009775 w 3171825"/>
                <a:gd name="connsiteY50" fmla="*/ 1790700 h 2441927"/>
                <a:gd name="connsiteX51" fmla="*/ 1981200 w 3171825"/>
                <a:gd name="connsiteY51" fmla="*/ 1800225 h 2441927"/>
                <a:gd name="connsiteX52" fmla="*/ 942975 w 3171825"/>
                <a:gd name="connsiteY52" fmla="*/ 1819275 h 2441927"/>
                <a:gd name="connsiteX53" fmla="*/ 895350 w 3171825"/>
                <a:gd name="connsiteY53" fmla="*/ 1876425 h 2441927"/>
                <a:gd name="connsiteX54" fmla="*/ 876300 w 3171825"/>
                <a:gd name="connsiteY54" fmla="*/ 1933575 h 2441927"/>
                <a:gd name="connsiteX55" fmla="*/ 866775 w 3171825"/>
                <a:gd name="connsiteY55" fmla="*/ 1962150 h 2441927"/>
                <a:gd name="connsiteX56" fmla="*/ 847725 w 3171825"/>
                <a:gd name="connsiteY56" fmla="*/ 2124075 h 2441927"/>
                <a:gd name="connsiteX57" fmla="*/ 828675 w 3171825"/>
                <a:gd name="connsiteY57" fmla="*/ 2171700 h 2441927"/>
                <a:gd name="connsiteX58" fmla="*/ 819150 w 3171825"/>
                <a:gd name="connsiteY58" fmla="*/ 2219325 h 2441927"/>
                <a:gd name="connsiteX59" fmla="*/ 704850 w 3171825"/>
                <a:gd name="connsiteY59" fmla="*/ 2381250 h 2441927"/>
                <a:gd name="connsiteX60" fmla="*/ 332843 w 3171825"/>
                <a:gd name="connsiteY60" fmla="*/ 2426735 h 2441927"/>
                <a:gd name="connsiteX61" fmla="*/ 0 w 3171825"/>
                <a:gd name="connsiteY61" fmla="*/ 2133600 h 2441927"/>
                <a:gd name="connsiteX62" fmla="*/ 38100 w 3171825"/>
                <a:gd name="connsiteY62" fmla="*/ 1847850 h 2441927"/>
                <a:gd name="connsiteX0" fmla="*/ 19050 w 3171825"/>
                <a:gd name="connsiteY0" fmla="*/ 1800225 h 2441927"/>
                <a:gd name="connsiteX1" fmla="*/ 57150 w 3171825"/>
                <a:gd name="connsiteY1" fmla="*/ 1466850 h 2441927"/>
                <a:gd name="connsiteX2" fmla="*/ 66675 w 3171825"/>
                <a:gd name="connsiteY2" fmla="*/ 1247775 h 2441927"/>
                <a:gd name="connsiteX3" fmla="*/ 419100 w 3171825"/>
                <a:gd name="connsiteY3" fmla="*/ 1190625 h 2441927"/>
                <a:gd name="connsiteX4" fmla="*/ 1419225 w 3171825"/>
                <a:gd name="connsiteY4" fmla="*/ 1181100 h 2441927"/>
                <a:gd name="connsiteX5" fmla="*/ 1447800 w 3171825"/>
                <a:gd name="connsiteY5" fmla="*/ 1171575 h 2441927"/>
                <a:gd name="connsiteX6" fmla="*/ 1504950 w 3171825"/>
                <a:gd name="connsiteY6" fmla="*/ 1162050 h 2441927"/>
                <a:gd name="connsiteX7" fmla="*/ 1543050 w 3171825"/>
                <a:gd name="connsiteY7" fmla="*/ 1133475 h 2441927"/>
                <a:gd name="connsiteX8" fmla="*/ 1581150 w 3171825"/>
                <a:gd name="connsiteY8" fmla="*/ 1047750 h 2441927"/>
                <a:gd name="connsiteX9" fmla="*/ 1590675 w 3171825"/>
                <a:gd name="connsiteY9" fmla="*/ 1019175 h 2441927"/>
                <a:gd name="connsiteX10" fmla="*/ 1609725 w 3171825"/>
                <a:gd name="connsiteY10" fmla="*/ 923925 h 2441927"/>
                <a:gd name="connsiteX11" fmla="*/ 1647825 w 3171825"/>
                <a:gd name="connsiteY11" fmla="*/ 838200 h 2441927"/>
                <a:gd name="connsiteX12" fmla="*/ 1666875 w 3171825"/>
                <a:gd name="connsiteY12" fmla="*/ 762000 h 2441927"/>
                <a:gd name="connsiteX13" fmla="*/ 1685925 w 3171825"/>
                <a:gd name="connsiteY13" fmla="*/ 733425 h 2441927"/>
                <a:gd name="connsiteX14" fmla="*/ 1714500 w 3171825"/>
                <a:gd name="connsiteY14" fmla="*/ 666750 h 2441927"/>
                <a:gd name="connsiteX15" fmla="*/ 1743075 w 3171825"/>
                <a:gd name="connsiteY15" fmla="*/ 561975 h 2441927"/>
                <a:gd name="connsiteX16" fmla="*/ 1752600 w 3171825"/>
                <a:gd name="connsiteY16" fmla="*/ 276225 h 2441927"/>
                <a:gd name="connsiteX17" fmla="*/ 1762125 w 3171825"/>
                <a:gd name="connsiteY17" fmla="*/ 238125 h 2441927"/>
                <a:gd name="connsiteX18" fmla="*/ 1781175 w 3171825"/>
                <a:gd name="connsiteY18" fmla="*/ 180975 h 2441927"/>
                <a:gd name="connsiteX19" fmla="*/ 1790700 w 3171825"/>
                <a:gd name="connsiteY19" fmla="*/ 152400 h 2441927"/>
                <a:gd name="connsiteX20" fmla="*/ 1809750 w 3171825"/>
                <a:gd name="connsiteY20" fmla="*/ 114300 h 2441927"/>
                <a:gd name="connsiteX21" fmla="*/ 1819275 w 3171825"/>
                <a:gd name="connsiteY21" fmla="*/ 85725 h 2441927"/>
                <a:gd name="connsiteX22" fmla="*/ 1876425 w 3171825"/>
                <a:gd name="connsiteY22" fmla="*/ 28575 h 2441927"/>
                <a:gd name="connsiteX23" fmla="*/ 2028825 w 3171825"/>
                <a:gd name="connsiteY23" fmla="*/ 0 h 2441927"/>
                <a:gd name="connsiteX24" fmla="*/ 3114675 w 3171825"/>
                <a:gd name="connsiteY24" fmla="*/ 9525 h 2441927"/>
                <a:gd name="connsiteX25" fmla="*/ 3152775 w 3171825"/>
                <a:gd name="connsiteY25" fmla="*/ 19050 h 2441927"/>
                <a:gd name="connsiteX26" fmla="*/ 3171825 w 3171825"/>
                <a:gd name="connsiteY26" fmla="*/ 76200 h 2441927"/>
                <a:gd name="connsiteX27" fmla="*/ 3162300 w 3171825"/>
                <a:gd name="connsiteY27" fmla="*/ 333375 h 2441927"/>
                <a:gd name="connsiteX28" fmla="*/ 3152775 w 3171825"/>
                <a:gd name="connsiteY28" fmla="*/ 371475 h 2441927"/>
                <a:gd name="connsiteX29" fmla="*/ 3124200 w 3171825"/>
                <a:gd name="connsiteY29" fmla="*/ 400050 h 2441927"/>
                <a:gd name="connsiteX30" fmla="*/ 3095625 w 3171825"/>
                <a:gd name="connsiteY30" fmla="*/ 438150 h 2441927"/>
                <a:gd name="connsiteX31" fmla="*/ 3076575 w 3171825"/>
                <a:gd name="connsiteY31" fmla="*/ 466725 h 2441927"/>
                <a:gd name="connsiteX32" fmla="*/ 3048000 w 3171825"/>
                <a:gd name="connsiteY32" fmla="*/ 485775 h 2441927"/>
                <a:gd name="connsiteX33" fmla="*/ 2933700 w 3171825"/>
                <a:gd name="connsiteY33" fmla="*/ 523875 h 2441927"/>
                <a:gd name="connsiteX34" fmla="*/ 2886075 w 3171825"/>
                <a:gd name="connsiteY34" fmla="*/ 533400 h 2441927"/>
                <a:gd name="connsiteX35" fmla="*/ 2828925 w 3171825"/>
                <a:gd name="connsiteY35" fmla="*/ 542925 h 2441927"/>
                <a:gd name="connsiteX36" fmla="*/ 2562225 w 3171825"/>
                <a:gd name="connsiteY36" fmla="*/ 571500 h 2441927"/>
                <a:gd name="connsiteX37" fmla="*/ 2447925 w 3171825"/>
                <a:gd name="connsiteY37" fmla="*/ 628650 h 2441927"/>
                <a:gd name="connsiteX38" fmla="*/ 2419350 w 3171825"/>
                <a:gd name="connsiteY38" fmla="*/ 647700 h 2441927"/>
                <a:gd name="connsiteX39" fmla="*/ 2400300 w 3171825"/>
                <a:gd name="connsiteY39" fmla="*/ 676275 h 2441927"/>
                <a:gd name="connsiteX40" fmla="*/ 2381250 w 3171825"/>
                <a:gd name="connsiteY40" fmla="*/ 819150 h 2441927"/>
                <a:gd name="connsiteX41" fmla="*/ 2371725 w 3171825"/>
                <a:gd name="connsiteY41" fmla="*/ 866775 h 2441927"/>
                <a:gd name="connsiteX42" fmla="*/ 2362200 w 3171825"/>
                <a:gd name="connsiteY42" fmla="*/ 1533525 h 2441927"/>
                <a:gd name="connsiteX43" fmla="*/ 2324100 w 3171825"/>
                <a:gd name="connsiteY43" fmla="*/ 1571625 h 2441927"/>
                <a:gd name="connsiteX44" fmla="*/ 2305050 w 3171825"/>
                <a:gd name="connsiteY44" fmla="*/ 1619250 h 2441927"/>
                <a:gd name="connsiteX45" fmla="*/ 2266950 w 3171825"/>
                <a:gd name="connsiteY45" fmla="*/ 1647825 h 2441927"/>
                <a:gd name="connsiteX46" fmla="*/ 2209800 w 3171825"/>
                <a:gd name="connsiteY46" fmla="*/ 1714500 h 2441927"/>
                <a:gd name="connsiteX47" fmla="*/ 2181225 w 3171825"/>
                <a:gd name="connsiteY47" fmla="*/ 1724025 h 2441927"/>
                <a:gd name="connsiteX48" fmla="*/ 2066925 w 3171825"/>
                <a:gd name="connsiteY48" fmla="*/ 1771650 h 2441927"/>
                <a:gd name="connsiteX49" fmla="*/ 2009775 w 3171825"/>
                <a:gd name="connsiteY49" fmla="*/ 1790700 h 2441927"/>
                <a:gd name="connsiteX50" fmla="*/ 1981200 w 3171825"/>
                <a:gd name="connsiteY50" fmla="*/ 1800225 h 2441927"/>
                <a:gd name="connsiteX51" fmla="*/ 942975 w 3171825"/>
                <a:gd name="connsiteY51" fmla="*/ 1819275 h 2441927"/>
                <a:gd name="connsiteX52" fmla="*/ 895350 w 3171825"/>
                <a:gd name="connsiteY52" fmla="*/ 1876425 h 2441927"/>
                <a:gd name="connsiteX53" fmla="*/ 876300 w 3171825"/>
                <a:gd name="connsiteY53" fmla="*/ 1933575 h 2441927"/>
                <a:gd name="connsiteX54" fmla="*/ 866775 w 3171825"/>
                <a:gd name="connsiteY54" fmla="*/ 1962150 h 2441927"/>
                <a:gd name="connsiteX55" fmla="*/ 847725 w 3171825"/>
                <a:gd name="connsiteY55" fmla="*/ 2124075 h 2441927"/>
                <a:gd name="connsiteX56" fmla="*/ 828675 w 3171825"/>
                <a:gd name="connsiteY56" fmla="*/ 2171700 h 2441927"/>
                <a:gd name="connsiteX57" fmla="*/ 819150 w 3171825"/>
                <a:gd name="connsiteY57" fmla="*/ 2219325 h 2441927"/>
                <a:gd name="connsiteX58" fmla="*/ 704850 w 3171825"/>
                <a:gd name="connsiteY58" fmla="*/ 2381250 h 2441927"/>
                <a:gd name="connsiteX59" fmla="*/ 332843 w 3171825"/>
                <a:gd name="connsiteY59" fmla="*/ 2426735 h 2441927"/>
                <a:gd name="connsiteX60" fmla="*/ 0 w 3171825"/>
                <a:gd name="connsiteY60" fmla="*/ 2133600 h 2441927"/>
                <a:gd name="connsiteX61" fmla="*/ 38100 w 3171825"/>
                <a:gd name="connsiteY61" fmla="*/ 1847850 h 2441927"/>
                <a:gd name="connsiteX0" fmla="*/ 19050 w 3171825"/>
                <a:gd name="connsiteY0" fmla="*/ 1800225 h 2441927"/>
                <a:gd name="connsiteX1" fmla="*/ 57150 w 3171825"/>
                <a:gd name="connsiteY1" fmla="*/ 1466850 h 2441927"/>
                <a:gd name="connsiteX2" fmla="*/ 66675 w 3171825"/>
                <a:gd name="connsiteY2" fmla="*/ 1247775 h 2441927"/>
                <a:gd name="connsiteX3" fmla="*/ 419100 w 3171825"/>
                <a:gd name="connsiteY3" fmla="*/ 1190625 h 2441927"/>
                <a:gd name="connsiteX4" fmla="*/ 1419225 w 3171825"/>
                <a:gd name="connsiteY4" fmla="*/ 1181100 h 2441927"/>
                <a:gd name="connsiteX5" fmla="*/ 1447800 w 3171825"/>
                <a:gd name="connsiteY5" fmla="*/ 1171575 h 2441927"/>
                <a:gd name="connsiteX6" fmla="*/ 1504950 w 3171825"/>
                <a:gd name="connsiteY6" fmla="*/ 1162050 h 2441927"/>
                <a:gd name="connsiteX7" fmla="*/ 1543050 w 3171825"/>
                <a:gd name="connsiteY7" fmla="*/ 1133475 h 2441927"/>
                <a:gd name="connsiteX8" fmla="*/ 1581150 w 3171825"/>
                <a:gd name="connsiteY8" fmla="*/ 1047750 h 2441927"/>
                <a:gd name="connsiteX9" fmla="*/ 1590675 w 3171825"/>
                <a:gd name="connsiteY9" fmla="*/ 1019175 h 2441927"/>
                <a:gd name="connsiteX10" fmla="*/ 1609725 w 3171825"/>
                <a:gd name="connsiteY10" fmla="*/ 923925 h 2441927"/>
                <a:gd name="connsiteX11" fmla="*/ 1647825 w 3171825"/>
                <a:gd name="connsiteY11" fmla="*/ 838200 h 2441927"/>
                <a:gd name="connsiteX12" fmla="*/ 1666875 w 3171825"/>
                <a:gd name="connsiteY12" fmla="*/ 762000 h 2441927"/>
                <a:gd name="connsiteX13" fmla="*/ 1685925 w 3171825"/>
                <a:gd name="connsiteY13" fmla="*/ 733425 h 2441927"/>
                <a:gd name="connsiteX14" fmla="*/ 1714500 w 3171825"/>
                <a:gd name="connsiteY14" fmla="*/ 666750 h 2441927"/>
                <a:gd name="connsiteX15" fmla="*/ 1743075 w 3171825"/>
                <a:gd name="connsiteY15" fmla="*/ 561975 h 2441927"/>
                <a:gd name="connsiteX16" fmla="*/ 1752600 w 3171825"/>
                <a:gd name="connsiteY16" fmla="*/ 276225 h 2441927"/>
                <a:gd name="connsiteX17" fmla="*/ 1762125 w 3171825"/>
                <a:gd name="connsiteY17" fmla="*/ 238125 h 2441927"/>
                <a:gd name="connsiteX18" fmla="*/ 1781175 w 3171825"/>
                <a:gd name="connsiteY18" fmla="*/ 180975 h 2441927"/>
                <a:gd name="connsiteX19" fmla="*/ 1790700 w 3171825"/>
                <a:gd name="connsiteY19" fmla="*/ 152400 h 2441927"/>
                <a:gd name="connsiteX20" fmla="*/ 1809750 w 3171825"/>
                <a:gd name="connsiteY20" fmla="*/ 114300 h 2441927"/>
                <a:gd name="connsiteX21" fmla="*/ 1819275 w 3171825"/>
                <a:gd name="connsiteY21" fmla="*/ 85725 h 2441927"/>
                <a:gd name="connsiteX22" fmla="*/ 1876425 w 3171825"/>
                <a:gd name="connsiteY22" fmla="*/ 28575 h 2441927"/>
                <a:gd name="connsiteX23" fmla="*/ 2028825 w 3171825"/>
                <a:gd name="connsiteY23" fmla="*/ 0 h 2441927"/>
                <a:gd name="connsiteX24" fmla="*/ 3114675 w 3171825"/>
                <a:gd name="connsiteY24" fmla="*/ 9525 h 2441927"/>
                <a:gd name="connsiteX25" fmla="*/ 3152775 w 3171825"/>
                <a:gd name="connsiteY25" fmla="*/ 19050 h 2441927"/>
                <a:gd name="connsiteX26" fmla="*/ 3171825 w 3171825"/>
                <a:gd name="connsiteY26" fmla="*/ 76200 h 2441927"/>
                <a:gd name="connsiteX27" fmla="*/ 3162300 w 3171825"/>
                <a:gd name="connsiteY27" fmla="*/ 333375 h 2441927"/>
                <a:gd name="connsiteX28" fmla="*/ 3152775 w 3171825"/>
                <a:gd name="connsiteY28" fmla="*/ 371475 h 2441927"/>
                <a:gd name="connsiteX29" fmla="*/ 3124200 w 3171825"/>
                <a:gd name="connsiteY29" fmla="*/ 400050 h 2441927"/>
                <a:gd name="connsiteX30" fmla="*/ 3095625 w 3171825"/>
                <a:gd name="connsiteY30" fmla="*/ 438150 h 2441927"/>
                <a:gd name="connsiteX31" fmla="*/ 3076575 w 3171825"/>
                <a:gd name="connsiteY31" fmla="*/ 466725 h 2441927"/>
                <a:gd name="connsiteX32" fmla="*/ 3048000 w 3171825"/>
                <a:gd name="connsiteY32" fmla="*/ 485775 h 2441927"/>
                <a:gd name="connsiteX33" fmla="*/ 2933700 w 3171825"/>
                <a:gd name="connsiteY33" fmla="*/ 523875 h 2441927"/>
                <a:gd name="connsiteX34" fmla="*/ 2886075 w 3171825"/>
                <a:gd name="connsiteY34" fmla="*/ 533400 h 2441927"/>
                <a:gd name="connsiteX35" fmla="*/ 2828925 w 3171825"/>
                <a:gd name="connsiteY35" fmla="*/ 542925 h 2441927"/>
                <a:gd name="connsiteX36" fmla="*/ 2562225 w 3171825"/>
                <a:gd name="connsiteY36" fmla="*/ 571500 h 2441927"/>
                <a:gd name="connsiteX37" fmla="*/ 2447925 w 3171825"/>
                <a:gd name="connsiteY37" fmla="*/ 628650 h 2441927"/>
                <a:gd name="connsiteX38" fmla="*/ 2419350 w 3171825"/>
                <a:gd name="connsiteY38" fmla="*/ 647700 h 2441927"/>
                <a:gd name="connsiteX39" fmla="*/ 2400300 w 3171825"/>
                <a:gd name="connsiteY39" fmla="*/ 676275 h 2441927"/>
                <a:gd name="connsiteX40" fmla="*/ 2381250 w 3171825"/>
                <a:gd name="connsiteY40" fmla="*/ 819150 h 2441927"/>
                <a:gd name="connsiteX41" fmla="*/ 2371725 w 3171825"/>
                <a:gd name="connsiteY41" fmla="*/ 866775 h 2441927"/>
                <a:gd name="connsiteX42" fmla="*/ 2362200 w 3171825"/>
                <a:gd name="connsiteY42" fmla="*/ 1533525 h 2441927"/>
                <a:gd name="connsiteX43" fmla="*/ 2324100 w 3171825"/>
                <a:gd name="connsiteY43" fmla="*/ 1571625 h 2441927"/>
                <a:gd name="connsiteX44" fmla="*/ 2305050 w 3171825"/>
                <a:gd name="connsiteY44" fmla="*/ 1619250 h 2441927"/>
                <a:gd name="connsiteX45" fmla="*/ 2266950 w 3171825"/>
                <a:gd name="connsiteY45" fmla="*/ 1647825 h 2441927"/>
                <a:gd name="connsiteX46" fmla="*/ 2209800 w 3171825"/>
                <a:gd name="connsiteY46" fmla="*/ 1714500 h 2441927"/>
                <a:gd name="connsiteX47" fmla="*/ 2181225 w 3171825"/>
                <a:gd name="connsiteY47" fmla="*/ 1724025 h 2441927"/>
                <a:gd name="connsiteX48" fmla="*/ 2066925 w 3171825"/>
                <a:gd name="connsiteY48" fmla="*/ 1771650 h 2441927"/>
                <a:gd name="connsiteX49" fmla="*/ 2009775 w 3171825"/>
                <a:gd name="connsiteY49" fmla="*/ 1790700 h 2441927"/>
                <a:gd name="connsiteX50" fmla="*/ 1981200 w 3171825"/>
                <a:gd name="connsiteY50" fmla="*/ 1800225 h 2441927"/>
                <a:gd name="connsiteX51" fmla="*/ 942975 w 3171825"/>
                <a:gd name="connsiteY51" fmla="*/ 1819275 h 2441927"/>
                <a:gd name="connsiteX52" fmla="*/ 895350 w 3171825"/>
                <a:gd name="connsiteY52" fmla="*/ 1876425 h 2441927"/>
                <a:gd name="connsiteX53" fmla="*/ 876300 w 3171825"/>
                <a:gd name="connsiteY53" fmla="*/ 1933575 h 2441927"/>
                <a:gd name="connsiteX54" fmla="*/ 866775 w 3171825"/>
                <a:gd name="connsiteY54" fmla="*/ 1962150 h 2441927"/>
                <a:gd name="connsiteX55" fmla="*/ 847725 w 3171825"/>
                <a:gd name="connsiteY55" fmla="*/ 2124075 h 2441927"/>
                <a:gd name="connsiteX56" fmla="*/ 828675 w 3171825"/>
                <a:gd name="connsiteY56" fmla="*/ 2171700 h 2441927"/>
                <a:gd name="connsiteX57" fmla="*/ 819150 w 3171825"/>
                <a:gd name="connsiteY57" fmla="*/ 2219325 h 2441927"/>
                <a:gd name="connsiteX58" fmla="*/ 704850 w 3171825"/>
                <a:gd name="connsiteY58" fmla="*/ 2381250 h 2441927"/>
                <a:gd name="connsiteX59" fmla="*/ 332843 w 3171825"/>
                <a:gd name="connsiteY59" fmla="*/ 2426735 h 2441927"/>
                <a:gd name="connsiteX60" fmla="*/ 0 w 3171825"/>
                <a:gd name="connsiteY60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609725 w 3171825"/>
                <a:gd name="connsiteY9" fmla="*/ 923925 h 2441927"/>
                <a:gd name="connsiteX10" fmla="*/ 1647825 w 3171825"/>
                <a:gd name="connsiteY10" fmla="*/ 838200 h 2441927"/>
                <a:gd name="connsiteX11" fmla="*/ 1666875 w 3171825"/>
                <a:gd name="connsiteY11" fmla="*/ 762000 h 2441927"/>
                <a:gd name="connsiteX12" fmla="*/ 1685925 w 3171825"/>
                <a:gd name="connsiteY12" fmla="*/ 733425 h 2441927"/>
                <a:gd name="connsiteX13" fmla="*/ 1714500 w 3171825"/>
                <a:gd name="connsiteY13" fmla="*/ 666750 h 2441927"/>
                <a:gd name="connsiteX14" fmla="*/ 1743075 w 3171825"/>
                <a:gd name="connsiteY14" fmla="*/ 561975 h 2441927"/>
                <a:gd name="connsiteX15" fmla="*/ 1752600 w 3171825"/>
                <a:gd name="connsiteY15" fmla="*/ 276225 h 2441927"/>
                <a:gd name="connsiteX16" fmla="*/ 1762125 w 3171825"/>
                <a:gd name="connsiteY16" fmla="*/ 238125 h 2441927"/>
                <a:gd name="connsiteX17" fmla="*/ 1781175 w 3171825"/>
                <a:gd name="connsiteY17" fmla="*/ 180975 h 2441927"/>
                <a:gd name="connsiteX18" fmla="*/ 1790700 w 3171825"/>
                <a:gd name="connsiteY18" fmla="*/ 152400 h 2441927"/>
                <a:gd name="connsiteX19" fmla="*/ 1809750 w 3171825"/>
                <a:gd name="connsiteY19" fmla="*/ 114300 h 2441927"/>
                <a:gd name="connsiteX20" fmla="*/ 1819275 w 3171825"/>
                <a:gd name="connsiteY20" fmla="*/ 85725 h 2441927"/>
                <a:gd name="connsiteX21" fmla="*/ 1876425 w 3171825"/>
                <a:gd name="connsiteY21" fmla="*/ 28575 h 2441927"/>
                <a:gd name="connsiteX22" fmla="*/ 2028825 w 3171825"/>
                <a:gd name="connsiteY22" fmla="*/ 0 h 2441927"/>
                <a:gd name="connsiteX23" fmla="*/ 3114675 w 3171825"/>
                <a:gd name="connsiteY23" fmla="*/ 9525 h 2441927"/>
                <a:gd name="connsiteX24" fmla="*/ 3152775 w 3171825"/>
                <a:gd name="connsiteY24" fmla="*/ 19050 h 2441927"/>
                <a:gd name="connsiteX25" fmla="*/ 3171825 w 3171825"/>
                <a:gd name="connsiteY25" fmla="*/ 76200 h 2441927"/>
                <a:gd name="connsiteX26" fmla="*/ 3162300 w 3171825"/>
                <a:gd name="connsiteY26" fmla="*/ 333375 h 2441927"/>
                <a:gd name="connsiteX27" fmla="*/ 3152775 w 3171825"/>
                <a:gd name="connsiteY27" fmla="*/ 371475 h 2441927"/>
                <a:gd name="connsiteX28" fmla="*/ 3124200 w 3171825"/>
                <a:gd name="connsiteY28" fmla="*/ 400050 h 2441927"/>
                <a:gd name="connsiteX29" fmla="*/ 3095625 w 3171825"/>
                <a:gd name="connsiteY29" fmla="*/ 438150 h 2441927"/>
                <a:gd name="connsiteX30" fmla="*/ 3076575 w 3171825"/>
                <a:gd name="connsiteY30" fmla="*/ 466725 h 2441927"/>
                <a:gd name="connsiteX31" fmla="*/ 3048000 w 3171825"/>
                <a:gd name="connsiteY31" fmla="*/ 485775 h 2441927"/>
                <a:gd name="connsiteX32" fmla="*/ 2933700 w 3171825"/>
                <a:gd name="connsiteY32" fmla="*/ 523875 h 2441927"/>
                <a:gd name="connsiteX33" fmla="*/ 2886075 w 3171825"/>
                <a:gd name="connsiteY33" fmla="*/ 533400 h 2441927"/>
                <a:gd name="connsiteX34" fmla="*/ 2828925 w 3171825"/>
                <a:gd name="connsiteY34" fmla="*/ 542925 h 2441927"/>
                <a:gd name="connsiteX35" fmla="*/ 2562225 w 3171825"/>
                <a:gd name="connsiteY35" fmla="*/ 571500 h 2441927"/>
                <a:gd name="connsiteX36" fmla="*/ 2447925 w 3171825"/>
                <a:gd name="connsiteY36" fmla="*/ 628650 h 2441927"/>
                <a:gd name="connsiteX37" fmla="*/ 2419350 w 3171825"/>
                <a:gd name="connsiteY37" fmla="*/ 647700 h 2441927"/>
                <a:gd name="connsiteX38" fmla="*/ 2400300 w 3171825"/>
                <a:gd name="connsiteY38" fmla="*/ 676275 h 2441927"/>
                <a:gd name="connsiteX39" fmla="*/ 2381250 w 3171825"/>
                <a:gd name="connsiteY39" fmla="*/ 819150 h 2441927"/>
                <a:gd name="connsiteX40" fmla="*/ 2371725 w 3171825"/>
                <a:gd name="connsiteY40" fmla="*/ 866775 h 2441927"/>
                <a:gd name="connsiteX41" fmla="*/ 2362200 w 3171825"/>
                <a:gd name="connsiteY41" fmla="*/ 1533525 h 2441927"/>
                <a:gd name="connsiteX42" fmla="*/ 2324100 w 3171825"/>
                <a:gd name="connsiteY42" fmla="*/ 1571625 h 2441927"/>
                <a:gd name="connsiteX43" fmla="*/ 2305050 w 3171825"/>
                <a:gd name="connsiteY43" fmla="*/ 1619250 h 2441927"/>
                <a:gd name="connsiteX44" fmla="*/ 2266950 w 3171825"/>
                <a:gd name="connsiteY44" fmla="*/ 1647825 h 2441927"/>
                <a:gd name="connsiteX45" fmla="*/ 2209800 w 3171825"/>
                <a:gd name="connsiteY45" fmla="*/ 1714500 h 2441927"/>
                <a:gd name="connsiteX46" fmla="*/ 2181225 w 3171825"/>
                <a:gd name="connsiteY46" fmla="*/ 1724025 h 2441927"/>
                <a:gd name="connsiteX47" fmla="*/ 2066925 w 3171825"/>
                <a:gd name="connsiteY47" fmla="*/ 1771650 h 2441927"/>
                <a:gd name="connsiteX48" fmla="*/ 2009775 w 3171825"/>
                <a:gd name="connsiteY48" fmla="*/ 1790700 h 2441927"/>
                <a:gd name="connsiteX49" fmla="*/ 1981200 w 3171825"/>
                <a:gd name="connsiteY49" fmla="*/ 1800225 h 2441927"/>
                <a:gd name="connsiteX50" fmla="*/ 942975 w 3171825"/>
                <a:gd name="connsiteY50" fmla="*/ 1819275 h 2441927"/>
                <a:gd name="connsiteX51" fmla="*/ 895350 w 3171825"/>
                <a:gd name="connsiteY51" fmla="*/ 1876425 h 2441927"/>
                <a:gd name="connsiteX52" fmla="*/ 876300 w 3171825"/>
                <a:gd name="connsiteY52" fmla="*/ 1933575 h 2441927"/>
                <a:gd name="connsiteX53" fmla="*/ 866775 w 3171825"/>
                <a:gd name="connsiteY53" fmla="*/ 1962150 h 2441927"/>
                <a:gd name="connsiteX54" fmla="*/ 847725 w 3171825"/>
                <a:gd name="connsiteY54" fmla="*/ 2124075 h 2441927"/>
                <a:gd name="connsiteX55" fmla="*/ 828675 w 3171825"/>
                <a:gd name="connsiteY55" fmla="*/ 2171700 h 2441927"/>
                <a:gd name="connsiteX56" fmla="*/ 819150 w 3171825"/>
                <a:gd name="connsiteY56" fmla="*/ 2219325 h 2441927"/>
                <a:gd name="connsiteX57" fmla="*/ 704850 w 3171825"/>
                <a:gd name="connsiteY57" fmla="*/ 2381250 h 2441927"/>
                <a:gd name="connsiteX58" fmla="*/ 332843 w 3171825"/>
                <a:gd name="connsiteY58" fmla="*/ 2426735 h 2441927"/>
                <a:gd name="connsiteX59" fmla="*/ 0 w 3171825"/>
                <a:gd name="connsiteY59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647825 w 3171825"/>
                <a:gd name="connsiteY9" fmla="*/ 838200 h 2441927"/>
                <a:gd name="connsiteX10" fmla="*/ 1666875 w 3171825"/>
                <a:gd name="connsiteY10" fmla="*/ 762000 h 2441927"/>
                <a:gd name="connsiteX11" fmla="*/ 1685925 w 3171825"/>
                <a:gd name="connsiteY11" fmla="*/ 733425 h 2441927"/>
                <a:gd name="connsiteX12" fmla="*/ 1714500 w 3171825"/>
                <a:gd name="connsiteY12" fmla="*/ 666750 h 2441927"/>
                <a:gd name="connsiteX13" fmla="*/ 1743075 w 3171825"/>
                <a:gd name="connsiteY13" fmla="*/ 561975 h 2441927"/>
                <a:gd name="connsiteX14" fmla="*/ 1752600 w 3171825"/>
                <a:gd name="connsiteY14" fmla="*/ 276225 h 2441927"/>
                <a:gd name="connsiteX15" fmla="*/ 1762125 w 3171825"/>
                <a:gd name="connsiteY15" fmla="*/ 238125 h 2441927"/>
                <a:gd name="connsiteX16" fmla="*/ 1781175 w 3171825"/>
                <a:gd name="connsiteY16" fmla="*/ 180975 h 2441927"/>
                <a:gd name="connsiteX17" fmla="*/ 1790700 w 3171825"/>
                <a:gd name="connsiteY17" fmla="*/ 152400 h 2441927"/>
                <a:gd name="connsiteX18" fmla="*/ 1809750 w 3171825"/>
                <a:gd name="connsiteY18" fmla="*/ 114300 h 2441927"/>
                <a:gd name="connsiteX19" fmla="*/ 1819275 w 3171825"/>
                <a:gd name="connsiteY19" fmla="*/ 85725 h 2441927"/>
                <a:gd name="connsiteX20" fmla="*/ 1876425 w 3171825"/>
                <a:gd name="connsiteY20" fmla="*/ 28575 h 2441927"/>
                <a:gd name="connsiteX21" fmla="*/ 2028825 w 3171825"/>
                <a:gd name="connsiteY21" fmla="*/ 0 h 2441927"/>
                <a:gd name="connsiteX22" fmla="*/ 3114675 w 3171825"/>
                <a:gd name="connsiteY22" fmla="*/ 9525 h 2441927"/>
                <a:gd name="connsiteX23" fmla="*/ 3152775 w 3171825"/>
                <a:gd name="connsiteY23" fmla="*/ 19050 h 2441927"/>
                <a:gd name="connsiteX24" fmla="*/ 3171825 w 3171825"/>
                <a:gd name="connsiteY24" fmla="*/ 76200 h 2441927"/>
                <a:gd name="connsiteX25" fmla="*/ 3162300 w 3171825"/>
                <a:gd name="connsiteY25" fmla="*/ 333375 h 2441927"/>
                <a:gd name="connsiteX26" fmla="*/ 3152775 w 3171825"/>
                <a:gd name="connsiteY26" fmla="*/ 371475 h 2441927"/>
                <a:gd name="connsiteX27" fmla="*/ 3124200 w 3171825"/>
                <a:gd name="connsiteY27" fmla="*/ 400050 h 2441927"/>
                <a:gd name="connsiteX28" fmla="*/ 3095625 w 3171825"/>
                <a:gd name="connsiteY28" fmla="*/ 438150 h 2441927"/>
                <a:gd name="connsiteX29" fmla="*/ 3076575 w 3171825"/>
                <a:gd name="connsiteY29" fmla="*/ 466725 h 2441927"/>
                <a:gd name="connsiteX30" fmla="*/ 3048000 w 3171825"/>
                <a:gd name="connsiteY30" fmla="*/ 485775 h 2441927"/>
                <a:gd name="connsiteX31" fmla="*/ 2933700 w 3171825"/>
                <a:gd name="connsiteY31" fmla="*/ 523875 h 2441927"/>
                <a:gd name="connsiteX32" fmla="*/ 2886075 w 3171825"/>
                <a:gd name="connsiteY32" fmla="*/ 533400 h 2441927"/>
                <a:gd name="connsiteX33" fmla="*/ 2828925 w 3171825"/>
                <a:gd name="connsiteY33" fmla="*/ 542925 h 2441927"/>
                <a:gd name="connsiteX34" fmla="*/ 2562225 w 3171825"/>
                <a:gd name="connsiteY34" fmla="*/ 571500 h 2441927"/>
                <a:gd name="connsiteX35" fmla="*/ 2447925 w 3171825"/>
                <a:gd name="connsiteY35" fmla="*/ 628650 h 2441927"/>
                <a:gd name="connsiteX36" fmla="*/ 2419350 w 3171825"/>
                <a:gd name="connsiteY36" fmla="*/ 647700 h 2441927"/>
                <a:gd name="connsiteX37" fmla="*/ 2400300 w 3171825"/>
                <a:gd name="connsiteY37" fmla="*/ 676275 h 2441927"/>
                <a:gd name="connsiteX38" fmla="*/ 2381250 w 3171825"/>
                <a:gd name="connsiteY38" fmla="*/ 819150 h 2441927"/>
                <a:gd name="connsiteX39" fmla="*/ 2371725 w 3171825"/>
                <a:gd name="connsiteY39" fmla="*/ 866775 h 2441927"/>
                <a:gd name="connsiteX40" fmla="*/ 2362200 w 3171825"/>
                <a:gd name="connsiteY40" fmla="*/ 1533525 h 2441927"/>
                <a:gd name="connsiteX41" fmla="*/ 2324100 w 3171825"/>
                <a:gd name="connsiteY41" fmla="*/ 1571625 h 2441927"/>
                <a:gd name="connsiteX42" fmla="*/ 2305050 w 3171825"/>
                <a:gd name="connsiteY42" fmla="*/ 1619250 h 2441927"/>
                <a:gd name="connsiteX43" fmla="*/ 2266950 w 3171825"/>
                <a:gd name="connsiteY43" fmla="*/ 1647825 h 2441927"/>
                <a:gd name="connsiteX44" fmla="*/ 2209800 w 3171825"/>
                <a:gd name="connsiteY44" fmla="*/ 1714500 h 2441927"/>
                <a:gd name="connsiteX45" fmla="*/ 2181225 w 3171825"/>
                <a:gd name="connsiteY45" fmla="*/ 1724025 h 2441927"/>
                <a:gd name="connsiteX46" fmla="*/ 2066925 w 3171825"/>
                <a:gd name="connsiteY46" fmla="*/ 1771650 h 2441927"/>
                <a:gd name="connsiteX47" fmla="*/ 2009775 w 3171825"/>
                <a:gd name="connsiteY47" fmla="*/ 1790700 h 2441927"/>
                <a:gd name="connsiteX48" fmla="*/ 1981200 w 3171825"/>
                <a:gd name="connsiteY48" fmla="*/ 1800225 h 2441927"/>
                <a:gd name="connsiteX49" fmla="*/ 942975 w 3171825"/>
                <a:gd name="connsiteY49" fmla="*/ 1819275 h 2441927"/>
                <a:gd name="connsiteX50" fmla="*/ 895350 w 3171825"/>
                <a:gd name="connsiteY50" fmla="*/ 1876425 h 2441927"/>
                <a:gd name="connsiteX51" fmla="*/ 876300 w 3171825"/>
                <a:gd name="connsiteY51" fmla="*/ 1933575 h 2441927"/>
                <a:gd name="connsiteX52" fmla="*/ 866775 w 3171825"/>
                <a:gd name="connsiteY52" fmla="*/ 1962150 h 2441927"/>
                <a:gd name="connsiteX53" fmla="*/ 847725 w 3171825"/>
                <a:gd name="connsiteY53" fmla="*/ 2124075 h 2441927"/>
                <a:gd name="connsiteX54" fmla="*/ 828675 w 3171825"/>
                <a:gd name="connsiteY54" fmla="*/ 2171700 h 2441927"/>
                <a:gd name="connsiteX55" fmla="*/ 819150 w 3171825"/>
                <a:gd name="connsiteY55" fmla="*/ 2219325 h 2441927"/>
                <a:gd name="connsiteX56" fmla="*/ 704850 w 3171825"/>
                <a:gd name="connsiteY56" fmla="*/ 2381250 h 2441927"/>
                <a:gd name="connsiteX57" fmla="*/ 332843 w 3171825"/>
                <a:gd name="connsiteY57" fmla="*/ 2426735 h 2441927"/>
                <a:gd name="connsiteX58" fmla="*/ 0 w 3171825"/>
                <a:gd name="connsiteY58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666875 w 3171825"/>
                <a:gd name="connsiteY9" fmla="*/ 762000 h 2441927"/>
                <a:gd name="connsiteX10" fmla="*/ 1685925 w 3171825"/>
                <a:gd name="connsiteY10" fmla="*/ 733425 h 2441927"/>
                <a:gd name="connsiteX11" fmla="*/ 1714500 w 3171825"/>
                <a:gd name="connsiteY11" fmla="*/ 666750 h 2441927"/>
                <a:gd name="connsiteX12" fmla="*/ 1743075 w 3171825"/>
                <a:gd name="connsiteY12" fmla="*/ 561975 h 2441927"/>
                <a:gd name="connsiteX13" fmla="*/ 1752600 w 3171825"/>
                <a:gd name="connsiteY13" fmla="*/ 276225 h 2441927"/>
                <a:gd name="connsiteX14" fmla="*/ 1762125 w 3171825"/>
                <a:gd name="connsiteY14" fmla="*/ 238125 h 2441927"/>
                <a:gd name="connsiteX15" fmla="*/ 1781175 w 3171825"/>
                <a:gd name="connsiteY15" fmla="*/ 180975 h 2441927"/>
                <a:gd name="connsiteX16" fmla="*/ 1790700 w 3171825"/>
                <a:gd name="connsiteY16" fmla="*/ 152400 h 2441927"/>
                <a:gd name="connsiteX17" fmla="*/ 1809750 w 3171825"/>
                <a:gd name="connsiteY17" fmla="*/ 114300 h 2441927"/>
                <a:gd name="connsiteX18" fmla="*/ 1819275 w 3171825"/>
                <a:gd name="connsiteY18" fmla="*/ 85725 h 2441927"/>
                <a:gd name="connsiteX19" fmla="*/ 1876425 w 3171825"/>
                <a:gd name="connsiteY19" fmla="*/ 28575 h 2441927"/>
                <a:gd name="connsiteX20" fmla="*/ 2028825 w 3171825"/>
                <a:gd name="connsiteY20" fmla="*/ 0 h 2441927"/>
                <a:gd name="connsiteX21" fmla="*/ 3114675 w 3171825"/>
                <a:gd name="connsiteY21" fmla="*/ 9525 h 2441927"/>
                <a:gd name="connsiteX22" fmla="*/ 3152775 w 3171825"/>
                <a:gd name="connsiteY22" fmla="*/ 19050 h 2441927"/>
                <a:gd name="connsiteX23" fmla="*/ 3171825 w 3171825"/>
                <a:gd name="connsiteY23" fmla="*/ 76200 h 2441927"/>
                <a:gd name="connsiteX24" fmla="*/ 3162300 w 3171825"/>
                <a:gd name="connsiteY24" fmla="*/ 333375 h 2441927"/>
                <a:gd name="connsiteX25" fmla="*/ 3152775 w 3171825"/>
                <a:gd name="connsiteY25" fmla="*/ 371475 h 2441927"/>
                <a:gd name="connsiteX26" fmla="*/ 3124200 w 3171825"/>
                <a:gd name="connsiteY26" fmla="*/ 400050 h 2441927"/>
                <a:gd name="connsiteX27" fmla="*/ 3095625 w 3171825"/>
                <a:gd name="connsiteY27" fmla="*/ 438150 h 2441927"/>
                <a:gd name="connsiteX28" fmla="*/ 3076575 w 3171825"/>
                <a:gd name="connsiteY28" fmla="*/ 466725 h 2441927"/>
                <a:gd name="connsiteX29" fmla="*/ 3048000 w 3171825"/>
                <a:gd name="connsiteY29" fmla="*/ 485775 h 2441927"/>
                <a:gd name="connsiteX30" fmla="*/ 2933700 w 3171825"/>
                <a:gd name="connsiteY30" fmla="*/ 523875 h 2441927"/>
                <a:gd name="connsiteX31" fmla="*/ 2886075 w 3171825"/>
                <a:gd name="connsiteY31" fmla="*/ 533400 h 2441927"/>
                <a:gd name="connsiteX32" fmla="*/ 2828925 w 3171825"/>
                <a:gd name="connsiteY32" fmla="*/ 542925 h 2441927"/>
                <a:gd name="connsiteX33" fmla="*/ 2562225 w 3171825"/>
                <a:gd name="connsiteY33" fmla="*/ 571500 h 2441927"/>
                <a:gd name="connsiteX34" fmla="*/ 2447925 w 3171825"/>
                <a:gd name="connsiteY34" fmla="*/ 628650 h 2441927"/>
                <a:gd name="connsiteX35" fmla="*/ 2419350 w 3171825"/>
                <a:gd name="connsiteY35" fmla="*/ 647700 h 2441927"/>
                <a:gd name="connsiteX36" fmla="*/ 2400300 w 3171825"/>
                <a:gd name="connsiteY36" fmla="*/ 676275 h 2441927"/>
                <a:gd name="connsiteX37" fmla="*/ 2381250 w 3171825"/>
                <a:gd name="connsiteY37" fmla="*/ 819150 h 2441927"/>
                <a:gd name="connsiteX38" fmla="*/ 2371725 w 3171825"/>
                <a:gd name="connsiteY38" fmla="*/ 866775 h 2441927"/>
                <a:gd name="connsiteX39" fmla="*/ 2362200 w 3171825"/>
                <a:gd name="connsiteY39" fmla="*/ 1533525 h 2441927"/>
                <a:gd name="connsiteX40" fmla="*/ 2324100 w 3171825"/>
                <a:gd name="connsiteY40" fmla="*/ 1571625 h 2441927"/>
                <a:gd name="connsiteX41" fmla="*/ 2305050 w 3171825"/>
                <a:gd name="connsiteY41" fmla="*/ 1619250 h 2441927"/>
                <a:gd name="connsiteX42" fmla="*/ 2266950 w 3171825"/>
                <a:gd name="connsiteY42" fmla="*/ 1647825 h 2441927"/>
                <a:gd name="connsiteX43" fmla="*/ 2209800 w 3171825"/>
                <a:gd name="connsiteY43" fmla="*/ 1714500 h 2441927"/>
                <a:gd name="connsiteX44" fmla="*/ 2181225 w 3171825"/>
                <a:gd name="connsiteY44" fmla="*/ 1724025 h 2441927"/>
                <a:gd name="connsiteX45" fmla="*/ 2066925 w 3171825"/>
                <a:gd name="connsiteY45" fmla="*/ 1771650 h 2441927"/>
                <a:gd name="connsiteX46" fmla="*/ 2009775 w 3171825"/>
                <a:gd name="connsiteY46" fmla="*/ 1790700 h 2441927"/>
                <a:gd name="connsiteX47" fmla="*/ 1981200 w 3171825"/>
                <a:gd name="connsiteY47" fmla="*/ 1800225 h 2441927"/>
                <a:gd name="connsiteX48" fmla="*/ 942975 w 3171825"/>
                <a:gd name="connsiteY48" fmla="*/ 1819275 h 2441927"/>
                <a:gd name="connsiteX49" fmla="*/ 895350 w 3171825"/>
                <a:gd name="connsiteY49" fmla="*/ 1876425 h 2441927"/>
                <a:gd name="connsiteX50" fmla="*/ 876300 w 3171825"/>
                <a:gd name="connsiteY50" fmla="*/ 1933575 h 2441927"/>
                <a:gd name="connsiteX51" fmla="*/ 866775 w 3171825"/>
                <a:gd name="connsiteY51" fmla="*/ 1962150 h 2441927"/>
                <a:gd name="connsiteX52" fmla="*/ 847725 w 3171825"/>
                <a:gd name="connsiteY52" fmla="*/ 2124075 h 2441927"/>
                <a:gd name="connsiteX53" fmla="*/ 828675 w 3171825"/>
                <a:gd name="connsiteY53" fmla="*/ 2171700 h 2441927"/>
                <a:gd name="connsiteX54" fmla="*/ 819150 w 3171825"/>
                <a:gd name="connsiteY54" fmla="*/ 2219325 h 2441927"/>
                <a:gd name="connsiteX55" fmla="*/ 704850 w 3171825"/>
                <a:gd name="connsiteY55" fmla="*/ 2381250 h 2441927"/>
                <a:gd name="connsiteX56" fmla="*/ 332843 w 3171825"/>
                <a:gd name="connsiteY56" fmla="*/ 2426735 h 2441927"/>
                <a:gd name="connsiteX57" fmla="*/ 0 w 3171825"/>
                <a:gd name="connsiteY57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685925 w 3171825"/>
                <a:gd name="connsiteY9" fmla="*/ 733425 h 2441927"/>
                <a:gd name="connsiteX10" fmla="*/ 1714500 w 3171825"/>
                <a:gd name="connsiteY10" fmla="*/ 666750 h 2441927"/>
                <a:gd name="connsiteX11" fmla="*/ 1743075 w 3171825"/>
                <a:gd name="connsiteY11" fmla="*/ 561975 h 2441927"/>
                <a:gd name="connsiteX12" fmla="*/ 1752600 w 3171825"/>
                <a:gd name="connsiteY12" fmla="*/ 276225 h 2441927"/>
                <a:gd name="connsiteX13" fmla="*/ 1762125 w 3171825"/>
                <a:gd name="connsiteY13" fmla="*/ 238125 h 2441927"/>
                <a:gd name="connsiteX14" fmla="*/ 1781175 w 3171825"/>
                <a:gd name="connsiteY14" fmla="*/ 180975 h 2441927"/>
                <a:gd name="connsiteX15" fmla="*/ 1790700 w 3171825"/>
                <a:gd name="connsiteY15" fmla="*/ 152400 h 2441927"/>
                <a:gd name="connsiteX16" fmla="*/ 1809750 w 3171825"/>
                <a:gd name="connsiteY16" fmla="*/ 114300 h 2441927"/>
                <a:gd name="connsiteX17" fmla="*/ 1819275 w 3171825"/>
                <a:gd name="connsiteY17" fmla="*/ 85725 h 2441927"/>
                <a:gd name="connsiteX18" fmla="*/ 1876425 w 3171825"/>
                <a:gd name="connsiteY18" fmla="*/ 28575 h 2441927"/>
                <a:gd name="connsiteX19" fmla="*/ 2028825 w 3171825"/>
                <a:gd name="connsiteY19" fmla="*/ 0 h 2441927"/>
                <a:gd name="connsiteX20" fmla="*/ 3114675 w 3171825"/>
                <a:gd name="connsiteY20" fmla="*/ 9525 h 2441927"/>
                <a:gd name="connsiteX21" fmla="*/ 3152775 w 3171825"/>
                <a:gd name="connsiteY21" fmla="*/ 19050 h 2441927"/>
                <a:gd name="connsiteX22" fmla="*/ 3171825 w 3171825"/>
                <a:gd name="connsiteY22" fmla="*/ 76200 h 2441927"/>
                <a:gd name="connsiteX23" fmla="*/ 3162300 w 3171825"/>
                <a:gd name="connsiteY23" fmla="*/ 333375 h 2441927"/>
                <a:gd name="connsiteX24" fmla="*/ 3152775 w 3171825"/>
                <a:gd name="connsiteY24" fmla="*/ 371475 h 2441927"/>
                <a:gd name="connsiteX25" fmla="*/ 3124200 w 3171825"/>
                <a:gd name="connsiteY25" fmla="*/ 400050 h 2441927"/>
                <a:gd name="connsiteX26" fmla="*/ 3095625 w 3171825"/>
                <a:gd name="connsiteY26" fmla="*/ 438150 h 2441927"/>
                <a:gd name="connsiteX27" fmla="*/ 3076575 w 3171825"/>
                <a:gd name="connsiteY27" fmla="*/ 466725 h 2441927"/>
                <a:gd name="connsiteX28" fmla="*/ 3048000 w 3171825"/>
                <a:gd name="connsiteY28" fmla="*/ 485775 h 2441927"/>
                <a:gd name="connsiteX29" fmla="*/ 2933700 w 3171825"/>
                <a:gd name="connsiteY29" fmla="*/ 523875 h 2441927"/>
                <a:gd name="connsiteX30" fmla="*/ 2886075 w 3171825"/>
                <a:gd name="connsiteY30" fmla="*/ 533400 h 2441927"/>
                <a:gd name="connsiteX31" fmla="*/ 2828925 w 3171825"/>
                <a:gd name="connsiteY31" fmla="*/ 542925 h 2441927"/>
                <a:gd name="connsiteX32" fmla="*/ 2562225 w 3171825"/>
                <a:gd name="connsiteY32" fmla="*/ 571500 h 2441927"/>
                <a:gd name="connsiteX33" fmla="*/ 2447925 w 3171825"/>
                <a:gd name="connsiteY33" fmla="*/ 628650 h 2441927"/>
                <a:gd name="connsiteX34" fmla="*/ 2419350 w 3171825"/>
                <a:gd name="connsiteY34" fmla="*/ 647700 h 2441927"/>
                <a:gd name="connsiteX35" fmla="*/ 2400300 w 3171825"/>
                <a:gd name="connsiteY35" fmla="*/ 676275 h 2441927"/>
                <a:gd name="connsiteX36" fmla="*/ 2381250 w 3171825"/>
                <a:gd name="connsiteY36" fmla="*/ 819150 h 2441927"/>
                <a:gd name="connsiteX37" fmla="*/ 2371725 w 3171825"/>
                <a:gd name="connsiteY37" fmla="*/ 866775 h 2441927"/>
                <a:gd name="connsiteX38" fmla="*/ 2362200 w 3171825"/>
                <a:gd name="connsiteY38" fmla="*/ 1533525 h 2441927"/>
                <a:gd name="connsiteX39" fmla="*/ 2324100 w 3171825"/>
                <a:gd name="connsiteY39" fmla="*/ 1571625 h 2441927"/>
                <a:gd name="connsiteX40" fmla="*/ 2305050 w 3171825"/>
                <a:gd name="connsiteY40" fmla="*/ 1619250 h 2441927"/>
                <a:gd name="connsiteX41" fmla="*/ 2266950 w 3171825"/>
                <a:gd name="connsiteY41" fmla="*/ 1647825 h 2441927"/>
                <a:gd name="connsiteX42" fmla="*/ 2209800 w 3171825"/>
                <a:gd name="connsiteY42" fmla="*/ 1714500 h 2441927"/>
                <a:gd name="connsiteX43" fmla="*/ 2181225 w 3171825"/>
                <a:gd name="connsiteY43" fmla="*/ 1724025 h 2441927"/>
                <a:gd name="connsiteX44" fmla="*/ 2066925 w 3171825"/>
                <a:gd name="connsiteY44" fmla="*/ 1771650 h 2441927"/>
                <a:gd name="connsiteX45" fmla="*/ 2009775 w 3171825"/>
                <a:gd name="connsiteY45" fmla="*/ 1790700 h 2441927"/>
                <a:gd name="connsiteX46" fmla="*/ 1981200 w 3171825"/>
                <a:gd name="connsiteY46" fmla="*/ 1800225 h 2441927"/>
                <a:gd name="connsiteX47" fmla="*/ 942975 w 3171825"/>
                <a:gd name="connsiteY47" fmla="*/ 1819275 h 2441927"/>
                <a:gd name="connsiteX48" fmla="*/ 895350 w 3171825"/>
                <a:gd name="connsiteY48" fmla="*/ 1876425 h 2441927"/>
                <a:gd name="connsiteX49" fmla="*/ 876300 w 3171825"/>
                <a:gd name="connsiteY49" fmla="*/ 1933575 h 2441927"/>
                <a:gd name="connsiteX50" fmla="*/ 866775 w 3171825"/>
                <a:gd name="connsiteY50" fmla="*/ 1962150 h 2441927"/>
                <a:gd name="connsiteX51" fmla="*/ 847725 w 3171825"/>
                <a:gd name="connsiteY51" fmla="*/ 2124075 h 2441927"/>
                <a:gd name="connsiteX52" fmla="*/ 828675 w 3171825"/>
                <a:gd name="connsiteY52" fmla="*/ 2171700 h 2441927"/>
                <a:gd name="connsiteX53" fmla="*/ 819150 w 3171825"/>
                <a:gd name="connsiteY53" fmla="*/ 2219325 h 2441927"/>
                <a:gd name="connsiteX54" fmla="*/ 704850 w 3171825"/>
                <a:gd name="connsiteY54" fmla="*/ 2381250 h 2441927"/>
                <a:gd name="connsiteX55" fmla="*/ 332843 w 3171825"/>
                <a:gd name="connsiteY55" fmla="*/ 2426735 h 2441927"/>
                <a:gd name="connsiteX56" fmla="*/ 0 w 3171825"/>
                <a:gd name="connsiteY56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14500 w 3171825"/>
                <a:gd name="connsiteY9" fmla="*/ 666750 h 2441927"/>
                <a:gd name="connsiteX10" fmla="*/ 1743075 w 3171825"/>
                <a:gd name="connsiteY10" fmla="*/ 561975 h 2441927"/>
                <a:gd name="connsiteX11" fmla="*/ 1752600 w 3171825"/>
                <a:gd name="connsiteY11" fmla="*/ 276225 h 2441927"/>
                <a:gd name="connsiteX12" fmla="*/ 1762125 w 3171825"/>
                <a:gd name="connsiteY12" fmla="*/ 238125 h 2441927"/>
                <a:gd name="connsiteX13" fmla="*/ 1781175 w 3171825"/>
                <a:gd name="connsiteY13" fmla="*/ 180975 h 2441927"/>
                <a:gd name="connsiteX14" fmla="*/ 1790700 w 3171825"/>
                <a:gd name="connsiteY14" fmla="*/ 152400 h 2441927"/>
                <a:gd name="connsiteX15" fmla="*/ 1809750 w 3171825"/>
                <a:gd name="connsiteY15" fmla="*/ 114300 h 2441927"/>
                <a:gd name="connsiteX16" fmla="*/ 1819275 w 3171825"/>
                <a:gd name="connsiteY16" fmla="*/ 85725 h 2441927"/>
                <a:gd name="connsiteX17" fmla="*/ 1876425 w 3171825"/>
                <a:gd name="connsiteY17" fmla="*/ 28575 h 2441927"/>
                <a:gd name="connsiteX18" fmla="*/ 2028825 w 3171825"/>
                <a:gd name="connsiteY18" fmla="*/ 0 h 2441927"/>
                <a:gd name="connsiteX19" fmla="*/ 3114675 w 3171825"/>
                <a:gd name="connsiteY19" fmla="*/ 9525 h 2441927"/>
                <a:gd name="connsiteX20" fmla="*/ 3152775 w 3171825"/>
                <a:gd name="connsiteY20" fmla="*/ 19050 h 2441927"/>
                <a:gd name="connsiteX21" fmla="*/ 3171825 w 3171825"/>
                <a:gd name="connsiteY21" fmla="*/ 76200 h 2441927"/>
                <a:gd name="connsiteX22" fmla="*/ 3162300 w 3171825"/>
                <a:gd name="connsiteY22" fmla="*/ 333375 h 2441927"/>
                <a:gd name="connsiteX23" fmla="*/ 3152775 w 3171825"/>
                <a:gd name="connsiteY23" fmla="*/ 371475 h 2441927"/>
                <a:gd name="connsiteX24" fmla="*/ 3124200 w 3171825"/>
                <a:gd name="connsiteY24" fmla="*/ 400050 h 2441927"/>
                <a:gd name="connsiteX25" fmla="*/ 3095625 w 3171825"/>
                <a:gd name="connsiteY25" fmla="*/ 438150 h 2441927"/>
                <a:gd name="connsiteX26" fmla="*/ 3076575 w 3171825"/>
                <a:gd name="connsiteY26" fmla="*/ 466725 h 2441927"/>
                <a:gd name="connsiteX27" fmla="*/ 3048000 w 3171825"/>
                <a:gd name="connsiteY27" fmla="*/ 485775 h 2441927"/>
                <a:gd name="connsiteX28" fmla="*/ 2933700 w 3171825"/>
                <a:gd name="connsiteY28" fmla="*/ 523875 h 2441927"/>
                <a:gd name="connsiteX29" fmla="*/ 2886075 w 3171825"/>
                <a:gd name="connsiteY29" fmla="*/ 533400 h 2441927"/>
                <a:gd name="connsiteX30" fmla="*/ 2828925 w 3171825"/>
                <a:gd name="connsiteY30" fmla="*/ 542925 h 2441927"/>
                <a:gd name="connsiteX31" fmla="*/ 2562225 w 3171825"/>
                <a:gd name="connsiteY31" fmla="*/ 571500 h 2441927"/>
                <a:gd name="connsiteX32" fmla="*/ 2447925 w 3171825"/>
                <a:gd name="connsiteY32" fmla="*/ 628650 h 2441927"/>
                <a:gd name="connsiteX33" fmla="*/ 2419350 w 3171825"/>
                <a:gd name="connsiteY33" fmla="*/ 647700 h 2441927"/>
                <a:gd name="connsiteX34" fmla="*/ 2400300 w 3171825"/>
                <a:gd name="connsiteY34" fmla="*/ 676275 h 2441927"/>
                <a:gd name="connsiteX35" fmla="*/ 2381250 w 3171825"/>
                <a:gd name="connsiteY35" fmla="*/ 819150 h 2441927"/>
                <a:gd name="connsiteX36" fmla="*/ 2371725 w 3171825"/>
                <a:gd name="connsiteY36" fmla="*/ 866775 h 2441927"/>
                <a:gd name="connsiteX37" fmla="*/ 2362200 w 3171825"/>
                <a:gd name="connsiteY37" fmla="*/ 1533525 h 2441927"/>
                <a:gd name="connsiteX38" fmla="*/ 2324100 w 3171825"/>
                <a:gd name="connsiteY38" fmla="*/ 1571625 h 2441927"/>
                <a:gd name="connsiteX39" fmla="*/ 2305050 w 3171825"/>
                <a:gd name="connsiteY39" fmla="*/ 1619250 h 2441927"/>
                <a:gd name="connsiteX40" fmla="*/ 2266950 w 3171825"/>
                <a:gd name="connsiteY40" fmla="*/ 1647825 h 2441927"/>
                <a:gd name="connsiteX41" fmla="*/ 2209800 w 3171825"/>
                <a:gd name="connsiteY41" fmla="*/ 1714500 h 2441927"/>
                <a:gd name="connsiteX42" fmla="*/ 2181225 w 3171825"/>
                <a:gd name="connsiteY42" fmla="*/ 1724025 h 2441927"/>
                <a:gd name="connsiteX43" fmla="*/ 2066925 w 3171825"/>
                <a:gd name="connsiteY43" fmla="*/ 1771650 h 2441927"/>
                <a:gd name="connsiteX44" fmla="*/ 2009775 w 3171825"/>
                <a:gd name="connsiteY44" fmla="*/ 1790700 h 2441927"/>
                <a:gd name="connsiteX45" fmla="*/ 1981200 w 3171825"/>
                <a:gd name="connsiteY45" fmla="*/ 1800225 h 2441927"/>
                <a:gd name="connsiteX46" fmla="*/ 942975 w 3171825"/>
                <a:gd name="connsiteY46" fmla="*/ 1819275 h 2441927"/>
                <a:gd name="connsiteX47" fmla="*/ 895350 w 3171825"/>
                <a:gd name="connsiteY47" fmla="*/ 1876425 h 2441927"/>
                <a:gd name="connsiteX48" fmla="*/ 876300 w 3171825"/>
                <a:gd name="connsiteY48" fmla="*/ 1933575 h 2441927"/>
                <a:gd name="connsiteX49" fmla="*/ 866775 w 3171825"/>
                <a:gd name="connsiteY49" fmla="*/ 1962150 h 2441927"/>
                <a:gd name="connsiteX50" fmla="*/ 847725 w 3171825"/>
                <a:gd name="connsiteY50" fmla="*/ 2124075 h 2441927"/>
                <a:gd name="connsiteX51" fmla="*/ 828675 w 3171825"/>
                <a:gd name="connsiteY51" fmla="*/ 2171700 h 2441927"/>
                <a:gd name="connsiteX52" fmla="*/ 819150 w 3171825"/>
                <a:gd name="connsiteY52" fmla="*/ 2219325 h 2441927"/>
                <a:gd name="connsiteX53" fmla="*/ 704850 w 3171825"/>
                <a:gd name="connsiteY53" fmla="*/ 2381250 h 2441927"/>
                <a:gd name="connsiteX54" fmla="*/ 332843 w 3171825"/>
                <a:gd name="connsiteY54" fmla="*/ 2426735 h 2441927"/>
                <a:gd name="connsiteX55" fmla="*/ 0 w 3171825"/>
                <a:gd name="connsiteY55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43075 w 3171825"/>
                <a:gd name="connsiteY9" fmla="*/ 561975 h 2441927"/>
                <a:gd name="connsiteX10" fmla="*/ 1752600 w 3171825"/>
                <a:gd name="connsiteY10" fmla="*/ 276225 h 2441927"/>
                <a:gd name="connsiteX11" fmla="*/ 1762125 w 3171825"/>
                <a:gd name="connsiteY11" fmla="*/ 238125 h 2441927"/>
                <a:gd name="connsiteX12" fmla="*/ 1781175 w 3171825"/>
                <a:gd name="connsiteY12" fmla="*/ 180975 h 2441927"/>
                <a:gd name="connsiteX13" fmla="*/ 1790700 w 3171825"/>
                <a:gd name="connsiteY13" fmla="*/ 152400 h 2441927"/>
                <a:gd name="connsiteX14" fmla="*/ 1809750 w 3171825"/>
                <a:gd name="connsiteY14" fmla="*/ 114300 h 2441927"/>
                <a:gd name="connsiteX15" fmla="*/ 1819275 w 3171825"/>
                <a:gd name="connsiteY15" fmla="*/ 85725 h 2441927"/>
                <a:gd name="connsiteX16" fmla="*/ 1876425 w 3171825"/>
                <a:gd name="connsiteY16" fmla="*/ 28575 h 2441927"/>
                <a:gd name="connsiteX17" fmla="*/ 2028825 w 3171825"/>
                <a:gd name="connsiteY17" fmla="*/ 0 h 2441927"/>
                <a:gd name="connsiteX18" fmla="*/ 3114675 w 3171825"/>
                <a:gd name="connsiteY18" fmla="*/ 9525 h 2441927"/>
                <a:gd name="connsiteX19" fmla="*/ 3152775 w 3171825"/>
                <a:gd name="connsiteY19" fmla="*/ 19050 h 2441927"/>
                <a:gd name="connsiteX20" fmla="*/ 3171825 w 3171825"/>
                <a:gd name="connsiteY20" fmla="*/ 76200 h 2441927"/>
                <a:gd name="connsiteX21" fmla="*/ 3162300 w 3171825"/>
                <a:gd name="connsiteY21" fmla="*/ 333375 h 2441927"/>
                <a:gd name="connsiteX22" fmla="*/ 3152775 w 3171825"/>
                <a:gd name="connsiteY22" fmla="*/ 371475 h 2441927"/>
                <a:gd name="connsiteX23" fmla="*/ 3124200 w 3171825"/>
                <a:gd name="connsiteY23" fmla="*/ 400050 h 2441927"/>
                <a:gd name="connsiteX24" fmla="*/ 3095625 w 3171825"/>
                <a:gd name="connsiteY24" fmla="*/ 438150 h 2441927"/>
                <a:gd name="connsiteX25" fmla="*/ 3076575 w 3171825"/>
                <a:gd name="connsiteY25" fmla="*/ 466725 h 2441927"/>
                <a:gd name="connsiteX26" fmla="*/ 3048000 w 3171825"/>
                <a:gd name="connsiteY26" fmla="*/ 485775 h 2441927"/>
                <a:gd name="connsiteX27" fmla="*/ 2933700 w 3171825"/>
                <a:gd name="connsiteY27" fmla="*/ 523875 h 2441927"/>
                <a:gd name="connsiteX28" fmla="*/ 2886075 w 3171825"/>
                <a:gd name="connsiteY28" fmla="*/ 533400 h 2441927"/>
                <a:gd name="connsiteX29" fmla="*/ 2828925 w 3171825"/>
                <a:gd name="connsiteY29" fmla="*/ 542925 h 2441927"/>
                <a:gd name="connsiteX30" fmla="*/ 2562225 w 3171825"/>
                <a:gd name="connsiteY30" fmla="*/ 571500 h 2441927"/>
                <a:gd name="connsiteX31" fmla="*/ 2447925 w 3171825"/>
                <a:gd name="connsiteY31" fmla="*/ 628650 h 2441927"/>
                <a:gd name="connsiteX32" fmla="*/ 2419350 w 3171825"/>
                <a:gd name="connsiteY32" fmla="*/ 647700 h 2441927"/>
                <a:gd name="connsiteX33" fmla="*/ 2400300 w 3171825"/>
                <a:gd name="connsiteY33" fmla="*/ 676275 h 2441927"/>
                <a:gd name="connsiteX34" fmla="*/ 2381250 w 3171825"/>
                <a:gd name="connsiteY34" fmla="*/ 819150 h 2441927"/>
                <a:gd name="connsiteX35" fmla="*/ 2371725 w 3171825"/>
                <a:gd name="connsiteY35" fmla="*/ 866775 h 2441927"/>
                <a:gd name="connsiteX36" fmla="*/ 2362200 w 3171825"/>
                <a:gd name="connsiteY36" fmla="*/ 1533525 h 2441927"/>
                <a:gd name="connsiteX37" fmla="*/ 2324100 w 3171825"/>
                <a:gd name="connsiteY37" fmla="*/ 1571625 h 2441927"/>
                <a:gd name="connsiteX38" fmla="*/ 2305050 w 3171825"/>
                <a:gd name="connsiteY38" fmla="*/ 1619250 h 2441927"/>
                <a:gd name="connsiteX39" fmla="*/ 2266950 w 3171825"/>
                <a:gd name="connsiteY39" fmla="*/ 1647825 h 2441927"/>
                <a:gd name="connsiteX40" fmla="*/ 2209800 w 3171825"/>
                <a:gd name="connsiteY40" fmla="*/ 1714500 h 2441927"/>
                <a:gd name="connsiteX41" fmla="*/ 2181225 w 3171825"/>
                <a:gd name="connsiteY41" fmla="*/ 1724025 h 2441927"/>
                <a:gd name="connsiteX42" fmla="*/ 2066925 w 3171825"/>
                <a:gd name="connsiteY42" fmla="*/ 1771650 h 2441927"/>
                <a:gd name="connsiteX43" fmla="*/ 2009775 w 3171825"/>
                <a:gd name="connsiteY43" fmla="*/ 1790700 h 2441927"/>
                <a:gd name="connsiteX44" fmla="*/ 1981200 w 3171825"/>
                <a:gd name="connsiteY44" fmla="*/ 1800225 h 2441927"/>
                <a:gd name="connsiteX45" fmla="*/ 942975 w 3171825"/>
                <a:gd name="connsiteY45" fmla="*/ 1819275 h 2441927"/>
                <a:gd name="connsiteX46" fmla="*/ 895350 w 3171825"/>
                <a:gd name="connsiteY46" fmla="*/ 1876425 h 2441927"/>
                <a:gd name="connsiteX47" fmla="*/ 876300 w 3171825"/>
                <a:gd name="connsiteY47" fmla="*/ 1933575 h 2441927"/>
                <a:gd name="connsiteX48" fmla="*/ 866775 w 3171825"/>
                <a:gd name="connsiteY48" fmla="*/ 1962150 h 2441927"/>
                <a:gd name="connsiteX49" fmla="*/ 847725 w 3171825"/>
                <a:gd name="connsiteY49" fmla="*/ 2124075 h 2441927"/>
                <a:gd name="connsiteX50" fmla="*/ 828675 w 3171825"/>
                <a:gd name="connsiteY50" fmla="*/ 2171700 h 2441927"/>
                <a:gd name="connsiteX51" fmla="*/ 819150 w 3171825"/>
                <a:gd name="connsiteY51" fmla="*/ 2219325 h 2441927"/>
                <a:gd name="connsiteX52" fmla="*/ 704850 w 3171825"/>
                <a:gd name="connsiteY52" fmla="*/ 2381250 h 2441927"/>
                <a:gd name="connsiteX53" fmla="*/ 332843 w 3171825"/>
                <a:gd name="connsiteY53" fmla="*/ 2426735 h 2441927"/>
                <a:gd name="connsiteX54" fmla="*/ 0 w 3171825"/>
                <a:gd name="connsiteY54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81175 w 3171825"/>
                <a:gd name="connsiteY11" fmla="*/ 180975 h 2441927"/>
                <a:gd name="connsiteX12" fmla="*/ 1790700 w 3171825"/>
                <a:gd name="connsiteY12" fmla="*/ 152400 h 2441927"/>
                <a:gd name="connsiteX13" fmla="*/ 1809750 w 3171825"/>
                <a:gd name="connsiteY13" fmla="*/ 114300 h 2441927"/>
                <a:gd name="connsiteX14" fmla="*/ 1819275 w 3171825"/>
                <a:gd name="connsiteY14" fmla="*/ 85725 h 2441927"/>
                <a:gd name="connsiteX15" fmla="*/ 1876425 w 3171825"/>
                <a:gd name="connsiteY15" fmla="*/ 28575 h 2441927"/>
                <a:gd name="connsiteX16" fmla="*/ 2028825 w 3171825"/>
                <a:gd name="connsiteY16" fmla="*/ 0 h 2441927"/>
                <a:gd name="connsiteX17" fmla="*/ 3114675 w 3171825"/>
                <a:gd name="connsiteY17" fmla="*/ 9525 h 2441927"/>
                <a:gd name="connsiteX18" fmla="*/ 3152775 w 3171825"/>
                <a:gd name="connsiteY18" fmla="*/ 19050 h 2441927"/>
                <a:gd name="connsiteX19" fmla="*/ 3171825 w 3171825"/>
                <a:gd name="connsiteY19" fmla="*/ 76200 h 2441927"/>
                <a:gd name="connsiteX20" fmla="*/ 3162300 w 3171825"/>
                <a:gd name="connsiteY20" fmla="*/ 333375 h 2441927"/>
                <a:gd name="connsiteX21" fmla="*/ 3152775 w 3171825"/>
                <a:gd name="connsiteY21" fmla="*/ 371475 h 2441927"/>
                <a:gd name="connsiteX22" fmla="*/ 3124200 w 3171825"/>
                <a:gd name="connsiteY22" fmla="*/ 400050 h 2441927"/>
                <a:gd name="connsiteX23" fmla="*/ 3095625 w 3171825"/>
                <a:gd name="connsiteY23" fmla="*/ 438150 h 2441927"/>
                <a:gd name="connsiteX24" fmla="*/ 3076575 w 3171825"/>
                <a:gd name="connsiteY24" fmla="*/ 466725 h 2441927"/>
                <a:gd name="connsiteX25" fmla="*/ 3048000 w 3171825"/>
                <a:gd name="connsiteY25" fmla="*/ 485775 h 2441927"/>
                <a:gd name="connsiteX26" fmla="*/ 2933700 w 3171825"/>
                <a:gd name="connsiteY26" fmla="*/ 523875 h 2441927"/>
                <a:gd name="connsiteX27" fmla="*/ 2886075 w 3171825"/>
                <a:gd name="connsiteY27" fmla="*/ 533400 h 2441927"/>
                <a:gd name="connsiteX28" fmla="*/ 2828925 w 3171825"/>
                <a:gd name="connsiteY28" fmla="*/ 542925 h 2441927"/>
                <a:gd name="connsiteX29" fmla="*/ 2562225 w 3171825"/>
                <a:gd name="connsiteY29" fmla="*/ 571500 h 2441927"/>
                <a:gd name="connsiteX30" fmla="*/ 2447925 w 3171825"/>
                <a:gd name="connsiteY30" fmla="*/ 628650 h 2441927"/>
                <a:gd name="connsiteX31" fmla="*/ 2419350 w 3171825"/>
                <a:gd name="connsiteY31" fmla="*/ 647700 h 2441927"/>
                <a:gd name="connsiteX32" fmla="*/ 2400300 w 3171825"/>
                <a:gd name="connsiteY32" fmla="*/ 676275 h 2441927"/>
                <a:gd name="connsiteX33" fmla="*/ 2381250 w 3171825"/>
                <a:gd name="connsiteY33" fmla="*/ 819150 h 2441927"/>
                <a:gd name="connsiteX34" fmla="*/ 2371725 w 3171825"/>
                <a:gd name="connsiteY34" fmla="*/ 866775 h 2441927"/>
                <a:gd name="connsiteX35" fmla="*/ 2362200 w 3171825"/>
                <a:gd name="connsiteY35" fmla="*/ 1533525 h 2441927"/>
                <a:gd name="connsiteX36" fmla="*/ 2324100 w 3171825"/>
                <a:gd name="connsiteY36" fmla="*/ 1571625 h 2441927"/>
                <a:gd name="connsiteX37" fmla="*/ 2305050 w 3171825"/>
                <a:gd name="connsiteY37" fmla="*/ 1619250 h 2441927"/>
                <a:gd name="connsiteX38" fmla="*/ 2266950 w 3171825"/>
                <a:gd name="connsiteY38" fmla="*/ 1647825 h 2441927"/>
                <a:gd name="connsiteX39" fmla="*/ 2209800 w 3171825"/>
                <a:gd name="connsiteY39" fmla="*/ 1714500 h 2441927"/>
                <a:gd name="connsiteX40" fmla="*/ 2181225 w 3171825"/>
                <a:gd name="connsiteY40" fmla="*/ 1724025 h 2441927"/>
                <a:gd name="connsiteX41" fmla="*/ 2066925 w 3171825"/>
                <a:gd name="connsiteY41" fmla="*/ 1771650 h 2441927"/>
                <a:gd name="connsiteX42" fmla="*/ 2009775 w 3171825"/>
                <a:gd name="connsiteY42" fmla="*/ 1790700 h 2441927"/>
                <a:gd name="connsiteX43" fmla="*/ 1981200 w 3171825"/>
                <a:gd name="connsiteY43" fmla="*/ 1800225 h 2441927"/>
                <a:gd name="connsiteX44" fmla="*/ 942975 w 3171825"/>
                <a:gd name="connsiteY44" fmla="*/ 1819275 h 2441927"/>
                <a:gd name="connsiteX45" fmla="*/ 895350 w 3171825"/>
                <a:gd name="connsiteY45" fmla="*/ 1876425 h 2441927"/>
                <a:gd name="connsiteX46" fmla="*/ 876300 w 3171825"/>
                <a:gd name="connsiteY46" fmla="*/ 1933575 h 2441927"/>
                <a:gd name="connsiteX47" fmla="*/ 866775 w 3171825"/>
                <a:gd name="connsiteY47" fmla="*/ 1962150 h 2441927"/>
                <a:gd name="connsiteX48" fmla="*/ 847725 w 3171825"/>
                <a:gd name="connsiteY48" fmla="*/ 2124075 h 2441927"/>
                <a:gd name="connsiteX49" fmla="*/ 828675 w 3171825"/>
                <a:gd name="connsiteY49" fmla="*/ 2171700 h 2441927"/>
                <a:gd name="connsiteX50" fmla="*/ 819150 w 3171825"/>
                <a:gd name="connsiteY50" fmla="*/ 2219325 h 2441927"/>
                <a:gd name="connsiteX51" fmla="*/ 704850 w 3171825"/>
                <a:gd name="connsiteY51" fmla="*/ 2381250 h 2441927"/>
                <a:gd name="connsiteX52" fmla="*/ 332843 w 3171825"/>
                <a:gd name="connsiteY52" fmla="*/ 2426735 h 2441927"/>
                <a:gd name="connsiteX53" fmla="*/ 0 w 3171825"/>
                <a:gd name="connsiteY53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09750 w 3171825"/>
                <a:gd name="connsiteY12" fmla="*/ 114300 h 2441927"/>
                <a:gd name="connsiteX13" fmla="*/ 1819275 w 3171825"/>
                <a:gd name="connsiteY13" fmla="*/ 85725 h 2441927"/>
                <a:gd name="connsiteX14" fmla="*/ 1876425 w 3171825"/>
                <a:gd name="connsiteY14" fmla="*/ 28575 h 2441927"/>
                <a:gd name="connsiteX15" fmla="*/ 2028825 w 3171825"/>
                <a:gd name="connsiteY15" fmla="*/ 0 h 2441927"/>
                <a:gd name="connsiteX16" fmla="*/ 3114675 w 3171825"/>
                <a:gd name="connsiteY16" fmla="*/ 9525 h 2441927"/>
                <a:gd name="connsiteX17" fmla="*/ 3152775 w 3171825"/>
                <a:gd name="connsiteY17" fmla="*/ 19050 h 2441927"/>
                <a:gd name="connsiteX18" fmla="*/ 3171825 w 3171825"/>
                <a:gd name="connsiteY18" fmla="*/ 76200 h 2441927"/>
                <a:gd name="connsiteX19" fmla="*/ 3162300 w 3171825"/>
                <a:gd name="connsiteY19" fmla="*/ 333375 h 2441927"/>
                <a:gd name="connsiteX20" fmla="*/ 3152775 w 3171825"/>
                <a:gd name="connsiteY20" fmla="*/ 371475 h 2441927"/>
                <a:gd name="connsiteX21" fmla="*/ 3124200 w 3171825"/>
                <a:gd name="connsiteY21" fmla="*/ 400050 h 2441927"/>
                <a:gd name="connsiteX22" fmla="*/ 3095625 w 3171825"/>
                <a:gd name="connsiteY22" fmla="*/ 438150 h 2441927"/>
                <a:gd name="connsiteX23" fmla="*/ 3076575 w 3171825"/>
                <a:gd name="connsiteY23" fmla="*/ 466725 h 2441927"/>
                <a:gd name="connsiteX24" fmla="*/ 3048000 w 3171825"/>
                <a:gd name="connsiteY24" fmla="*/ 485775 h 2441927"/>
                <a:gd name="connsiteX25" fmla="*/ 2933700 w 3171825"/>
                <a:gd name="connsiteY25" fmla="*/ 523875 h 2441927"/>
                <a:gd name="connsiteX26" fmla="*/ 2886075 w 3171825"/>
                <a:gd name="connsiteY26" fmla="*/ 533400 h 2441927"/>
                <a:gd name="connsiteX27" fmla="*/ 2828925 w 3171825"/>
                <a:gd name="connsiteY27" fmla="*/ 542925 h 2441927"/>
                <a:gd name="connsiteX28" fmla="*/ 2562225 w 3171825"/>
                <a:gd name="connsiteY28" fmla="*/ 571500 h 2441927"/>
                <a:gd name="connsiteX29" fmla="*/ 2447925 w 3171825"/>
                <a:gd name="connsiteY29" fmla="*/ 628650 h 2441927"/>
                <a:gd name="connsiteX30" fmla="*/ 2419350 w 3171825"/>
                <a:gd name="connsiteY30" fmla="*/ 647700 h 2441927"/>
                <a:gd name="connsiteX31" fmla="*/ 2400300 w 3171825"/>
                <a:gd name="connsiteY31" fmla="*/ 676275 h 2441927"/>
                <a:gd name="connsiteX32" fmla="*/ 2381250 w 3171825"/>
                <a:gd name="connsiteY32" fmla="*/ 819150 h 2441927"/>
                <a:gd name="connsiteX33" fmla="*/ 2371725 w 3171825"/>
                <a:gd name="connsiteY33" fmla="*/ 866775 h 2441927"/>
                <a:gd name="connsiteX34" fmla="*/ 2362200 w 3171825"/>
                <a:gd name="connsiteY34" fmla="*/ 1533525 h 2441927"/>
                <a:gd name="connsiteX35" fmla="*/ 2324100 w 3171825"/>
                <a:gd name="connsiteY35" fmla="*/ 1571625 h 2441927"/>
                <a:gd name="connsiteX36" fmla="*/ 2305050 w 3171825"/>
                <a:gd name="connsiteY36" fmla="*/ 1619250 h 2441927"/>
                <a:gd name="connsiteX37" fmla="*/ 2266950 w 3171825"/>
                <a:gd name="connsiteY37" fmla="*/ 1647825 h 2441927"/>
                <a:gd name="connsiteX38" fmla="*/ 2209800 w 3171825"/>
                <a:gd name="connsiteY38" fmla="*/ 1714500 h 2441927"/>
                <a:gd name="connsiteX39" fmla="*/ 2181225 w 3171825"/>
                <a:gd name="connsiteY39" fmla="*/ 1724025 h 2441927"/>
                <a:gd name="connsiteX40" fmla="*/ 2066925 w 3171825"/>
                <a:gd name="connsiteY40" fmla="*/ 1771650 h 2441927"/>
                <a:gd name="connsiteX41" fmla="*/ 2009775 w 3171825"/>
                <a:gd name="connsiteY41" fmla="*/ 1790700 h 2441927"/>
                <a:gd name="connsiteX42" fmla="*/ 1981200 w 3171825"/>
                <a:gd name="connsiteY42" fmla="*/ 1800225 h 2441927"/>
                <a:gd name="connsiteX43" fmla="*/ 942975 w 3171825"/>
                <a:gd name="connsiteY43" fmla="*/ 1819275 h 2441927"/>
                <a:gd name="connsiteX44" fmla="*/ 895350 w 3171825"/>
                <a:gd name="connsiteY44" fmla="*/ 1876425 h 2441927"/>
                <a:gd name="connsiteX45" fmla="*/ 876300 w 3171825"/>
                <a:gd name="connsiteY45" fmla="*/ 1933575 h 2441927"/>
                <a:gd name="connsiteX46" fmla="*/ 866775 w 3171825"/>
                <a:gd name="connsiteY46" fmla="*/ 1962150 h 2441927"/>
                <a:gd name="connsiteX47" fmla="*/ 847725 w 3171825"/>
                <a:gd name="connsiteY47" fmla="*/ 2124075 h 2441927"/>
                <a:gd name="connsiteX48" fmla="*/ 828675 w 3171825"/>
                <a:gd name="connsiteY48" fmla="*/ 2171700 h 2441927"/>
                <a:gd name="connsiteX49" fmla="*/ 819150 w 3171825"/>
                <a:gd name="connsiteY49" fmla="*/ 2219325 h 2441927"/>
                <a:gd name="connsiteX50" fmla="*/ 704850 w 3171825"/>
                <a:gd name="connsiteY50" fmla="*/ 2381250 h 2441927"/>
                <a:gd name="connsiteX51" fmla="*/ 332843 w 3171825"/>
                <a:gd name="connsiteY51" fmla="*/ 2426735 h 2441927"/>
                <a:gd name="connsiteX52" fmla="*/ 0 w 3171825"/>
                <a:gd name="connsiteY52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124200 w 3171825"/>
                <a:gd name="connsiteY20" fmla="*/ 400050 h 2441927"/>
                <a:gd name="connsiteX21" fmla="*/ 3095625 w 3171825"/>
                <a:gd name="connsiteY21" fmla="*/ 438150 h 2441927"/>
                <a:gd name="connsiteX22" fmla="*/ 3076575 w 3171825"/>
                <a:gd name="connsiteY22" fmla="*/ 466725 h 2441927"/>
                <a:gd name="connsiteX23" fmla="*/ 3048000 w 3171825"/>
                <a:gd name="connsiteY23" fmla="*/ 485775 h 2441927"/>
                <a:gd name="connsiteX24" fmla="*/ 2933700 w 3171825"/>
                <a:gd name="connsiteY24" fmla="*/ 523875 h 2441927"/>
                <a:gd name="connsiteX25" fmla="*/ 2886075 w 3171825"/>
                <a:gd name="connsiteY25" fmla="*/ 533400 h 2441927"/>
                <a:gd name="connsiteX26" fmla="*/ 2828925 w 3171825"/>
                <a:gd name="connsiteY26" fmla="*/ 542925 h 2441927"/>
                <a:gd name="connsiteX27" fmla="*/ 2562225 w 3171825"/>
                <a:gd name="connsiteY27" fmla="*/ 571500 h 2441927"/>
                <a:gd name="connsiteX28" fmla="*/ 2447925 w 3171825"/>
                <a:gd name="connsiteY28" fmla="*/ 628650 h 2441927"/>
                <a:gd name="connsiteX29" fmla="*/ 2419350 w 3171825"/>
                <a:gd name="connsiteY29" fmla="*/ 647700 h 2441927"/>
                <a:gd name="connsiteX30" fmla="*/ 2400300 w 3171825"/>
                <a:gd name="connsiteY30" fmla="*/ 676275 h 2441927"/>
                <a:gd name="connsiteX31" fmla="*/ 2381250 w 3171825"/>
                <a:gd name="connsiteY31" fmla="*/ 819150 h 2441927"/>
                <a:gd name="connsiteX32" fmla="*/ 2371725 w 3171825"/>
                <a:gd name="connsiteY32" fmla="*/ 866775 h 2441927"/>
                <a:gd name="connsiteX33" fmla="*/ 2362200 w 3171825"/>
                <a:gd name="connsiteY33" fmla="*/ 1533525 h 2441927"/>
                <a:gd name="connsiteX34" fmla="*/ 2324100 w 3171825"/>
                <a:gd name="connsiteY34" fmla="*/ 1571625 h 2441927"/>
                <a:gd name="connsiteX35" fmla="*/ 2305050 w 3171825"/>
                <a:gd name="connsiteY35" fmla="*/ 1619250 h 2441927"/>
                <a:gd name="connsiteX36" fmla="*/ 2266950 w 3171825"/>
                <a:gd name="connsiteY36" fmla="*/ 1647825 h 2441927"/>
                <a:gd name="connsiteX37" fmla="*/ 2209800 w 3171825"/>
                <a:gd name="connsiteY37" fmla="*/ 1714500 h 2441927"/>
                <a:gd name="connsiteX38" fmla="*/ 2181225 w 3171825"/>
                <a:gd name="connsiteY38" fmla="*/ 1724025 h 2441927"/>
                <a:gd name="connsiteX39" fmla="*/ 2066925 w 3171825"/>
                <a:gd name="connsiteY39" fmla="*/ 1771650 h 2441927"/>
                <a:gd name="connsiteX40" fmla="*/ 2009775 w 3171825"/>
                <a:gd name="connsiteY40" fmla="*/ 1790700 h 2441927"/>
                <a:gd name="connsiteX41" fmla="*/ 1981200 w 3171825"/>
                <a:gd name="connsiteY41" fmla="*/ 1800225 h 2441927"/>
                <a:gd name="connsiteX42" fmla="*/ 942975 w 3171825"/>
                <a:gd name="connsiteY42" fmla="*/ 1819275 h 2441927"/>
                <a:gd name="connsiteX43" fmla="*/ 895350 w 3171825"/>
                <a:gd name="connsiteY43" fmla="*/ 1876425 h 2441927"/>
                <a:gd name="connsiteX44" fmla="*/ 876300 w 3171825"/>
                <a:gd name="connsiteY44" fmla="*/ 1933575 h 2441927"/>
                <a:gd name="connsiteX45" fmla="*/ 866775 w 3171825"/>
                <a:gd name="connsiteY45" fmla="*/ 1962150 h 2441927"/>
                <a:gd name="connsiteX46" fmla="*/ 847725 w 3171825"/>
                <a:gd name="connsiteY46" fmla="*/ 2124075 h 2441927"/>
                <a:gd name="connsiteX47" fmla="*/ 828675 w 3171825"/>
                <a:gd name="connsiteY47" fmla="*/ 2171700 h 2441927"/>
                <a:gd name="connsiteX48" fmla="*/ 819150 w 3171825"/>
                <a:gd name="connsiteY48" fmla="*/ 2219325 h 2441927"/>
                <a:gd name="connsiteX49" fmla="*/ 704850 w 3171825"/>
                <a:gd name="connsiteY49" fmla="*/ 2381250 h 2441927"/>
                <a:gd name="connsiteX50" fmla="*/ 332843 w 3171825"/>
                <a:gd name="connsiteY50" fmla="*/ 2426735 h 2441927"/>
                <a:gd name="connsiteX51" fmla="*/ 0 w 3171825"/>
                <a:gd name="connsiteY51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95625 w 3171825"/>
                <a:gd name="connsiteY20" fmla="*/ 438150 h 2441927"/>
                <a:gd name="connsiteX21" fmla="*/ 3076575 w 3171825"/>
                <a:gd name="connsiteY21" fmla="*/ 466725 h 2441927"/>
                <a:gd name="connsiteX22" fmla="*/ 3048000 w 3171825"/>
                <a:gd name="connsiteY22" fmla="*/ 485775 h 2441927"/>
                <a:gd name="connsiteX23" fmla="*/ 2933700 w 3171825"/>
                <a:gd name="connsiteY23" fmla="*/ 523875 h 2441927"/>
                <a:gd name="connsiteX24" fmla="*/ 2886075 w 3171825"/>
                <a:gd name="connsiteY24" fmla="*/ 533400 h 2441927"/>
                <a:gd name="connsiteX25" fmla="*/ 2828925 w 3171825"/>
                <a:gd name="connsiteY25" fmla="*/ 542925 h 2441927"/>
                <a:gd name="connsiteX26" fmla="*/ 2562225 w 3171825"/>
                <a:gd name="connsiteY26" fmla="*/ 571500 h 2441927"/>
                <a:gd name="connsiteX27" fmla="*/ 2447925 w 3171825"/>
                <a:gd name="connsiteY27" fmla="*/ 628650 h 2441927"/>
                <a:gd name="connsiteX28" fmla="*/ 2419350 w 3171825"/>
                <a:gd name="connsiteY28" fmla="*/ 647700 h 2441927"/>
                <a:gd name="connsiteX29" fmla="*/ 2400300 w 3171825"/>
                <a:gd name="connsiteY29" fmla="*/ 676275 h 2441927"/>
                <a:gd name="connsiteX30" fmla="*/ 2381250 w 3171825"/>
                <a:gd name="connsiteY30" fmla="*/ 819150 h 2441927"/>
                <a:gd name="connsiteX31" fmla="*/ 2371725 w 3171825"/>
                <a:gd name="connsiteY31" fmla="*/ 866775 h 2441927"/>
                <a:gd name="connsiteX32" fmla="*/ 2362200 w 3171825"/>
                <a:gd name="connsiteY32" fmla="*/ 1533525 h 2441927"/>
                <a:gd name="connsiteX33" fmla="*/ 2324100 w 3171825"/>
                <a:gd name="connsiteY33" fmla="*/ 1571625 h 2441927"/>
                <a:gd name="connsiteX34" fmla="*/ 2305050 w 3171825"/>
                <a:gd name="connsiteY34" fmla="*/ 1619250 h 2441927"/>
                <a:gd name="connsiteX35" fmla="*/ 2266950 w 3171825"/>
                <a:gd name="connsiteY35" fmla="*/ 1647825 h 2441927"/>
                <a:gd name="connsiteX36" fmla="*/ 2209800 w 3171825"/>
                <a:gd name="connsiteY36" fmla="*/ 1714500 h 2441927"/>
                <a:gd name="connsiteX37" fmla="*/ 2181225 w 3171825"/>
                <a:gd name="connsiteY37" fmla="*/ 1724025 h 2441927"/>
                <a:gd name="connsiteX38" fmla="*/ 2066925 w 3171825"/>
                <a:gd name="connsiteY38" fmla="*/ 1771650 h 2441927"/>
                <a:gd name="connsiteX39" fmla="*/ 2009775 w 3171825"/>
                <a:gd name="connsiteY39" fmla="*/ 1790700 h 2441927"/>
                <a:gd name="connsiteX40" fmla="*/ 1981200 w 3171825"/>
                <a:gd name="connsiteY40" fmla="*/ 1800225 h 2441927"/>
                <a:gd name="connsiteX41" fmla="*/ 942975 w 3171825"/>
                <a:gd name="connsiteY41" fmla="*/ 1819275 h 2441927"/>
                <a:gd name="connsiteX42" fmla="*/ 895350 w 3171825"/>
                <a:gd name="connsiteY42" fmla="*/ 1876425 h 2441927"/>
                <a:gd name="connsiteX43" fmla="*/ 876300 w 3171825"/>
                <a:gd name="connsiteY43" fmla="*/ 1933575 h 2441927"/>
                <a:gd name="connsiteX44" fmla="*/ 866775 w 3171825"/>
                <a:gd name="connsiteY44" fmla="*/ 1962150 h 2441927"/>
                <a:gd name="connsiteX45" fmla="*/ 847725 w 3171825"/>
                <a:gd name="connsiteY45" fmla="*/ 2124075 h 2441927"/>
                <a:gd name="connsiteX46" fmla="*/ 828675 w 3171825"/>
                <a:gd name="connsiteY46" fmla="*/ 2171700 h 2441927"/>
                <a:gd name="connsiteX47" fmla="*/ 819150 w 3171825"/>
                <a:gd name="connsiteY47" fmla="*/ 2219325 h 2441927"/>
                <a:gd name="connsiteX48" fmla="*/ 704850 w 3171825"/>
                <a:gd name="connsiteY48" fmla="*/ 2381250 h 2441927"/>
                <a:gd name="connsiteX49" fmla="*/ 332843 w 3171825"/>
                <a:gd name="connsiteY49" fmla="*/ 2426735 h 2441927"/>
                <a:gd name="connsiteX50" fmla="*/ 0 w 3171825"/>
                <a:gd name="connsiteY50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76575 w 3171825"/>
                <a:gd name="connsiteY20" fmla="*/ 466725 h 2441927"/>
                <a:gd name="connsiteX21" fmla="*/ 3048000 w 3171825"/>
                <a:gd name="connsiteY21" fmla="*/ 485775 h 2441927"/>
                <a:gd name="connsiteX22" fmla="*/ 2933700 w 3171825"/>
                <a:gd name="connsiteY22" fmla="*/ 523875 h 2441927"/>
                <a:gd name="connsiteX23" fmla="*/ 2886075 w 3171825"/>
                <a:gd name="connsiteY23" fmla="*/ 533400 h 2441927"/>
                <a:gd name="connsiteX24" fmla="*/ 2828925 w 3171825"/>
                <a:gd name="connsiteY24" fmla="*/ 542925 h 2441927"/>
                <a:gd name="connsiteX25" fmla="*/ 2562225 w 3171825"/>
                <a:gd name="connsiteY25" fmla="*/ 571500 h 2441927"/>
                <a:gd name="connsiteX26" fmla="*/ 2447925 w 3171825"/>
                <a:gd name="connsiteY26" fmla="*/ 628650 h 2441927"/>
                <a:gd name="connsiteX27" fmla="*/ 2419350 w 3171825"/>
                <a:gd name="connsiteY27" fmla="*/ 647700 h 2441927"/>
                <a:gd name="connsiteX28" fmla="*/ 2400300 w 3171825"/>
                <a:gd name="connsiteY28" fmla="*/ 676275 h 2441927"/>
                <a:gd name="connsiteX29" fmla="*/ 2381250 w 3171825"/>
                <a:gd name="connsiteY29" fmla="*/ 819150 h 2441927"/>
                <a:gd name="connsiteX30" fmla="*/ 2371725 w 3171825"/>
                <a:gd name="connsiteY30" fmla="*/ 866775 h 2441927"/>
                <a:gd name="connsiteX31" fmla="*/ 2362200 w 3171825"/>
                <a:gd name="connsiteY31" fmla="*/ 1533525 h 2441927"/>
                <a:gd name="connsiteX32" fmla="*/ 2324100 w 3171825"/>
                <a:gd name="connsiteY32" fmla="*/ 1571625 h 2441927"/>
                <a:gd name="connsiteX33" fmla="*/ 2305050 w 3171825"/>
                <a:gd name="connsiteY33" fmla="*/ 1619250 h 2441927"/>
                <a:gd name="connsiteX34" fmla="*/ 2266950 w 3171825"/>
                <a:gd name="connsiteY34" fmla="*/ 1647825 h 2441927"/>
                <a:gd name="connsiteX35" fmla="*/ 2209800 w 3171825"/>
                <a:gd name="connsiteY35" fmla="*/ 1714500 h 2441927"/>
                <a:gd name="connsiteX36" fmla="*/ 2181225 w 3171825"/>
                <a:gd name="connsiteY36" fmla="*/ 1724025 h 2441927"/>
                <a:gd name="connsiteX37" fmla="*/ 2066925 w 3171825"/>
                <a:gd name="connsiteY37" fmla="*/ 1771650 h 2441927"/>
                <a:gd name="connsiteX38" fmla="*/ 2009775 w 3171825"/>
                <a:gd name="connsiteY38" fmla="*/ 1790700 h 2441927"/>
                <a:gd name="connsiteX39" fmla="*/ 1981200 w 3171825"/>
                <a:gd name="connsiteY39" fmla="*/ 1800225 h 2441927"/>
                <a:gd name="connsiteX40" fmla="*/ 942975 w 3171825"/>
                <a:gd name="connsiteY40" fmla="*/ 1819275 h 2441927"/>
                <a:gd name="connsiteX41" fmla="*/ 895350 w 3171825"/>
                <a:gd name="connsiteY41" fmla="*/ 1876425 h 2441927"/>
                <a:gd name="connsiteX42" fmla="*/ 876300 w 3171825"/>
                <a:gd name="connsiteY42" fmla="*/ 1933575 h 2441927"/>
                <a:gd name="connsiteX43" fmla="*/ 866775 w 3171825"/>
                <a:gd name="connsiteY43" fmla="*/ 1962150 h 2441927"/>
                <a:gd name="connsiteX44" fmla="*/ 847725 w 3171825"/>
                <a:gd name="connsiteY44" fmla="*/ 2124075 h 2441927"/>
                <a:gd name="connsiteX45" fmla="*/ 828675 w 3171825"/>
                <a:gd name="connsiteY45" fmla="*/ 2171700 h 2441927"/>
                <a:gd name="connsiteX46" fmla="*/ 819150 w 3171825"/>
                <a:gd name="connsiteY46" fmla="*/ 2219325 h 2441927"/>
                <a:gd name="connsiteX47" fmla="*/ 704850 w 3171825"/>
                <a:gd name="connsiteY47" fmla="*/ 2381250 h 2441927"/>
                <a:gd name="connsiteX48" fmla="*/ 332843 w 3171825"/>
                <a:gd name="connsiteY48" fmla="*/ 2426735 h 2441927"/>
                <a:gd name="connsiteX49" fmla="*/ 0 w 3171825"/>
                <a:gd name="connsiteY49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828925 w 3171825"/>
                <a:gd name="connsiteY23" fmla="*/ 542925 h 2441927"/>
                <a:gd name="connsiteX24" fmla="*/ 2562225 w 3171825"/>
                <a:gd name="connsiteY24" fmla="*/ 571500 h 2441927"/>
                <a:gd name="connsiteX25" fmla="*/ 2447925 w 3171825"/>
                <a:gd name="connsiteY25" fmla="*/ 628650 h 2441927"/>
                <a:gd name="connsiteX26" fmla="*/ 2419350 w 3171825"/>
                <a:gd name="connsiteY26" fmla="*/ 647700 h 2441927"/>
                <a:gd name="connsiteX27" fmla="*/ 2400300 w 3171825"/>
                <a:gd name="connsiteY27" fmla="*/ 676275 h 2441927"/>
                <a:gd name="connsiteX28" fmla="*/ 2381250 w 3171825"/>
                <a:gd name="connsiteY28" fmla="*/ 819150 h 2441927"/>
                <a:gd name="connsiteX29" fmla="*/ 2371725 w 3171825"/>
                <a:gd name="connsiteY29" fmla="*/ 866775 h 2441927"/>
                <a:gd name="connsiteX30" fmla="*/ 2362200 w 3171825"/>
                <a:gd name="connsiteY30" fmla="*/ 1533525 h 2441927"/>
                <a:gd name="connsiteX31" fmla="*/ 2324100 w 3171825"/>
                <a:gd name="connsiteY31" fmla="*/ 1571625 h 2441927"/>
                <a:gd name="connsiteX32" fmla="*/ 2305050 w 3171825"/>
                <a:gd name="connsiteY32" fmla="*/ 1619250 h 2441927"/>
                <a:gd name="connsiteX33" fmla="*/ 2266950 w 3171825"/>
                <a:gd name="connsiteY33" fmla="*/ 1647825 h 2441927"/>
                <a:gd name="connsiteX34" fmla="*/ 2209800 w 3171825"/>
                <a:gd name="connsiteY34" fmla="*/ 1714500 h 2441927"/>
                <a:gd name="connsiteX35" fmla="*/ 2181225 w 3171825"/>
                <a:gd name="connsiteY35" fmla="*/ 1724025 h 2441927"/>
                <a:gd name="connsiteX36" fmla="*/ 2066925 w 3171825"/>
                <a:gd name="connsiteY36" fmla="*/ 1771650 h 2441927"/>
                <a:gd name="connsiteX37" fmla="*/ 2009775 w 3171825"/>
                <a:gd name="connsiteY37" fmla="*/ 1790700 h 2441927"/>
                <a:gd name="connsiteX38" fmla="*/ 1981200 w 3171825"/>
                <a:gd name="connsiteY38" fmla="*/ 1800225 h 2441927"/>
                <a:gd name="connsiteX39" fmla="*/ 942975 w 3171825"/>
                <a:gd name="connsiteY39" fmla="*/ 1819275 h 2441927"/>
                <a:gd name="connsiteX40" fmla="*/ 895350 w 3171825"/>
                <a:gd name="connsiteY40" fmla="*/ 1876425 h 2441927"/>
                <a:gd name="connsiteX41" fmla="*/ 876300 w 3171825"/>
                <a:gd name="connsiteY41" fmla="*/ 1933575 h 2441927"/>
                <a:gd name="connsiteX42" fmla="*/ 866775 w 3171825"/>
                <a:gd name="connsiteY42" fmla="*/ 1962150 h 2441927"/>
                <a:gd name="connsiteX43" fmla="*/ 847725 w 3171825"/>
                <a:gd name="connsiteY43" fmla="*/ 2124075 h 2441927"/>
                <a:gd name="connsiteX44" fmla="*/ 828675 w 3171825"/>
                <a:gd name="connsiteY44" fmla="*/ 2171700 h 2441927"/>
                <a:gd name="connsiteX45" fmla="*/ 819150 w 3171825"/>
                <a:gd name="connsiteY45" fmla="*/ 2219325 h 2441927"/>
                <a:gd name="connsiteX46" fmla="*/ 704850 w 3171825"/>
                <a:gd name="connsiteY46" fmla="*/ 2381250 h 2441927"/>
                <a:gd name="connsiteX47" fmla="*/ 332843 w 3171825"/>
                <a:gd name="connsiteY47" fmla="*/ 2426735 h 2441927"/>
                <a:gd name="connsiteX48" fmla="*/ 0 w 3171825"/>
                <a:gd name="connsiteY48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266950 w 3171825"/>
                <a:gd name="connsiteY32" fmla="*/ 1647825 h 2441927"/>
                <a:gd name="connsiteX33" fmla="*/ 2209800 w 3171825"/>
                <a:gd name="connsiteY33" fmla="*/ 1714500 h 2441927"/>
                <a:gd name="connsiteX34" fmla="*/ 2181225 w 3171825"/>
                <a:gd name="connsiteY34" fmla="*/ 1724025 h 2441927"/>
                <a:gd name="connsiteX35" fmla="*/ 2066925 w 3171825"/>
                <a:gd name="connsiteY35" fmla="*/ 1771650 h 2441927"/>
                <a:gd name="connsiteX36" fmla="*/ 2009775 w 3171825"/>
                <a:gd name="connsiteY36" fmla="*/ 1790700 h 2441927"/>
                <a:gd name="connsiteX37" fmla="*/ 1981200 w 3171825"/>
                <a:gd name="connsiteY37" fmla="*/ 1800225 h 2441927"/>
                <a:gd name="connsiteX38" fmla="*/ 942975 w 3171825"/>
                <a:gd name="connsiteY38" fmla="*/ 1819275 h 2441927"/>
                <a:gd name="connsiteX39" fmla="*/ 895350 w 3171825"/>
                <a:gd name="connsiteY39" fmla="*/ 1876425 h 2441927"/>
                <a:gd name="connsiteX40" fmla="*/ 876300 w 3171825"/>
                <a:gd name="connsiteY40" fmla="*/ 1933575 h 2441927"/>
                <a:gd name="connsiteX41" fmla="*/ 866775 w 3171825"/>
                <a:gd name="connsiteY41" fmla="*/ 1962150 h 2441927"/>
                <a:gd name="connsiteX42" fmla="*/ 847725 w 3171825"/>
                <a:gd name="connsiteY42" fmla="*/ 2124075 h 2441927"/>
                <a:gd name="connsiteX43" fmla="*/ 828675 w 3171825"/>
                <a:gd name="connsiteY43" fmla="*/ 2171700 h 2441927"/>
                <a:gd name="connsiteX44" fmla="*/ 819150 w 3171825"/>
                <a:gd name="connsiteY44" fmla="*/ 2219325 h 2441927"/>
                <a:gd name="connsiteX45" fmla="*/ 704850 w 3171825"/>
                <a:gd name="connsiteY45" fmla="*/ 2381250 h 2441927"/>
                <a:gd name="connsiteX46" fmla="*/ 332843 w 3171825"/>
                <a:gd name="connsiteY46" fmla="*/ 2426735 h 2441927"/>
                <a:gd name="connsiteX47" fmla="*/ 0 w 3171825"/>
                <a:gd name="connsiteY47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209800 w 3171825"/>
                <a:gd name="connsiteY32" fmla="*/ 1714500 h 2441927"/>
                <a:gd name="connsiteX33" fmla="*/ 2181225 w 3171825"/>
                <a:gd name="connsiteY33" fmla="*/ 1724025 h 2441927"/>
                <a:gd name="connsiteX34" fmla="*/ 2066925 w 3171825"/>
                <a:gd name="connsiteY34" fmla="*/ 1771650 h 2441927"/>
                <a:gd name="connsiteX35" fmla="*/ 2009775 w 3171825"/>
                <a:gd name="connsiteY35" fmla="*/ 1790700 h 2441927"/>
                <a:gd name="connsiteX36" fmla="*/ 1981200 w 3171825"/>
                <a:gd name="connsiteY36" fmla="*/ 1800225 h 2441927"/>
                <a:gd name="connsiteX37" fmla="*/ 942975 w 3171825"/>
                <a:gd name="connsiteY37" fmla="*/ 1819275 h 2441927"/>
                <a:gd name="connsiteX38" fmla="*/ 895350 w 3171825"/>
                <a:gd name="connsiteY38" fmla="*/ 1876425 h 2441927"/>
                <a:gd name="connsiteX39" fmla="*/ 876300 w 3171825"/>
                <a:gd name="connsiteY39" fmla="*/ 1933575 h 2441927"/>
                <a:gd name="connsiteX40" fmla="*/ 866775 w 3171825"/>
                <a:gd name="connsiteY40" fmla="*/ 1962150 h 2441927"/>
                <a:gd name="connsiteX41" fmla="*/ 847725 w 3171825"/>
                <a:gd name="connsiteY41" fmla="*/ 2124075 h 2441927"/>
                <a:gd name="connsiteX42" fmla="*/ 828675 w 3171825"/>
                <a:gd name="connsiteY42" fmla="*/ 2171700 h 2441927"/>
                <a:gd name="connsiteX43" fmla="*/ 819150 w 3171825"/>
                <a:gd name="connsiteY43" fmla="*/ 2219325 h 2441927"/>
                <a:gd name="connsiteX44" fmla="*/ 704850 w 3171825"/>
                <a:gd name="connsiteY44" fmla="*/ 2381250 h 2441927"/>
                <a:gd name="connsiteX45" fmla="*/ 332843 w 3171825"/>
                <a:gd name="connsiteY45" fmla="*/ 2426735 h 2441927"/>
                <a:gd name="connsiteX46" fmla="*/ 0 w 3171825"/>
                <a:gd name="connsiteY46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209800 w 3171825"/>
                <a:gd name="connsiteY32" fmla="*/ 1714500 h 2441927"/>
                <a:gd name="connsiteX33" fmla="*/ 2066925 w 3171825"/>
                <a:gd name="connsiteY33" fmla="*/ 1771650 h 2441927"/>
                <a:gd name="connsiteX34" fmla="*/ 2009775 w 3171825"/>
                <a:gd name="connsiteY34" fmla="*/ 1790700 h 2441927"/>
                <a:gd name="connsiteX35" fmla="*/ 1981200 w 3171825"/>
                <a:gd name="connsiteY35" fmla="*/ 1800225 h 2441927"/>
                <a:gd name="connsiteX36" fmla="*/ 942975 w 3171825"/>
                <a:gd name="connsiteY36" fmla="*/ 1819275 h 2441927"/>
                <a:gd name="connsiteX37" fmla="*/ 895350 w 3171825"/>
                <a:gd name="connsiteY37" fmla="*/ 1876425 h 2441927"/>
                <a:gd name="connsiteX38" fmla="*/ 876300 w 3171825"/>
                <a:gd name="connsiteY38" fmla="*/ 1933575 h 2441927"/>
                <a:gd name="connsiteX39" fmla="*/ 866775 w 3171825"/>
                <a:gd name="connsiteY39" fmla="*/ 1962150 h 2441927"/>
                <a:gd name="connsiteX40" fmla="*/ 847725 w 3171825"/>
                <a:gd name="connsiteY40" fmla="*/ 2124075 h 2441927"/>
                <a:gd name="connsiteX41" fmla="*/ 828675 w 3171825"/>
                <a:gd name="connsiteY41" fmla="*/ 2171700 h 2441927"/>
                <a:gd name="connsiteX42" fmla="*/ 819150 w 3171825"/>
                <a:gd name="connsiteY42" fmla="*/ 2219325 h 2441927"/>
                <a:gd name="connsiteX43" fmla="*/ 704850 w 3171825"/>
                <a:gd name="connsiteY43" fmla="*/ 2381250 h 2441927"/>
                <a:gd name="connsiteX44" fmla="*/ 332843 w 3171825"/>
                <a:gd name="connsiteY44" fmla="*/ 2426735 h 2441927"/>
                <a:gd name="connsiteX45" fmla="*/ 0 w 3171825"/>
                <a:gd name="connsiteY45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209800 w 3171825"/>
                <a:gd name="connsiteY32" fmla="*/ 1714500 h 2441927"/>
                <a:gd name="connsiteX33" fmla="*/ 2066925 w 3171825"/>
                <a:gd name="connsiteY33" fmla="*/ 1771650 h 2441927"/>
                <a:gd name="connsiteX34" fmla="*/ 2009775 w 3171825"/>
                <a:gd name="connsiteY34" fmla="*/ 1790700 h 2441927"/>
                <a:gd name="connsiteX35" fmla="*/ 942975 w 3171825"/>
                <a:gd name="connsiteY35" fmla="*/ 1819275 h 2441927"/>
                <a:gd name="connsiteX36" fmla="*/ 895350 w 3171825"/>
                <a:gd name="connsiteY36" fmla="*/ 1876425 h 2441927"/>
                <a:gd name="connsiteX37" fmla="*/ 876300 w 3171825"/>
                <a:gd name="connsiteY37" fmla="*/ 1933575 h 2441927"/>
                <a:gd name="connsiteX38" fmla="*/ 866775 w 3171825"/>
                <a:gd name="connsiteY38" fmla="*/ 1962150 h 2441927"/>
                <a:gd name="connsiteX39" fmla="*/ 847725 w 3171825"/>
                <a:gd name="connsiteY39" fmla="*/ 2124075 h 2441927"/>
                <a:gd name="connsiteX40" fmla="*/ 828675 w 3171825"/>
                <a:gd name="connsiteY40" fmla="*/ 2171700 h 2441927"/>
                <a:gd name="connsiteX41" fmla="*/ 819150 w 3171825"/>
                <a:gd name="connsiteY41" fmla="*/ 2219325 h 2441927"/>
                <a:gd name="connsiteX42" fmla="*/ 704850 w 3171825"/>
                <a:gd name="connsiteY42" fmla="*/ 2381250 h 2441927"/>
                <a:gd name="connsiteX43" fmla="*/ 332843 w 3171825"/>
                <a:gd name="connsiteY43" fmla="*/ 2426735 h 2441927"/>
                <a:gd name="connsiteX44" fmla="*/ 0 w 3171825"/>
                <a:gd name="connsiteY44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209800 w 3171825"/>
                <a:gd name="connsiteY32" fmla="*/ 1714500 h 2441927"/>
                <a:gd name="connsiteX33" fmla="*/ 2009775 w 3171825"/>
                <a:gd name="connsiteY33" fmla="*/ 1790700 h 2441927"/>
                <a:gd name="connsiteX34" fmla="*/ 942975 w 3171825"/>
                <a:gd name="connsiteY34" fmla="*/ 1819275 h 2441927"/>
                <a:gd name="connsiteX35" fmla="*/ 895350 w 3171825"/>
                <a:gd name="connsiteY35" fmla="*/ 1876425 h 2441927"/>
                <a:gd name="connsiteX36" fmla="*/ 876300 w 3171825"/>
                <a:gd name="connsiteY36" fmla="*/ 1933575 h 2441927"/>
                <a:gd name="connsiteX37" fmla="*/ 866775 w 3171825"/>
                <a:gd name="connsiteY37" fmla="*/ 1962150 h 2441927"/>
                <a:gd name="connsiteX38" fmla="*/ 847725 w 3171825"/>
                <a:gd name="connsiteY38" fmla="*/ 2124075 h 2441927"/>
                <a:gd name="connsiteX39" fmla="*/ 828675 w 3171825"/>
                <a:gd name="connsiteY39" fmla="*/ 2171700 h 2441927"/>
                <a:gd name="connsiteX40" fmla="*/ 819150 w 3171825"/>
                <a:gd name="connsiteY40" fmla="*/ 2219325 h 2441927"/>
                <a:gd name="connsiteX41" fmla="*/ 704850 w 3171825"/>
                <a:gd name="connsiteY41" fmla="*/ 2381250 h 2441927"/>
                <a:gd name="connsiteX42" fmla="*/ 332843 w 3171825"/>
                <a:gd name="connsiteY42" fmla="*/ 2426735 h 2441927"/>
                <a:gd name="connsiteX43" fmla="*/ 0 w 3171825"/>
                <a:gd name="connsiteY43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24100 w 3171825"/>
                <a:gd name="connsiteY30" fmla="*/ 1571625 h 2441927"/>
                <a:gd name="connsiteX31" fmla="*/ 2305050 w 3171825"/>
                <a:gd name="connsiteY31" fmla="*/ 1619250 h 2441927"/>
                <a:gd name="connsiteX32" fmla="*/ 2009775 w 3171825"/>
                <a:gd name="connsiteY32" fmla="*/ 1790700 h 2441927"/>
                <a:gd name="connsiteX33" fmla="*/ 942975 w 3171825"/>
                <a:gd name="connsiteY33" fmla="*/ 1819275 h 2441927"/>
                <a:gd name="connsiteX34" fmla="*/ 895350 w 3171825"/>
                <a:gd name="connsiteY34" fmla="*/ 1876425 h 2441927"/>
                <a:gd name="connsiteX35" fmla="*/ 876300 w 3171825"/>
                <a:gd name="connsiteY35" fmla="*/ 1933575 h 2441927"/>
                <a:gd name="connsiteX36" fmla="*/ 866775 w 3171825"/>
                <a:gd name="connsiteY36" fmla="*/ 1962150 h 2441927"/>
                <a:gd name="connsiteX37" fmla="*/ 847725 w 3171825"/>
                <a:gd name="connsiteY37" fmla="*/ 2124075 h 2441927"/>
                <a:gd name="connsiteX38" fmla="*/ 828675 w 3171825"/>
                <a:gd name="connsiteY38" fmla="*/ 2171700 h 2441927"/>
                <a:gd name="connsiteX39" fmla="*/ 819150 w 3171825"/>
                <a:gd name="connsiteY39" fmla="*/ 2219325 h 2441927"/>
                <a:gd name="connsiteX40" fmla="*/ 704850 w 3171825"/>
                <a:gd name="connsiteY40" fmla="*/ 2381250 h 2441927"/>
                <a:gd name="connsiteX41" fmla="*/ 332843 w 3171825"/>
                <a:gd name="connsiteY41" fmla="*/ 2426735 h 2441927"/>
                <a:gd name="connsiteX42" fmla="*/ 0 w 3171825"/>
                <a:gd name="connsiteY42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305050 w 3171825"/>
                <a:gd name="connsiteY30" fmla="*/ 1619250 h 2441927"/>
                <a:gd name="connsiteX31" fmla="*/ 2009775 w 3171825"/>
                <a:gd name="connsiteY31" fmla="*/ 1790700 h 2441927"/>
                <a:gd name="connsiteX32" fmla="*/ 942975 w 3171825"/>
                <a:gd name="connsiteY32" fmla="*/ 1819275 h 2441927"/>
                <a:gd name="connsiteX33" fmla="*/ 895350 w 3171825"/>
                <a:gd name="connsiteY33" fmla="*/ 1876425 h 2441927"/>
                <a:gd name="connsiteX34" fmla="*/ 876300 w 3171825"/>
                <a:gd name="connsiteY34" fmla="*/ 1933575 h 2441927"/>
                <a:gd name="connsiteX35" fmla="*/ 866775 w 3171825"/>
                <a:gd name="connsiteY35" fmla="*/ 1962150 h 2441927"/>
                <a:gd name="connsiteX36" fmla="*/ 847725 w 3171825"/>
                <a:gd name="connsiteY36" fmla="*/ 2124075 h 2441927"/>
                <a:gd name="connsiteX37" fmla="*/ 828675 w 3171825"/>
                <a:gd name="connsiteY37" fmla="*/ 2171700 h 2441927"/>
                <a:gd name="connsiteX38" fmla="*/ 819150 w 3171825"/>
                <a:gd name="connsiteY38" fmla="*/ 2219325 h 2441927"/>
                <a:gd name="connsiteX39" fmla="*/ 704850 w 3171825"/>
                <a:gd name="connsiteY39" fmla="*/ 2381250 h 2441927"/>
                <a:gd name="connsiteX40" fmla="*/ 332843 w 3171825"/>
                <a:gd name="connsiteY40" fmla="*/ 2426735 h 2441927"/>
                <a:gd name="connsiteX41" fmla="*/ 0 w 3171825"/>
                <a:gd name="connsiteY41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400300 w 3171825"/>
                <a:gd name="connsiteY26" fmla="*/ 676275 h 2441927"/>
                <a:gd name="connsiteX27" fmla="*/ 2381250 w 3171825"/>
                <a:gd name="connsiteY27" fmla="*/ 819150 h 2441927"/>
                <a:gd name="connsiteX28" fmla="*/ 2371725 w 3171825"/>
                <a:gd name="connsiteY28" fmla="*/ 866775 h 2441927"/>
                <a:gd name="connsiteX29" fmla="*/ 2362200 w 3171825"/>
                <a:gd name="connsiteY29" fmla="*/ 1533525 h 2441927"/>
                <a:gd name="connsiteX30" fmla="*/ 2009775 w 3171825"/>
                <a:gd name="connsiteY30" fmla="*/ 1790700 h 2441927"/>
                <a:gd name="connsiteX31" fmla="*/ 942975 w 3171825"/>
                <a:gd name="connsiteY31" fmla="*/ 1819275 h 2441927"/>
                <a:gd name="connsiteX32" fmla="*/ 895350 w 3171825"/>
                <a:gd name="connsiteY32" fmla="*/ 1876425 h 2441927"/>
                <a:gd name="connsiteX33" fmla="*/ 876300 w 3171825"/>
                <a:gd name="connsiteY33" fmla="*/ 1933575 h 2441927"/>
                <a:gd name="connsiteX34" fmla="*/ 866775 w 3171825"/>
                <a:gd name="connsiteY34" fmla="*/ 1962150 h 2441927"/>
                <a:gd name="connsiteX35" fmla="*/ 847725 w 3171825"/>
                <a:gd name="connsiteY35" fmla="*/ 2124075 h 2441927"/>
                <a:gd name="connsiteX36" fmla="*/ 828675 w 3171825"/>
                <a:gd name="connsiteY36" fmla="*/ 2171700 h 2441927"/>
                <a:gd name="connsiteX37" fmla="*/ 819150 w 3171825"/>
                <a:gd name="connsiteY37" fmla="*/ 2219325 h 2441927"/>
                <a:gd name="connsiteX38" fmla="*/ 704850 w 3171825"/>
                <a:gd name="connsiteY38" fmla="*/ 2381250 h 2441927"/>
                <a:gd name="connsiteX39" fmla="*/ 332843 w 3171825"/>
                <a:gd name="connsiteY39" fmla="*/ 2426735 h 2441927"/>
                <a:gd name="connsiteX40" fmla="*/ 0 w 3171825"/>
                <a:gd name="connsiteY40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381250 w 3171825"/>
                <a:gd name="connsiteY26" fmla="*/ 819150 h 2441927"/>
                <a:gd name="connsiteX27" fmla="*/ 2371725 w 3171825"/>
                <a:gd name="connsiteY27" fmla="*/ 866775 h 2441927"/>
                <a:gd name="connsiteX28" fmla="*/ 2362200 w 3171825"/>
                <a:gd name="connsiteY28" fmla="*/ 1533525 h 2441927"/>
                <a:gd name="connsiteX29" fmla="*/ 2009775 w 3171825"/>
                <a:gd name="connsiteY29" fmla="*/ 1790700 h 2441927"/>
                <a:gd name="connsiteX30" fmla="*/ 942975 w 3171825"/>
                <a:gd name="connsiteY30" fmla="*/ 1819275 h 2441927"/>
                <a:gd name="connsiteX31" fmla="*/ 895350 w 3171825"/>
                <a:gd name="connsiteY31" fmla="*/ 1876425 h 2441927"/>
                <a:gd name="connsiteX32" fmla="*/ 876300 w 3171825"/>
                <a:gd name="connsiteY32" fmla="*/ 1933575 h 2441927"/>
                <a:gd name="connsiteX33" fmla="*/ 866775 w 3171825"/>
                <a:gd name="connsiteY33" fmla="*/ 1962150 h 2441927"/>
                <a:gd name="connsiteX34" fmla="*/ 847725 w 3171825"/>
                <a:gd name="connsiteY34" fmla="*/ 2124075 h 2441927"/>
                <a:gd name="connsiteX35" fmla="*/ 828675 w 3171825"/>
                <a:gd name="connsiteY35" fmla="*/ 2171700 h 2441927"/>
                <a:gd name="connsiteX36" fmla="*/ 819150 w 3171825"/>
                <a:gd name="connsiteY36" fmla="*/ 2219325 h 2441927"/>
                <a:gd name="connsiteX37" fmla="*/ 704850 w 3171825"/>
                <a:gd name="connsiteY37" fmla="*/ 2381250 h 2441927"/>
                <a:gd name="connsiteX38" fmla="*/ 332843 w 3171825"/>
                <a:gd name="connsiteY38" fmla="*/ 2426735 h 2441927"/>
                <a:gd name="connsiteX39" fmla="*/ 0 w 3171825"/>
                <a:gd name="connsiteY39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47925 w 3171825"/>
                <a:gd name="connsiteY24" fmla="*/ 628650 h 2441927"/>
                <a:gd name="connsiteX25" fmla="*/ 2419350 w 3171825"/>
                <a:gd name="connsiteY25" fmla="*/ 647700 h 2441927"/>
                <a:gd name="connsiteX26" fmla="*/ 2371725 w 3171825"/>
                <a:gd name="connsiteY26" fmla="*/ 866775 h 2441927"/>
                <a:gd name="connsiteX27" fmla="*/ 2362200 w 3171825"/>
                <a:gd name="connsiteY27" fmla="*/ 1533525 h 2441927"/>
                <a:gd name="connsiteX28" fmla="*/ 2009775 w 3171825"/>
                <a:gd name="connsiteY28" fmla="*/ 1790700 h 2441927"/>
                <a:gd name="connsiteX29" fmla="*/ 942975 w 3171825"/>
                <a:gd name="connsiteY29" fmla="*/ 1819275 h 2441927"/>
                <a:gd name="connsiteX30" fmla="*/ 895350 w 3171825"/>
                <a:gd name="connsiteY30" fmla="*/ 1876425 h 2441927"/>
                <a:gd name="connsiteX31" fmla="*/ 876300 w 3171825"/>
                <a:gd name="connsiteY31" fmla="*/ 1933575 h 2441927"/>
                <a:gd name="connsiteX32" fmla="*/ 866775 w 3171825"/>
                <a:gd name="connsiteY32" fmla="*/ 1962150 h 2441927"/>
                <a:gd name="connsiteX33" fmla="*/ 847725 w 3171825"/>
                <a:gd name="connsiteY33" fmla="*/ 2124075 h 2441927"/>
                <a:gd name="connsiteX34" fmla="*/ 828675 w 3171825"/>
                <a:gd name="connsiteY34" fmla="*/ 2171700 h 2441927"/>
                <a:gd name="connsiteX35" fmla="*/ 819150 w 3171825"/>
                <a:gd name="connsiteY35" fmla="*/ 2219325 h 2441927"/>
                <a:gd name="connsiteX36" fmla="*/ 704850 w 3171825"/>
                <a:gd name="connsiteY36" fmla="*/ 2381250 h 2441927"/>
                <a:gd name="connsiteX37" fmla="*/ 332843 w 3171825"/>
                <a:gd name="connsiteY37" fmla="*/ 2426735 h 2441927"/>
                <a:gd name="connsiteX38" fmla="*/ 0 w 3171825"/>
                <a:gd name="connsiteY38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933700 w 3171825"/>
                <a:gd name="connsiteY21" fmla="*/ 523875 h 2441927"/>
                <a:gd name="connsiteX22" fmla="*/ 2886075 w 3171825"/>
                <a:gd name="connsiteY22" fmla="*/ 533400 h 2441927"/>
                <a:gd name="connsiteX23" fmla="*/ 2562225 w 3171825"/>
                <a:gd name="connsiteY23" fmla="*/ 571500 h 2441927"/>
                <a:gd name="connsiteX24" fmla="*/ 2419350 w 3171825"/>
                <a:gd name="connsiteY24" fmla="*/ 647700 h 2441927"/>
                <a:gd name="connsiteX25" fmla="*/ 2371725 w 3171825"/>
                <a:gd name="connsiteY25" fmla="*/ 866775 h 2441927"/>
                <a:gd name="connsiteX26" fmla="*/ 2362200 w 3171825"/>
                <a:gd name="connsiteY26" fmla="*/ 1533525 h 2441927"/>
                <a:gd name="connsiteX27" fmla="*/ 2009775 w 3171825"/>
                <a:gd name="connsiteY27" fmla="*/ 1790700 h 2441927"/>
                <a:gd name="connsiteX28" fmla="*/ 942975 w 3171825"/>
                <a:gd name="connsiteY28" fmla="*/ 1819275 h 2441927"/>
                <a:gd name="connsiteX29" fmla="*/ 895350 w 3171825"/>
                <a:gd name="connsiteY29" fmla="*/ 1876425 h 2441927"/>
                <a:gd name="connsiteX30" fmla="*/ 876300 w 3171825"/>
                <a:gd name="connsiteY30" fmla="*/ 1933575 h 2441927"/>
                <a:gd name="connsiteX31" fmla="*/ 866775 w 3171825"/>
                <a:gd name="connsiteY31" fmla="*/ 1962150 h 2441927"/>
                <a:gd name="connsiteX32" fmla="*/ 847725 w 3171825"/>
                <a:gd name="connsiteY32" fmla="*/ 2124075 h 2441927"/>
                <a:gd name="connsiteX33" fmla="*/ 828675 w 3171825"/>
                <a:gd name="connsiteY33" fmla="*/ 2171700 h 2441927"/>
                <a:gd name="connsiteX34" fmla="*/ 819150 w 3171825"/>
                <a:gd name="connsiteY34" fmla="*/ 2219325 h 2441927"/>
                <a:gd name="connsiteX35" fmla="*/ 704850 w 3171825"/>
                <a:gd name="connsiteY35" fmla="*/ 2381250 h 2441927"/>
                <a:gd name="connsiteX36" fmla="*/ 332843 w 3171825"/>
                <a:gd name="connsiteY36" fmla="*/ 2426735 h 2441927"/>
                <a:gd name="connsiteX37" fmla="*/ 0 w 3171825"/>
                <a:gd name="connsiteY37" fmla="*/ 2133600 h 2441927"/>
                <a:gd name="connsiteX0" fmla="*/ 57150 w 3171825"/>
                <a:gd name="connsiteY0" fmla="*/ 1466850 h 2441927"/>
                <a:gd name="connsiteX1" fmla="*/ 66675 w 3171825"/>
                <a:gd name="connsiteY1" fmla="*/ 1247775 h 2441927"/>
                <a:gd name="connsiteX2" fmla="*/ 419100 w 3171825"/>
                <a:gd name="connsiteY2" fmla="*/ 1190625 h 2441927"/>
                <a:gd name="connsiteX3" fmla="*/ 1419225 w 3171825"/>
                <a:gd name="connsiteY3" fmla="*/ 1181100 h 2441927"/>
                <a:gd name="connsiteX4" fmla="*/ 1447800 w 3171825"/>
                <a:gd name="connsiteY4" fmla="*/ 1171575 h 2441927"/>
                <a:gd name="connsiteX5" fmla="*/ 1504950 w 3171825"/>
                <a:gd name="connsiteY5" fmla="*/ 1162050 h 2441927"/>
                <a:gd name="connsiteX6" fmla="*/ 1543050 w 3171825"/>
                <a:gd name="connsiteY6" fmla="*/ 1133475 h 2441927"/>
                <a:gd name="connsiteX7" fmla="*/ 1581150 w 3171825"/>
                <a:gd name="connsiteY7" fmla="*/ 1047750 h 2441927"/>
                <a:gd name="connsiteX8" fmla="*/ 1590675 w 3171825"/>
                <a:gd name="connsiteY8" fmla="*/ 1019175 h 2441927"/>
                <a:gd name="connsiteX9" fmla="*/ 1752600 w 3171825"/>
                <a:gd name="connsiteY9" fmla="*/ 276225 h 2441927"/>
                <a:gd name="connsiteX10" fmla="*/ 1762125 w 3171825"/>
                <a:gd name="connsiteY10" fmla="*/ 238125 h 2441927"/>
                <a:gd name="connsiteX11" fmla="*/ 1790700 w 3171825"/>
                <a:gd name="connsiteY11" fmla="*/ 152400 h 2441927"/>
                <a:gd name="connsiteX12" fmla="*/ 1819275 w 3171825"/>
                <a:gd name="connsiteY12" fmla="*/ 85725 h 2441927"/>
                <a:gd name="connsiteX13" fmla="*/ 1876425 w 3171825"/>
                <a:gd name="connsiteY13" fmla="*/ 28575 h 2441927"/>
                <a:gd name="connsiteX14" fmla="*/ 2028825 w 3171825"/>
                <a:gd name="connsiteY14" fmla="*/ 0 h 2441927"/>
                <a:gd name="connsiteX15" fmla="*/ 3114675 w 3171825"/>
                <a:gd name="connsiteY15" fmla="*/ 9525 h 2441927"/>
                <a:gd name="connsiteX16" fmla="*/ 3152775 w 3171825"/>
                <a:gd name="connsiteY16" fmla="*/ 19050 h 2441927"/>
                <a:gd name="connsiteX17" fmla="*/ 3171825 w 3171825"/>
                <a:gd name="connsiteY17" fmla="*/ 76200 h 2441927"/>
                <a:gd name="connsiteX18" fmla="*/ 3162300 w 3171825"/>
                <a:gd name="connsiteY18" fmla="*/ 333375 h 2441927"/>
                <a:gd name="connsiteX19" fmla="*/ 3152775 w 3171825"/>
                <a:gd name="connsiteY19" fmla="*/ 371475 h 2441927"/>
                <a:gd name="connsiteX20" fmla="*/ 3048000 w 3171825"/>
                <a:gd name="connsiteY20" fmla="*/ 485775 h 2441927"/>
                <a:gd name="connsiteX21" fmla="*/ 2886075 w 3171825"/>
                <a:gd name="connsiteY21" fmla="*/ 533400 h 2441927"/>
                <a:gd name="connsiteX22" fmla="*/ 2562225 w 3171825"/>
                <a:gd name="connsiteY22" fmla="*/ 571500 h 2441927"/>
                <a:gd name="connsiteX23" fmla="*/ 2419350 w 3171825"/>
                <a:gd name="connsiteY23" fmla="*/ 647700 h 2441927"/>
                <a:gd name="connsiteX24" fmla="*/ 2371725 w 3171825"/>
                <a:gd name="connsiteY24" fmla="*/ 866775 h 2441927"/>
                <a:gd name="connsiteX25" fmla="*/ 2362200 w 3171825"/>
                <a:gd name="connsiteY25" fmla="*/ 1533525 h 2441927"/>
                <a:gd name="connsiteX26" fmla="*/ 2009775 w 3171825"/>
                <a:gd name="connsiteY26" fmla="*/ 1790700 h 2441927"/>
                <a:gd name="connsiteX27" fmla="*/ 942975 w 3171825"/>
                <a:gd name="connsiteY27" fmla="*/ 1819275 h 2441927"/>
                <a:gd name="connsiteX28" fmla="*/ 895350 w 3171825"/>
                <a:gd name="connsiteY28" fmla="*/ 1876425 h 2441927"/>
                <a:gd name="connsiteX29" fmla="*/ 876300 w 3171825"/>
                <a:gd name="connsiteY29" fmla="*/ 1933575 h 2441927"/>
                <a:gd name="connsiteX30" fmla="*/ 866775 w 3171825"/>
                <a:gd name="connsiteY30" fmla="*/ 1962150 h 2441927"/>
                <a:gd name="connsiteX31" fmla="*/ 847725 w 3171825"/>
                <a:gd name="connsiteY31" fmla="*/ 2124075 h 2441927"/>
                <a:gd name="connsiteX32" fmla="*/ 828675 w 3171825"/>
                <a:gd name="connsiteY32" fmla="*/ 2171700 h 2441927"/>
                <a:gd name="connsiteX33" fmla="*/ 819150 w 3171825"/>
                <a:gd name="connsiteY33" fmla="*/ 2219325 h 2441927"/>
                <a:gd name="connsiteX34" fmla="*/ 704850 w 3171825"/>
                <a:gd name="connsiteY34" fmla="*/ 2381250 h 2441927"/>
                <a:gd name="connsiteX35" fmla="*/ 332843 w 3171825"/>
                <a:gd name="connsiteY35" fmla="*/ 2426735 h 2441927"/>
                <a:gd name="connsiteX36" fmla="*/ 0 w 3171825"/>
                <a:gd name="connsiteY36" fmla="*/ 2133600 h 2441927"/>
                <a:gd name="connsiteX0" fmla="*/ 57150 w 3173719"/>
                <a:gd name="connsiteY0" fmla="*/ 1466850 h 2441927"/>
                <a:gd name="connsiteX1" fmla="*/ 66675 w 3173719"/>
                <a:gd name="connsiteY1" fmla="*/ 1247775 h 2441927"/>
                <a:gd name="connsiteX2" fmla="*/ 419100 w 3173719"/>
                <a:gd name="connsiteY2" fmla="*/ 1190625 h 2441927"/>
                <a:gd name="connsiteX3" fmla="*/ 1419225 w 3173719"/>
                <a:gd name="connsiteY3" fmla="*/ 1181100 h 2441927"/>
                <a:gd name="connsiteX4" fmla="*/ 1447800 w 3173719"/>
                <a:gd name="connsiteY4" fmla="*/ 1171575 h 2441927"/>
                <a:gd name="connsiteX5" fmla="*/ 1504950 w 3173719"/>
                <a:gd name="connsiteY5" fmla="*/ 1162050 h 2441927"/>
                <a:gd name="connsiteX6" fmla="*/ 1543050 w 3173719"/>
                <a:gd name="connsiteY6" fmla="*/ 1133475 h 2441927"/>
                <a:gd name="connsiteX7" fmla="*/ 1581150 w 3173719"/>
                <a:gd name="connsiteY7" fmla="*/ 1047750 h 2441927"/>
                <a:gd name="connsiteX8" fmla="*/ 1590675 w 3173719"/>
                <a:gd name="connsiteY8" fmla="*/ 1019175 h 2441927"/>
                <a:gd name="connsiteX9" fmla="*/ 1752600 w 3173719"/>
                <a:gd name="connsiteY9" fmla="*/ 276225 h 2441927"/>
                <a:gd name="connsiteX10" fmla="*/ 1762125 w 3173719"/>
                <a:gd name="connsiteY10" fmla="*/ 238125 h 2441927"/>
                <a:gd name="connsiteX11" fmla="*/ 1790700 w 3173719"/>
                <a:gd name="connsiteY11" fmla="*/ 152400 h 2441927"/>
                <a:gd name="connsiteX12" fmla="*/ 1819275 w 3173719"/>
                <a:gd name="connsiteY12" fmla="*/ 85725 h 2441927"/>
                <a:gd name="connsiteX13" fmla="*/ 1876425 w 3173719"/>
                <a:gd name="connsiteY13" fmla="*/ 28575 h 2441927"/>
                <a:gd name="connsiteX14" fmla="*/ 2028825 w 3173719"/>
                <a:gd name="connsiteY14" fmla="*/ 0 h 2441927"/>
                <a:gd name="connsiteX15" fmla="*/ 3114675 w 3173719"/>
                <a:gd name="connsiteY15" fmla="*/ 9525 h 2441927"/>
                <a:gd name="connsiteX16" fmla="*/ 3152775 w 3173719"/>
                <a:gd name="connsiteY16" fmla="*/ 19050 h 2441927"/>
                <a:gd name="connsiteX17" fmla="*/ 3171825 w 3173719"/>
                <a:gd name="connsiteY17" fmla="*/ 76200 h 2441927"/>
                <a:gd name="connsiteX18" fmla="*/ 3162300 w 3173719"/>
                <a:gd name="connsiteY18" fmla="*/ 333375 h 2441927"/>
                <a:gd name="connsiteX19" fmla="*/ 3048000 w 3173719"/>
                <a:gd name="connsiteY19" fmla="*/ 485775 h 2441927"/>
                <a:gd name="connsiteX20" fmla="*/ 2886075 w 3173719"/>
                <a:gd name="connsiteY20" fmla="*/ 533400 h 2441927"/>
                <a:gd name="connsiteX21" fmla="*/ 2562225 w 3173719"/>
                <a:gd name="connsiteY21" fmla="*/ 571500 h 2441927"/>
                <a:gd name="connsiteX22" fmla="*/ 2419350 w 3173719"/>
                <a:gd name="connsiteY22" fmla="*/ 647700 h 2441927"/>
                <a:gd name="connsiteX23" fmla="*/ 2371725 w 3173719"/>
                <a:gd name="connsiteY23" fmla="*/ 866775 h 2441927"/>
                <a:gd name="connsiteX24" fmla="*/ 2362200 w 3173719"/>
                <a:gd name="connsiteY24" fmla="*/ 1533525 h 2441927"/>
                <a:gd name="connsiteX25" fmla="*/ 2009775 w 3173719"/>
                <a:gd name="connsiteY25" fmla="*/ 1790700 h 2441927"/>
                <a:gd name="connsiteX26" fmla="*/ 942975 w 3173719"/>
                <a:gd name="connsiteY26" fmla="*/ 1819275 h 2441927"/>
                <a:gd name="connsiteX27" fmla="*/ 895350 w 3173719"/>
                <a:gd name="connsiteY27" fmla="*/ 1876425 h 2441927"/>
                <a:gd name="connsiteX28" fmla="*/ 876300 w 3173719"/>
                <a:gd name="connsiteY28" fmla="*/ 1933575 h 2441927"/>
                <a:gd name="connsiteX29" fmla="*/ 866775 w 3173719"/>
                <a:gd name="connsiteY29" fmla="*/ 1962150 h 2441927"/>
                <a:gd name="connsiteX30" fmla="*/ 847725 w 3173719"/>
                <a:gd name="connsiteY30" fmla="*/ 2124075 h 2441927"/>
                <a:gd name="connsiteX31" fmla="*/ 828675 w 3173719"/>
                <a:gd name="connsiteY31" fmla="*/ 2171700 h 2441927"/>
                <a:gd name="connsiteX32" fmla="*/ 819150 w 3173719"/>
                <a:gd name="connsiteY32" fmla="*/ 2219325 h 2441927"/>
                <a:gd name="connsiteX33" fmla="*/ 704850 w 3173719"/>
                <a:gd name="connsiteY33" fmla="*/ 2381250 h 2441927"/>
                <a:gd name="connsiteX34" fmla="*/ 332843 w 3173719"/>
                <a:gd name="connsiteY34" fmla="*/ 2426735 h 2441927"/>
                <a:gd name="connsiteX35" fmla="*/ 0 w 3173719"/>
                <a:gd name="connsiteY35" fmla="*/ 2133600 h 2441927"/>
                <a:gd name="connsiteX0" fmla="*/ 57150 w 3173719"/>
                <a:gd name="connsiteY0" fmla="*/ 1466850 h 2441927"/>
                <a:gd name="connsiteX1" fmla="*/ 66675 w 3173719"/>
                <a:gd name="connsiteY1" fmla="*/ 1247775 h 2441927"/>
                <a:gd name="connsiteX2" fmla="*/ 419100 w 3173719"/>
                <a:gd name="connsiteY2" fmla="*/ 1190625 h 2441927"/>
                <a:gd name="connsiteX3" fmla="*/ 1419225 w 3173719"/>
                <a:gd name="connsiteY3" fmla="*/ 1181100 h 2441927"/>
                <a:gd name="connsiteX4" fmla="*/ 1447800 w 3173719"/>
                <a:gd name="connsiteY4" fmla="*/ 1171575 h 2441927"/>
                <a:gd name="connsiteX5" fmla="*/ 1504950 w 3173719"/>
                <a:gd name="connsiteY5" fmla="*/ 1162050 h 2441927"/>
                <a:gd name="connsiteX6" fmla="*/ 1543050 w 3173719"/>
                <a:gd name="connsiteY6" fmla="*/ 1133475 h 2441927"/>
                <a:gd name="connsiteX7" fmla="*/ 1581150 w 3173719"/>
                <a:gd name="connsiteY7" fmla="*/ 1047750 h 2441927"/>
                <a:gd name="connsiteX8" fmla="*/ 1590675 w 3173719"/>
                <a:gd name="connsiteY8" fmla="*/ 1019175 h 2441927"/>
                <a:gd name="connsiteX9" fmla="*/ 1752600 w 3173719"/>
                <a:gd name="connsiteY9" fmla="*/ 276225 h 2441927"/>
                <a:gd name="connsiteX10" fmla="*/ 1762125 w 3173719"/>
                <a:gd name="connsiteY10" fmla="*/ 238125 h 2441927"/>
                <a:gd name="connsiteX11" fmla="*/ 1790700 w 3173719"/>
                <a:gd name="connsiteY11" fmla="*/ 152400 h 2441927"/>
                <a:gd name="connsiteX12" fmla="*/ 1819275 w 3173719"/>
                <a:gd name="connsiteY12" fmla="*/ 85725 h 2441927"/>
                <a:gd name="connsiteX13" fmla="*/ 1876425 w 3173719"/>
                <a:gd name="connsiteY13" fmla="*/ 28575 h 2441927"/>
                <a:gd name="connsiteX14" fmla="*/ 2028825 w 3173719"/>
                <a:gd name="connsiteY14" fmla="*/ 0 h 2441927"/>
                <a:gd name="connsiteX15" fmla="*/ 3114675 w 3173719"/>
                <a:gd name="connsiteY15" fmla="*/ 9525 h 2441927"/>
                <a:gd name="connsiteX16" fmla="*/ 3152775 w 3173719"/>
                <a:gd name="connsiteY16" fmla="*/ 19050 h 2441927"/>
                <a:gd name="connsiteX17" fmla="*/ 3171825 w 3173719"/>
                <a:gd name="connsiteY17" fmla="*/ 76200 h 2441927"/>
                <a:gd name="connsiteX18" fmla="*/ 3162300 w 3173719"/>
                <a:gd name="connsiteY18" fmla="*/ 333375 h 2441927"/>
                <a:gd name="connsiteX19" fmla="*/ 3048000 w 3173719"/>
                <a:gd name="connsiteY19" fmla="*/ 485775 h 2441927"/>
                <a:gd name="connsiteX20" fmla="*/ 2886075 w 3173719"/>
                <a:gd name="connsiteY20" fmla="*/ 533400 h 2441927"/>
                <a:gd name="connsiteX21" fmla="*/ 2562225 w 3173719"/>
                <a:gd name="connsiteY21" fmla="*/ 571500 h 2441927"/>
                <a:gd name="connsiteX22" fmla="*/ 2419350 w 3173719"/>
                <a:gd name="connsiteY22" fmla="*/ 647700 h 2441927"/>
                <a:gd name="connsiteX23" fmla="*/ 2371725 w 3173719"/>
                <a:gd name="connsiteY23" fmla="*/ 866775 h 2441927"/>
                <a:gd name="connsiteX24" fmla="*/ 2362200 w 3173719"/>
                <a:gd name="connsiteY24" fmla="*/ 1533525 h 2441927"/>
                <a:gd name="connsiteX25" fmla="*/ 2009775 w 3173719"/>
                <a:gd name="connsiteY25" fmla="*/ 1790700 h 2441927"/>
                <a:gd name="connsiteX26" fmla="*/ 942975 w 3173719"/>
                <a:gd name="connsiteY26" fmla="*/ 1819275 h 2441927"/>
                <a:gd name="connsiteX27" fmla="*/ 895350 w 3173719"/>
                <a:gd name="connsiteY27" fmla="*/ 1876425 h 2441927"/>
                <a:gd name="connsiteX28" fmla="*/ 876300 w 3173719"/>
                <a:gd name="connsiteY28" fmla="*/ 1933575 h 2441927"/>
                <a:gd name="connsiteX29" fmla="*/ 866775 w 3173719"/>
                <a:gd name="connsiteY29" fmla="*/ 1962150 h 2441927"/>
                <a:gd name="connsiteX30" fmla="*/ 847725 w 3173719"/>
                <a:gd name="connsiteY30" fmla="*/ 2124075 h 2441927"/>
                <a:gd name="connsiteX31" fmla="*/ 828675 w 3173719"/>
                <a:gd name="connsiteY31" fmla="*/ 2171700 h 2441927"/>
                <a:gd name="connsiteX32" fmla="*/ 819150 w 3173719"/>
                <a:gd name="connsiteY32" fmla="*/ 2219325 h 2441927"/>
                <a:gd name="connsiteX33" fmla="*/ 704850 w 3173719"/>
                <a:gd name="connsiteY33" fmla="*/ 2381250 h 2441927"/>
                <a:gd name="connsiteX34" fmla="*/ 332843 w 3173719"/>
                <a:gd name="connsiteY34" fmla="*/ 2426735 h 2441927"/>
                <a:gd name="connsiteX35" fmla="*/ 0 w 3173719"/>
                <a:gd name="connsiteY35" fmla="*/ 2133600 h 2441927"/>
                <a:gd name="connsiteX36" fmla="*/ 57150 w 3173719"/>
                <a:gd name="connsiteY36" fmla="*/ 1466850 h 2441927"/>
                <a:gd name="connsiteX0" fmla="*/ 57150 w 3173719"/>
                <a:gd name="connsiteY0" fmla="*/ 1466850 h 2441927"/>
                <a:gd name="connsiteX1" fmla="*/ 66675 w 3173719"/>
                <a:gd name="connsiteY1" fmla="*/ 1247775 h 2441927"/>
                <a:gd name="connsiteX2" fmla="*/ 419100 w 3173719"/>
                <a:gd name="connsiteY2" fmla="*/ 1190625 h 2441927"/>
                <a:gd name="connsiteX3" fmla="*/ 1419225 w 3173719"/>
                <a:gd name="connsiteY3" fmla="*/ 1181100 h 2441927"/>
                <a:gd name="connsiteX4" fmla="*/ 1447800 w 3173719"/>
                <a:gd name="connsiteY4" fmla="*/ 1171575 h 2441927"/>
                <a:gd name="connsiteX5" fmla="*/ 1504950 w 3173719"/>
                <a:gd name="connsiteY5" fmla="*/ 1162050 h 2441927"/>
                <a:gd name="connsiteX6" fmla="*/ 1543050 w 3173719"/>
                <a:gd name="connsiteY6" fmla="*/ 1133475 h 2441927"/>
                <a:gd name="connsiteX7" fmla="*/ 1581150 w 3173719"/>
                <a:gd name="connsiteY7" fmla="*/ 1047750 h 2441927"/>
                <a:gd name="connsiteX8" fmla="*/ 1590675 w 3173719"/>
                <a:gd name="connsiteY8" fmla="*/ 1019175 h 2441927"/>
                <a:gd name="connsiteX9" fmla="*/ 1752600 w 3173719"/>
                <a:gd name="connsiteY9" fmla="*/ 276225 h 2441927"/>
                <a:gd name="connsiteX10" fmla="*/ 1762125 w 3173719"/>
                <a:gd name="connsiteY10" fmla="*/ 238125 h 2441927"/>
                <a:gd name="connsiteX11" fmla="*/ 1790700 w 3173719"/>
                <a:gd name="connsiteY11" fmla="*/ 152400 h 2441927"/>
                <a:gd name="connsiteX12" fmla="*/ 1819275 w 3173719"/>
                <a:gd name="connsiteY12" fmla="*/ 85725 h 2441927"/>
                <a:gd name="connsiteX13" fmla="*/ 1876425 w 3173719"/>
                <a:gd name="connsiteY13" fmla="*/ 28575 h 2441927"/>
                <a:gd name="connsiteX14" fmla="*/ 2028825 w 3173719"/>
                <a:gd name="connsiteY14" fmla="*/ 0 h 2441927"/>
                <a:gd name="connsiteX15" fmla="*/ 3114675 w 3173719"/>
                <a:gd name="connsiteY15" fmla="*/ 9525 h 2441927"/>
                <a:gd name="connsiteX16" fmla="*/ 3152775 w 3173719"/>
                <a:gd name="connsiteY16" fmla="*/ 19050 h 2441927"/>
                <a:gd name="connsiteX17" fmla="*/ 3171825 w 3173719"/>
                <a:gd name="connsiteY17" fmla="*/ 76200 h 2441927"/>
                <a:gd name="connsiteX18" fmla="*/ 3162300 w 3173719"/>
                <a:gd name="connsiteY18" fmla="*/ 333375 h 2441927"/>
                <a:gd name="connsiteX19" fmla="*/ 3048000 w 3173719"/>
                <a:gd name="connsiteY19" fmla="*/ 485775 h 2441927"/>
                <a:gd name="connsiteX20" fmla="*/ 2886075 w 3173719"/>
                <a:gd name="connsiteY20" fmla="*/ 533400 h 2441927"/>
                <a:gd name="connsiteX21" fmla="*/ 2562225 w 3173719"/>
                <a:gd name="connsiteY21" fmla="*/ 571500 h 2441927"/>
                <a:gd name="connsiteX22" fmla="*/ 2419350 w 3173719"/>
                <a:gd name="connsiteY22" fmla="*/ 647700 h 2441927"/>
                <a:gd name="connsiteX23" fmla="*/ 2371725 w 3173719"/>
                <a:gd name="connsiteY23" fmla="*/ 866775 h 2441927"/>
                <a:gd name="connsiteX24" fmla="*/ 2362200 w 3173719"/>
                <a:gd name="connsiteY24" fmla="*/ 1533525 h 2441927"/>
                <a:gd name="connsiteX25" fmla="*/ 2009775 w 3173719"/>
                <a:gd name="connsiteY25" fmla="*/ 1790700 h 2441927"/>
                <a:gd name="connsiteX26" fmla="*/ 942975 w 3173719"/>
                <a:gd name="connsiteY26" fmla="*/ 1819275 h 2441927"/>
                <a:gd name="connsiteX27" fmla="*/ 895350 w 3173719"/>
                <a:gd name="connsiteY27" fmla="*/ 1876425 h 2441927"/>
                <a:gd name="connsiteX28" fmla="*/ 876300 w 3173719"/>
                <a:gd name="connsiteY28" fmla="*/ 1933575 h 2441927"/>
                <a:gd name="connsiteX29" fmla="*/ 866775 w 3173719"/>
                <a:gd name="connsiteY29" fmla="*/ 1962150 h 2441927"/>
                <a:gd name="connsiteX30" fmla="*/ 847725 w 3173719"/>
                <a:gd name="connsiteY30" fmla="*/ 2124075 h 2441927"/>
                <a:gd name="connsiteX31" fmla="*/ 828675 w 3173719"/>
                <a:gd name="connsiteY31" fmla="*/ 2171700 h 2441927"/>
                <a:gd name="connsiteX32" fmla="*/ 819150 w 3173719"/>
                <a:gd name="connsiteY32" fmla="*/ 2219325 h 2441927"/>
                <a:gd name="connsiteX33" fmla="*/ 704850 w 3173719"/>
                <a:gd name="connsiteY33" fmla="*/ 2381250 h 2441927"/>
                <a:gd name="connsiteX34" fmla="*/ 332843 w 3173719"/>
                <a:gd name="connsiteY34" fmla="*/ 2426735 h 2441927"/>
                <a:gd name="connsiteX35" fmla="*/ 0 w 3173719"/>
                <a:gd name="connsiteY35" fmla="*/ 2133600 h 2441927"/>
                <a:gd name="connsiteX36" fmla="*/ 57150 w 3173719"/>
                <a:gd name="connsiteY36" fmla="*/ 1466850 h 2441927"/>
                <a:gd name="connsiteX0" fmla="*/ 19187 w 3135756"/>
                <a:gd name="connsiteY0" fmla="*/ 1466850 h 2445853"/>
                <a:gd name="connsiteX1" fmla="*/ 28712 w 3135756"/>
                <a:gd name="connsiteY1" fmla="*/ 1247775 h 2445853"/>
                <a:gd name="connsiteX2" fmla="*/ 381137 w 3135756"/>
                <a:gd name="connsiteY2" fmla="*/ 1190625 h 2445853"/>
                <a:gd name="connsiteX3" fmla="*/ 1381262 w 3135756"/>
                <a:gd name="connsiteY3" fmla="*/ 1181100 h 2445853"/>
                <a:gd name="connsiteX4" fmla="*/ 1409837 w 3135756"/>
                <a:gd name="connsiteY4" fmla="*/ 1171575 h 2445853"/>
                <a:gd name="connsiteX5" fmla="*/ 1466987 w 3135756"/>
                <a:gd name="connsiteY5" fmla="*/ 1162050 h 2445853"/>
                <a:gd name="connsiteX6" fmla="*/ 1505087 w 3135756"/>
                <a:gd name="connsiteY6" fmla="*/ 1133475 h 2445853"/>
                <a:gd name="connsiteX7" fmla="*/ 1543187 w 3135756"/>
                <a:gd name="connsiteY7" fmla="*/ 1047750 h 2445853"/>
                <a:gd name="connsiteX8" fmla="*/ 1552712 w 3135756"/>
                <a:gd name="connsiteY8" fmla="*/ 1019175 h 2445853"/>
                <a:gd name="connsiteX9" fmla="*/ 1714637 w 3135756"/>
                <a:gd name="connsiteY9" fmla="*/ 276225 h 2445853"/>
                <a:gd name="connsiteX10" fmla="*/ 1724162 w 3135756"/>
                <a:gd name="connsiteY10" fmla="*/ 238125 h 2445853"/>
                <a:gd name="connsiteX11" fmla="*/ 1752737 w 3135756"/>
                <a:gd name="connsiteY11" fmla="*/ 152400 h 2445853"/>
                <a:gd name="connsiteX12" fmla="*/ 1781312 w 3135756"/>
                <a:gd name="connsiteY12" fmla="*/ 85725 h 2445853"/>
                <a:gd name="connsiteX13" fmla="*/ 1838462 w 3135756"/>
                <a:gd name="connsiteY13" fmla="*/ 28575 h 2445853"/>
                <a:gd name="connsiteX14" fmla="*/ 1990862 w 3135756"/>
                <a:gd name="connsiteY14" fmla="*/ 0 h 2445853"/>
                <a:gd name="connsiteX15" fmla="*/ 3076712 w 3135756"/>
                <a:gd name="connsiteY15" fmla="*/ 9525 h 2445853"/>
                <a:gd name="connsiteX16" fmla="*/ 3114812 w 3135756"/>
                <a:gd name="connsiteY16" fmla="*/ 19050 h 2445853"/>
                <a:gd name="connsiteX17" fmla="*/ 3133862 w 3135756"/>
                <a:gd name="connsiteY17" fmla="*/ 76200 h 2445853"/>
                <a:gd name="connsiteX18" fmla="*/ 3124337 w 3135756"/>
                <a:gd name="connsiteY18" fmla="*/ 333375 h 2445853"/>
                <a:gd name="connsiteX19" fmla="*/ 3010037 w 3135756"/>
                <a:gd name="connsiteY19" fmla="*/ 485775 h 2445853"/>
                <a:gd name="connsiteX20" fmla="*/ 2848112 w 3135756"/>
                <a:gd name="connsiteY20" fmla="*/ 533400 h 2445853"/>
                <a:gd name="connsiteX21" fmla="*/ 2524262 w 3135756"/>
                <a:gd name="connsiteY21" fmla="*/ 571500 h 2445853"/>
                <a:gd name="connsiteX22" fmla="*/ 2381387 w 3135756"/>
                <a:gd name="connsiteY22" fmla="*/ 647700 h 2445853"/>
                <a:gd name="connsiteX23" fmla="*/ 2333762 w 3135756"/>
                <a:gd name="connsiteY23" fmla="*/ 866775 h 2445853"/>
                <a:gd name="connsiteX24" fmla="*/ 2324237 w 3135756"/>
                <a:gd name="connsiteY24" fmla="*/ 1533525 h 2445853"/>
                <a:gd name="connsiteX25" fmla="*/ 1971812 w 3135756"/>
                <a:gd name="connsiteY25" fmla="*/ 1790700 h 2445853"/>
                <a:gd name="connsiteX26" fmla="*/ 905012 w 3135756"/>
                <a:gd name="connsiteY26" fmla="*/ 1819275 h 2445853"/>
                <a:gd name="connsiteX27" fmla="*/ 857387 w 3135756"/>
                <a:gd name="connsiteY27" fmla="*/ 1876425 h 2445853"/>
                <a:gd name="connsiteX28" fmla="*/ 838337 w 3135756"/>
                <a:gd name="connsiteY28" fmla="*/ 1933575 h 2445853"/>
                <a:gd name="connsiteX29" fmla="*/ 828812 w 3135756"/>
                <a:gd name="connsiteY29" fmla="*/ 1962150 h 2445853"/>
                <a:gd name="connsiteX30" fmla="*/ 809762 w 3135756"/>
                <a:gd name="connsiteY30" fmla="*/ 2124075 h 2445853"/>
                <a:gd name="connsiteX31" fmla="*/ 790712 w 3135756"/>
                <a:gd name="connsiteY31" fmla="*/ 2171700 h 2445853"/>
                <a:gd name="connsiteX32" fmla="*/ 781187 w 3135756"/>
                <a:gd name="connsiteY32" fmla="*/ 2219325 h 2445853"/>
                <a:gd name="connsiteX33" fmla="*/ 666887 w 3135756"/>
                <a:gd name="connsiteY33" fmla="*/ 2381250 h 2445853"/>
                <a:gd name="connsiteX34" fmla="*/ 294880 w 3135756"/>
                <a:gd name="connsiteY34" fmla="*/ 2426735 h 2445853"/>
                <a:gd name="connsiteX35" fmla="*/ 1794 w 3135756"/>
                <a:gd name="connsiteY35" fmla="*/ 2078832 h 2445853"/>
                <a:gd name="connsiteX36" fmla="*/ 19187 w 3135756"/>
                <a:gd name="connsiteY36" fmla="*/ 1466850 h 2445853"/>
                <a:gd name="connsiteX0" fmla="*/ 34503 w 3151072"/>
                <a:gd name="connsiteY0" fmla="*/ 1466850 h 2490688"/>
                <a:gd name="connsiteX1" fmla="*/ 44028 w 3151072"/>
                <a:gd name="connsiteY1" fmla="*/ 1247775 h 2490688"/>
                <a:gd name="connsiteX2" fmla="*/ 396453 w 3151072"/>
                <a:gd name="connsiteY2" fmla="*/ 1190625 h 2490688"/>
                <a:gd name="connsiteX3" fmla="*/ 1396578 w 3151072"/>
                <a:gd name="connsiteY3" fmla="*/ 1181100 h 2490688"/>
                <a:gd name="connsiteX4" fmla="*/ 1425153 w 3151072"/>
                <a:gd name="connsiteY4" fmla="*/ 1171575 h 2490688"/>
                <a:gd name="connsiteX5" fmla="*/ 1482303 w 3151072"/>
                <a:gd name="connsiteY5" fmla="*/ 1162050 h 2490688"/>
                <a:gd name="connsiteX6" fmla="*/ 1520403 w 3151072"/>
                <a:gd name="connsiteY6" fmla="*/ 1133475 h 2490688"/>
                <a:gd name="connsiteX7" fmla="*/ 1558503 w 3151072"/>
                <a:gd name="connsiteY7" fmla="*/ 1047750 h 2490688"/>
                <a:gd name="connsiteX8" fmla="*/ 1568028 w 3151072"/>
                <a:gd name="connsiteY8" fmla="*/ 1019175 h 2490688"/>
                <a:gd name="connsiteX9" fmla="*/ 1729953 w 3151072"/>
                <a:gd name="connsiteY9" fmla="*/ 276225 h 2490688"/>
                <a:gd name="connsiteX10" fmla="*/ 1739478 w 3151072"/>
                <a:gd name="connsiteY10" fmla="*/ 238125 h 2490688"/>
                <a:gd name="connsiteX11" fmla="*/ 1768053 w 3151072"/>
                <a:gd name="connsiteY11" fmla="*/ 152400 h 2490688"/>
                <a:gd name="connsiteX12" fmla="*/ 1796628 w 3151072"/>
                <a:gd name="connsiteY12" fmla="*/ 85725 h 2490688"/>
                <a:gd name="connsiteX13" fmla="*/ 1853778 w 3151072"/>
                <a:gd name="connsiteY13" fmla="*/ 28575 h 2490688"/>
                <a:gd name="connsiteX14" fmla="*/ 2006178 w 3151072"/>
                <a:gd name="connsiteY14" fmla="*/ 0 h 2490688"/>
                <a:gd name="connsiteX15" fmla="*/ 3092028 w 3151072"/>
                <a:gd name="connsiteY15" fmla="*/ 9525 h 2490688"/>
                <a:gd name="connsiteX16" fmla="*/ 3130128 w 3151072"/>
                <a:gd name="connsiteY16" fmla="*/ 19050 h 2490688"/>
                <a:gd name="connsiteX17" fmla="*/ 3149178 w 3151072"/>
                <a:gd name="connsiteY17" fmla="*/ 76200 h 2490688"/>
                <a:gd name="connsiteX18" fmla="*/ 3139653 w 3151072"/>
                <a:gd name="connsiteY18" fmla="*/ 333375 h 2490688"/>
                <a:gd name="connsiteX19" fmla="*/ 3025353 w 3151072"/>
                <a:gd name="connsiteY19" fmla="*/ 485775 h 2490688"/>
                <a:gd name="connsiteX20" fmla="*/ 2863428 w 3151072"/>
                <a:gd name="connsiteY20" fmla="*/ 533400 h 2490688"/>
                <a:gd name="connsiteX21" fmla="*/ 2539578 w 3151072"/>
                <a:gd name="connsiteY21" fmla="*/ 571500 h 2490688"/>
                <a:gd name="connsiteX22" fmla="*/ 2396703 w 3151072"/>
                <a:gd name="connsiteY22" fmla="*/ 647700 h 2490688"/>
                <a:gd name="connsiteX23" fmla="*/ 2349078 w 3151072"/>
                <a:gd name="connsiteY23" fmla="*/ 866775 h 2490688"/>
                <a:gd name="connsiteX24" fmla="*/ 2339553 w 3151072"/>
                <a:gd name="connsiteY24" fmla="*/ 1533525 h 2490688"/>
                <a:gd name="connsiteX25" fmla="*/ 1987128 w 3151072"/>
                <a:gd name="connsiteY25" fmla="*/ 1790700 h 2490688"/>
                <a:gd name="connsiteX26" fmla="*/ 920328 w 3151072"/>
                <a:gd name="connsiteY26" fmla="*/ 1819275 h 2490688"/>
                <a:gd name="connsiteX27" fmla="*/ 872703 w 3151072"/>
                <a:gd name="connsiteY27" fmla="*/ 1876425 h 2490688"/>
                <a:gd name="connsiteX28" fmla="*/ 853653 w 3151072"/>
                <a:gd name="connsiteY28" fmla="*/ 1933575 h 2490688"/>
                <a:gd name="connsiteX29" fmla="*/ 844128 w 3151072"/>
                <a:gd name="connsiteY29" fmla="*/ 1962150 h 2490688"/>
                <a:gd name="connsiteX30" fmla="*/ 825078 w 3151072"/>
                <a:gd name="connsiteY30" fmla="*/ 2124075 h 2490688"/>
                <a:gd name="connsiteX31" fmla="*/ 806028 w 3151072"/>
                <a:gd name="connsiteY31" fmla="*/ 2171700 h 2490688"/>
                <a:gd name="connsiteX32" fmla="*/ 796503 w 3151072"/>
                <a:gd name="connsiteY32" fmla="*/ 2219325 h 2490688"/>
                <a:gd name="connsiteX33" fmla="*/ 682203 w 3151072"/>
                <a:gd name="connsiteY33" fmla="*/ 2381250 h 2490688"/>
                <a:gd name="connsiteX34" fmla="*/ 310196 w 3151072"/>
                <a:gd name="connsiteY34" fmla="*/ 2426735 h 2490688"/>
                <a:gd name="connsiteX35" fmla="*/ 34503 w 3151072"/>
                <a:gd name="connsiteY35" fmla="*/ 1466850 h 2490688"/>
                <a:gd name="connsiteX0" fmla="*/ 34503 w 3151072"/>
                <a:gd name="connsiteY0" fmla="*/ 1466850 h 2419067"/>
                <a:gd name="connsiteX1" fmla="*/ 44028 w 3151072"/>
                <a:gd name="connsiteY1" fmla="*/ 1247775 h 2419067"/>
                <a:gd name="connsiteX2" fmla="*/ 396453 w 3151072"/>
                <a:gd name="connsiteY2" fmla="*/ 1190625 h 2419067"/>
                <a:gd name="connsiteX3" fmla="*/ 1396578 w 3151072"/>
                <a:gd name="connsiteY3" fmla="*/ 1181100 h 2419067"/>
                <a:gd name="connsiteX4" fmla="*/ 1425153 w 3151072"/>
                <a:gd name="connsiteY4" fmla="*/ 1171575 h 2419067"/>
                <a:gd name="connsiteX5" fmla="*/ 1482303 w 3151072"/>
                <a:gd name="connsiteY5" fmla="*/ 1162050 h 2419067"/>
                <a:gd name="connsiteX6" fmla="*/ 1520403 w 3151072"/>
                <a:gd name="connsiteY6" fmla="*/ 1133475 h 2419067"/>
                <a:gd name="connsiteX7" fmla="*/ 1558503 w 3151072"/>
                <a:gd name="connsiteY7" fmla="*/ 1047750 h 2419067"/>
                <a:gd name="connsiteX8" fmla="*/ 1568028 w 3151072"/>
                <a:gd name="connsiteY8" fmla="*/ 1019175 h 2419067"/>
                <a:gd name="connsiteX9" fmla="*/ 1729953 w 3151072"/>
                <a:gd name="connsiteY9" fmla="*/ 276225 h 2419067"/>
                <a:gd name="connsiteX10" fmla="*/ 1739478 w 3151072"/>
                <a:gd name="connsiteY10" fmla="*/ 238125 h 2419067"/>
                <a:gd name="connsiteX11" fmla="*/ 1768053 w 3151072"/>
                <a:gd name="connsiteY11" fmla="*/ 152400 h 2419067"/>
                <a:gd name="connsiteX12" fmla="*/ 1796628 w 3151072"/>
                <a:gd name="connsiteY12" fmla="*/ 85725 h 2419067"/>
                <a:gd name="connsiteX13" fmla="*/ 1853778 w 3151072"/>
                <a:gd name="connsiteY13" fmla="*/ 28575 h 2419067"/>
                <a:gd name="connsiteX14" fmla="*/ 2006178 w 3151072"/>
                <a:gd name="connsiteY14" fmla="*/ 0 h 2419067"/>
                <a:gd name="connsiteX15" fmla="*/ 3092028 w 3151072"/>
                <a:gd name="connsiteY15" fmla="*/ 9525 h 2419067"/>
                <a:gd name="connsiteX16" fmla="*/ 3130128 w 3151072"/>
                <a:gd name="connsiteY16" fmla="*/ 19050 h 2419067"/>
                <a:gd name="connsiteX17" fmla="*/ 3149178 w 3151072"/>
                <a:gd name="connsiteY17" fmla="*/ 76200 h 2419067"/>
                <a:gd name="connsiteX18" fmla="*/ 3139653 w 3151072"/>
                <a:gd name="connsiteY18" fmla="*/ 333375 h 2419067"/>
                <a:gd name="connsiteX19" fmla="*/ 3025353 w 3151072"/>
                <a:gd name="connsiteY19" fmla="*/ 485775 h 2419067"/>
                <a:gd name="connsiteX20" fmla="*/ 2863428 w 3151072"/>
                <a:gd name="connsiteY20" fmla="*/ 533400 h 2419067"/>
                <a:gd name="connsiteX21" fmla="*/ 2539578 w 3151072"/>
                <a:gd name="connsiteY21" fmla="*/ 571500 h 2419067"/>
                <a:gd name="connsiteX22" fmla="*/ 2396703 w 3151072"/>
                <a:gd name="connsiteY22" fmla="*/ 647700 h 2419067"/>
                <a:gd name="connsiteX23" fmla="*/ 2349078 w 3151072"/>
                <a:gd name="connsiteY23" fmla="*/ 866775 h 2419067"/>
                <a:gd name="connsiteX24" fmla="*/ 2339553 w 3151072"/>
                <a:gd name="connsiteY24" fmla="*/ 1533525 h 2419067"/>
                <a:gd name="connsiteX25" fmla="*/ 1987128 w 3151072"/>
                <a:gd name="connsiteY25" fmla="*/ 1790700 h 2419067"/>
                <a:gd name="connsiteX26" fmla="*/ 920328 w 3151072"/>
                <a:gd name="connsiteY26" fmla="*/ 1819275 h 2419067"/>
                <a:gd name="connsiteX27" fmla="*/ 872703 w 3151072"/>
                <a:gd name="connsiteY27" fmla="*/ 1876425 h 2419067"/>
                <a:gd name="connsiteX28" fmla="*/ 853653 w 3151072"/>
                <a:gd name="connsiteY28" fmla="*/ 1933575 h 2419067"/>
                <a:gd name="connsiteX29" fmla="*/ 844128 w 3151072"/>
                <a:gd name="connsiteY29" fmla="*/ 1962150 h 2419067"/>
                <a:gd name="connsiteX30" fmla="*/ 825078 w 3151072"/>
                <a:gd name="connsiteY30" fmla="*/ 2124075 h 2419067"/>
                <a:gd name="connsiteX31" fmla="*/ 806028 w 3151072"/>
                <a:gd name="connsiteY31" fmla="*/ 2171700 h 2419067"/>
                <a:gd name="connsiteX32" fmla="*/ 796503 w 3151072"/>
                <a:gd name="connsiteY32" fmla="*/ 2219325 h 2419067"/>
                <a:gd name="connsiteX33" fmla="*/ 682203 w 3151072"/>
                <a:gd name="connsiteY33" fmla="*/ 2381250 h 2419067"/>
                <a:gd name="connsiteX34" fmla="*/ 117090 w 3151072"/>
                <a:gd name="connsiteY34" fmla="*/ 2328153 h 2419067"/>
                <a:gd name="connsiteX35" fmla="*/ 34503 w 3151072"/>
                <a:gd name="connsiteY35" fmla="*/ 1466850 h 2419067"/>
                <a:gd name="connsiteX0" fmla="*/ 10082 w 3126651"/>
                <a:gd name="connsiteY0" fmla="*/ 1466850 h 2419067"/>
                <a:gd name="connsiteX1" fmla="*/ 138879 w 3126651"/>
                <a:gd name="connsiteY1" fmla="*/ 1182054 h 2419067"/>
                <a:gd name="connsiteX2" fmla="*/ 372032 w 3126651"/>
                <a:gd name="connsiteY2" fmla="*/ 1190625 h 2419067"/>
                <a:gd name="connsiteX3" fmla="*/ 1372157 w 3126651"/>
                <a:gd name="connsiteY3" fmla="*/ 1181100 h 2419067"/>
                <a:gd name="connsiteX4" fmla="*/ 1400732 w 3126651"/>
                <a:gd name="connsiteY4" fmla="*/ 1171575 h 2419067"/>
                <a:gd name="connsiteX5" fmla="*/ 1457882 w 3126651"/>
                <a:gd name="connsiteY5" fmla="*/ 1162050 h 2419067"/>
                <a:gd name="connsiteX6" fmla="*/ 1495982 w 3126651"/>
                <a:gd name="connsiteY6" fmla="*/ 1133475 h 2419067"/>
                <a:gd name="connsiteX7" fmla="*/ 1534082 w 3126651"/>
                <a:gd name="connsiteY7" fmla="*/ 1047750 h 2419067"/>
                <a:gd name="connsiteX8" fmla="*/ 1543607 w 3126651"/>
                <a:gd name="connsiteY8" fmla="*/ 1019175 h 2419067"/>
                <a:gd name="connsiteX9" fmla="*/ 1705532 w 3126651"/>
                <a:gd name="connsiteY9" fmla="*/ 276225 h 2419067"/>
                <a:gd name="connsiteX10" fmla="*/ 1715057 w 3126651"/>
                <a:gd name="connsiteY10" fmla="*/ 238125 h 2419067"/>
                <a:gd name="connsiteX11" fmla="*/ 1743632 w 3126651"/>
                <a:gd name="connsiteY11" fmla="*/ 152400 h 2419067"/>
                <a:gd name="connsiteX12" fmla="*/ 1772207 w 3126651"/>
                <a:gd name="connsiteY12" fmla="*/ 85725 h 2419067"/>
                <a:gd name="connsiteX13" fmla="*/ 1829357 w 3126651"/>
                <a:gd name="connsiteY13" fmla="*/ 28575 h 2419067"/>
                <a:gd name="connsiteX14" fmla="*/ 1981757 w 3126651"/>
                <a:gd name="connsiteY14" fmla="*/ 0 h 2419067"/>
                <a:gd name="connsiteX15" fmla="*/ 3067607 w 3126651"/>
                <a:gd name="connsiteY15" fmla="*/ 9525 h 2419067"/>
                <a:gd name="connsiteX16" fmla="*/ 3105707 w 3126651"/>
                <a:gd name="connsiteY16" fmla="*/ 19050 h 2419067"/>
                <a:gd name="connsiteX17" fmla="*/ 3124757 w 3126651"/>
                <a:gd name="connsiteY17" fmla="*/ 76200 h 2419067"/>
                <a:gd name="connsiteX18" fmla="*/ 3115232 w 3126651"/>
                <a:gd name="connsiteY18" fmla="*/ 333375 h 2419067"/>
                <a:gd name="connsiteX19" fmla="*/ 3000932 w 3126651"/>
                <a:gd name="connsiteY19" fmla="*/ 485775 h 2419067"/>
                <a:gd name="connsiteX20" fmla="*/ 2839007 w 3126651"/>
                <a:gd name="connsiteY20" fmla="*/ 533400 h 2419067"/>
                <a:gd name="connsiteX21" fmla="*/ 2515157 w 3126651"/>
                <a:gd name="connsiteY21" fmla="*/ 571500 h 2419067"/>
                <a:gd name="connsiteX22" fmla="*/ 2372282 w 3126651"/>
                <a:gd name="connsiteY22" fmla="*/ 647700 h 2419067"/>
                <a:gd name="connsiteX23" fmla="*/ 2324657 w 3126651"/>
                <a:gd name="connsiteY23" fmla="*/ 866775 h 2419067"/>
                <a:gd name="connsiteX24" fmla="*/ 2315132 w 3126651"/>
                <a:gd name="connsiteY24" fmla="*/ 1533525 h 2419067"/>
                <a:gd name="connsiteX25" fmla="*/ 1962707 w 3126651"/>
                <a:gd name="connsiteY25" fmla="*/ 1790700 h 2419067"/>
                <a:gd name="connsiteX26" fmla="*/ 895907 w 3126651"/>
                <a:gd name="connsiteY26" fmla="*/ 1819275 h 2419067"/>
                <a:gd name="connsiteX27" fmla="*/ 848282 w 3126651"/>
                <a:gd name="connsiteY27" fmla="*/ 1876425 h 2419067"/>
                <a:gd name="connsiteX28" fmla="*/ 829232 w 3126651"/>
                <a:gd name="connsiteY28" fmla="*/ 1933575 h 2419067"/>
                <a:gd name="connsiteX29" fmla="*/ 819707 w 3126651"/>
                <a:gd name="connsiteY29" fmla="*/ 1962150 h 2419067"/>
                <a:gd name="connsiteX30" fmla="*/ 800657 w 3126651"/>
                <a:gd name="connsiteY30" fmla="*/ 2124075 h 2419067"/>
                <a:gd name="connsiteX31" fmla="*/ 781607 w 3126651"/>
                <a:gd name="connsiteY31" fmla="*/ 2171700 h 2419067"/>
                <a:gd name="connsiteX32" fmla="*/ 772082 w 3126651"/>
                <a:gd name="connsiteY32" fmla="*/ 2219325 h 2419067"/>
                <a:gd name="connsiteX33" fmla="*/ 657782 w 3126651"/>
                <a:gd name="connsiteY33" fmla="*/ 2381250 h 2419067"/>
                <a:gd name="connsiteX34" fmla="*/ 92669 w 3126651"/>
                <a:gd name="connsiteY34" fmla="*/ 2328153 h 2419067"/>
                <a:gd name="connsiteX35" fmla="*/ 10082 w 3126651"/>
                <a:gd name="connsiteY35" fmla="*/ 1466850 h 2419067"/>
                <a:gd name="connsiteX0" fmla="*/ 26745 w 3143314"/>
                <a:gd name="connsiteY0" fmla="*/ 1466850 h 2419067"/>
                <a:gd name="connsiteX1" fmla="*/ 155542 w 3143314"/>
                <a:gd name="connsiteY1" fmla="*/ 1182054 h 2419067"/>
                <a:gd name="connsiteX2" fmla="*/ 1115681 w 3143314"/>
                <a:gd name="connsiteY2" fmla="*/ 1141334 h 2419067"/>
                <a:gd name="connsiteX3" fmla="*/ 1388820 w 3143314"/>
                <a:gd name="connsiteY3" fmla="*/ 1181100 h 2419067"/>
                <a:gd name="connsiteX4" fmla="*/ 1417395 w 3143314"/>
                <a:gd name="connsiteY4" fmla="*/ 1171575 h 2419067"/>
                <a:gd name="connsiteX5" fmla="*/ 1474545 w 3143314"/>
                <a:gd name="connsiteY5" fmla="*/ 1162050 h 2419067"/>
                <a:gd name="connsiteX6" fmla="*/ 1512645 w 3143314"/>
                <a:gd name="connsiteY6" fmla="*/ 1133475 h 2419067"/>
                <a:gd name="connsiteX7" fmla="*/ 1550745 w 3143314"/>
                <a:gd name="connsiteY7" fmla="*/ 1047750 h 2419067"/>
                <a:gd name="connsiteX8" fmla="*/ 1560270 w 3143314"/>
                <a:gd name="connsiteY8" fmla="*/ 1019175 h 2419067"/>
                <a:gd name="connsiteX9" fmla="*/ 1722195 w 3143314"/>
                <a:gd name="connsiteY9" fmla="*/ 276225 h 2419067"/>
                <a:gd name="connsiteX10" fmla="*/ 1731720 w 3143314"/>
                <a:gd name="connsiteY10" fmla="*/ 238125 h 2419067"/>
                <a:gd name="connsiteX11" fmla="*/ 1760295 w 3143314"/>
                <a:gd name="connsiteY11" fmla="*/ 152400 h 2419067"/>
                <a:gd name="connsiteX12" fmla="*/ 1788870 w 3143314"/>
                <a:gd name="connsiteY12" fmla="*/ 85725 h 2419067"/>
                <a:gd name="connsiteX13" fmla="*/ 1846020 w 3143314"/>
                <a:gd name="connsiteY13" fmla="*/ 28575 h 2419067"/>
                <a:gd name="connsiteX14" fmla="*/ 1998420 w 3143314"/>
                <a:gd name="connsiteY14" fmla="*/ 0 h 2419067"/>
                <a:gd name="connsiteX15" fmla="*/ 3084270 w 3143314"/>
                <a:gd name="connsiteY15" fmla="*/ 9525 h 2419067"/>
                <a:gd name="connsiteX16" fmla="*/ 3122370 w 3143314"/>
                <a:gd name="connsiteY16" fmla="*/ 19050 h 2419067"/>
                <a:gd name="connsiteX17" fmla="*/ 3141420 w 3143314"/>
                <a:gd name="connsiteY17" fmla="*/ 76200 h 2419067"/>
                <a:gd name="connsiteX18" fmla="*/ 3131895 w 3143314"/>
                <a:gd name="connsiteY18" fmla="*/ 333375 h 2419067"/>
                <a:gd name="connsiteX19" fmla="*/ 3017595 w 3143314"/>
                <a:gd name="connsiteY19" fmla="*/ 485775 h 2419067"/>
                <a:gd name="connsiteX20" fmla="*/ 2855670 w 3143314"/>
                <a:gd name="connsiteY20" fmla="*/ 533400 h 2419067"/>
                <a:gd name="connsiteX21" fmla="*/ 2531820 w 3143314"/>
                <a:gd name="connsiteY21" fmla="*/ 571500 h 2419067"/>
                <a:gd name="connsiteX22" fmla="*/ 2388945 w 3143314"/>
                <a:gd name="connsiteY22" fmla="*/ 647700 h 2419067"/>
                <a:gd name="connsiteX23" fmla="*/ 2341320 w 3143314"/>
                <a:gd name="connsiteY23" fmla="*/ 866775 h 2419067"/>
                <a:gd name="connsiteX24" fmla="*/ 2331795 w 3143314"/>
                <a:gd name="connsiteY24" fmla="*/ 1533525 h 2419067"/>
                <a:gd name="connsiteX25" fmla="*/ 1979370 w 3143314"/>
                <a:gd name="connsiteY25" fmla="*/ 1790700 h 2419067"/>
                <a:gd name="connsiteX26" fmla="*/ 912570 w 3143314"/>
                <a:gd name="connsiteY26" fmla="*/ 1819275 h 2419067"/>
                <a:gd name="connsiteX27" fmla="*/ 864945 w 3143314"/>
                <a:gd name="connsiteY27" fmla="*/ 1876425 h 2419067"/>
                <a:gd name="connsiteX28" fmla="*/ 845895 w 3143314"/>
                <a:gd name="connsiteY28" fmla="*/ 1933575 h 2419067"/>
                <a:gd name="connsiteX29" fmla="*/ 836370 w 3143314"/>
                <a:gd name="connsiteY29" fmla="*/ 1962150 h 2419067"/>
                <a:gd name="connsiteX30" fmla="*/ 817320 w 3143314"/>
                <a:gd name="connsiteY30" fmla="*/ 2124075 h 2419067"/>
                <a:gd name="connsiteX31" fmla="*/ 798270 w 3143314"/>
                <a:gd name="connsiteY31" fmla="*/ 2171700 h 2419067"/>
                <a:gd name="connsiteX32" fmla="*/ 788745 w 3143314"/>
                <a:gd name="connsiteY32" fmla="*/ 2219325 h 2419067"/>
                <a:gd name="connsiteX33" fmla="*/ 674445 w 3143314"/>
                <a:gd name="connsiteY33" fmla="*/ 2381250 h 2419067"/>
                <a:gd name="connsiteX34" fmla="*/ 109332 w 3143314"/>
                <a:gd name="connsiteY34" fmla="*/ 2328153 h 2419067"/>
                <a:gd name="connsiteX35" fmla="*/ 26745 w 3143314"/>
                <a:gd name="connsiteY35" fmla="*/ 1466850 h 2419067"/>
                <a:gd name="connsiteX0" fmla="*/ 26745 w 3143314"/>
                <a:gd name="connsiteY0" fmla="*/ 1466850 h 2419067"/>
                <a:gd name="connsiteX1" fmla="*/ 155542 w 3143314"/>
                <a:gd name="connsiteY1" fmla="*/ 1182054 h 2419067"/>
                <a:gd name="connsiteX2" fmla="*/ 1115681 w 3143314"/>
                <a:gd name="connsiteY2" fmla="*/ 1141334 h 2419067"/>
                <a:gd name="connsiteX3" fmla="*/ 1388820 w 3143314"/>
                <a:gd name="connsiteY3" fmla="*/ 1181100 h 2419067"/>
                <a:gd name="connsiteX4" fmla="*/ 1417395 w 3143314"/>
                <a:gd name="connsiteY4" fmla="*/ 1171575 h 2419067"/>
                <a:gd name="connsiteX5" fmla="*/ 1474545 w 3143314"/>
                <a:gd name="connsiteY5" fmla="*/ 1162050 h 2419067"/>
                <a:gd name="connsiteX6" fmla="*/ 1524003 w 3143314"/>
                <a:gd name="connsiteY6" fmla="*/ 1040369 h 2419067"/>
                <a:gd name="connsiteX7" fmla="*/ 1550745 w 3143314"/>
                <a:gd name="connsiteY7" fmla="*/ 1047750 h 2419067"/>
                <a:gd name="connsiteX8" fmla="*/ 1560270 w 3143314"/>
                <a:gd name="connsiteY8" fmla="*/ 1019175 h 2419067"/>
                <a:gd name="connsiteX9" fmla="*/ 1722195 w 3143314"/>
                <a:gd name="connsiteY9" fmla="*/ 276225 h 2419067"/>
                <a:gd name="connsiteX10" fmla="*/ 1731720 w 3143314"/>
                <a:gd name="connsiteY10" fmla="*/ 238125 h 2419067"/>
                <a:gd name="connsiteX11" fmla="*/ 1760295 w 3143314"/>
                <a:gd name="connsiteY11" fmla="*/ 152400 h 2419067"/>
                <a:gd name="connsiteX12" fmla="*/ 1788870 w 3143314"/>
                <a:gd name="connsiteY12" fmla="*/ 85725 h 2419067"/>
                <a:gd name="connsiteX13" fmla="*/ 1846020 w 3143314"/>
                <a:gd name="connsiteY13" fmla="*/ 28575 h 2419067"/>
                <a:gd name="connsiteX14" fmla="*/ 1998420 w 3143314"/>
                <a:gd name="connsiteY14" fmla="*/ 0 h 2419067"/>
                <a:gd name="connsiteX15" fmla="*/ 3084270 w 3143314"/>
                <a:gd name="connsiteY15" fmla="*/ 9525 h 2419067"/>
                <a:gd name="connsiteX16" fmla="*/ 3122370 w 3143314"/>
                <a:gd name="connsiteY16" fmla="*/ 19050 h 2419067"/>
                <a:gd name="connsiteX17" fmla="*/ 3141420 w 3143314"/>
                <a:gd name="connsiteY17" fmla="*/ 76200 h 2419067"/>
                <a:gd name="connsiteX18" fmla="*/ 3131895 w 3143314"/>
                <a:gd name="connsiteY18" fmla="*/ 333375 h 2419067"/>
                <a:gd name="connsiteX19" fmla="*/ 3017595 w 3143314"/>
                <a:gd name="connsiteY19" fmla="*/ 485775 h 2419067"/>
                <a:gd name="connsiteX20" fmla="*/ 2855670 w 3143314"/>
                <a:gd name="connsiteY20" fmla="*/ 533400 h 2419067"/>
                <a:gd name="connsiteX21" fmla="*/ 2531820 w 3143314"/>
                <a:gd name="connsiteY21" fmla="*/ 571500 h 2419067"/>
                <a:gd name="connsiteX22" fmla="*/ 2388945 w 3143314"/>
                <a:gd name="connsiteY22" fmla="*/ 647700 h 2419067"/>
                <a:gd name="connsiteX23" fmla="*/ 2341320 w 3143314"/>
                <a:gd name="connsiteY23" fmla="*/ 866775 h 2419067"/>
                <a:gd name="connsiteX24" fmla="*/ 2331795 w 3143314"/>
                <a:gd name="connsiteY24" fmla="*/ 1533525 h 2419067"/>
                <a:gd name="connsiteX25" fmla="*/ 1979370 w 3143314"/>
                <a:gd name="connsiteY25" fmla="*/ 1790700 h 2419067"/>
                <a:gd name="connsiteX26" fmla="*/ 912570 w 3143314"/>
                <a:gd name="connsiteY26" fmla="*/ 1819275 h 2419067"/>
                <a:gd name="connsiteX27" fmla="*/ 864945 w 3143314"/>
                <a:gd name="connsiteY27" fmla="*/ 1876425 h 2419067"/>
                <a:gd name="connsiteX28" fmla="*/ 845895 w 3143314"/>
                <a:gd name="connsiteY28" fmla="*/ 1933575 h 2419067"/>
                <a:gd name="connsiteX29" fmla="*/ 836370 w 3143314"/>
                <a:gd name="connsiteY29" fmla="*/ 1962150 h 2419067"/>
                <a:gd name="connsiteX30" fmla="*/ 817320 w 3143314"/>
                <a:gd name="connsiteY30" fmla="*/ 2124075 h 2419067"/>
                <a:gd name="connsiteX31" fmla="*/ 798270 w 3143314"/>
                <a:gd name="connsiteY31" fmla="*/ 2171700 h 2419067"/>
                <a:gd name="connsiteX32" fmla="*/ 788745 w 3143314"/>
                <a:gd name="connsiteY32" fmla="*/ 2219325 h 2419067"/>
                <a:gd name="connsiteX33" fmla="*/ 674445 w 3143314"/>
                <a:gd name="connsiteY33" fmla="*/ 2381250 h 2419067"/>
                <a:gd name="connsiteX34" fmla="*/ 109332 w 3143314"/>
                <a:gd name="connsiteY34" fmla="*/ 2328153 h 2419067"/>
                <a:gd name="connsiteX35" fmla="*/ 26745 w 3143314"/>
                <a:gd name="connsiteY35" fmla="*/ 1466850 h 2419067"/>
                <a:gd name="connsiteX0" fmla="*/ 25187 w 3141756"/>
                <a:gd name="connsiteY0" fmla="*/ 1466850 h 2419067"/>
                <a:gd name="connsiteX1" fmla="*/ 159664 w 3141756"/>
                <a:gd name="connsiteY1" fmla="*/ 1182054 h 2419067"/>
                <a:gd name="connsiteX2" fmla="*/ 1114123 w 3141756"/>
                <a:gd name="connsiteY2" fmla="*/ 1141334 h 2419067"/>
                <a:gd name="connsiteX3" fmla="*/ 1387262 w 3141756"/>
                <a:gd name="connsiteY3" fmla="*/ 1181100 h 2419067"/>
                <a:gd name="connsiteX4" fmla="*/ 1415837 w 3141756"/>
                <a:gd name="connsiteY4" fmla="*/ 1171575 h 2419067"/>
                <a:gd name="connsiteX5" fmla="*/ 1472987 w 3141756"/>
                <a:gd name="connsiteY5" fmla="*/ 1162050 h 2419067"/>
                <a:gd name="connsiteX6" fmla="*/ 1522445 w 3141756"/>
                <a:gd name="connsiteY6" fmla="*/ 1040369 h 2419067"/>
                <a:gd name="connsiteX7" fmla="*/ 1549187 w 3141756"/>
                <a:gd name="connsiteY7" fmla="*/ 1047750 h 2419067"/>
                <a:gd name="connsiteX8" fmla="*/ 1558712 w 3141756"/>
                <a:gd name="connsiteY8" fmla="*/ 1019175 h 2419067"/>
                <a:gd name="connsiteX9" fmla="*/ 1720637 w 3141756"/>
                <a:gd name="connsiteY9" fmla="*/ 276225 h 2419067"/>
                <a:gd name="connsiteX10" fmla="*/ 1730162 w 3141756"/>
                <a:gd name="connsiteY10" fmla="*/ 238125 h 2419067"/>
                <a:gd name="connsiteX11" fmla="*/ 1758737 w 3141756"/>
                <a:gd name="connsiteY11" fmla="*/ 152400 h 2419067"/>
                <a:gd name="connsiteX12" fmla="*/ 1787312 w 3141756"/>
                <a:gd name="connsiteY12" fmla="*/ 85725 h 2419067"/>
                <a:gd name="connsiteX13" fmla="*/ 1844462 w 3141756"/>
                <a:gd name="connsiteY13" fmla="*/ 28575 h 2419067"/>
                <a:gd name="connsiteX14" fmla="*/ 1996862 w 3141756"/>
                <a:gd name="connsiteY14" fmla="*/ 0 h 2419067"/>
                <a:gd name="connsiteX15" fmla="*/ 3082712 w 3141756"/>
                <a:gd name="connsiteY15" fmla="*/ 9525 h 2419067"/>
                <a:gd name="connsiteX16" fmla="*/ 3120812 w 3141756"/>
                <a:gd name="connsiteY16" fmla="*/ 19050 h 2419067"/>
                <a:gd name="connsiteX17" fmla="*/ 3139862 w 3141756"/>
                <a:gd name="connsiteY17" fmla="*/ 76200 h 2419067"/>
                <a:gd name="connsiteX18" fmla="*/ 3130337 w 3141756"/>
                <a:gd name="connsiteY18" fmla="*/ 333375 h 2419067"/>
                <a:gd name="connsiteX19" fmla="*/ 3016037 w 3141756"/>
                <a:gd name="connsiteY19" fmla="*/ 485775 h 2419067"/>
                <a:gd name="connsiteX20" fmla="*/ 2854112 w 3141756"/>
                <a:gd name="connsiteY20" fmla="*/ 533400 h 2419067"/>
                <a:gd name="connsiteX21" fmla="*/ 2530262 w 3141756"/>
                <a:gd name="connsiteY21" fmla="*/ 571500 h 2419067"/>
                <a:gd name="connsiteX22" fmla="*/ 2387387 w 3141756"/>
                <a:gd name="connsiteY22" fmla="*/ 647700 h 2419067"/>
                <a:gd name="connsiteX23" fmla="*/ 2339762 w 3141756"/>
                <a:gd name="connsiteY23" fmla="*/ 866775 h 2419067"/>
                <a:gd name="connsiteX24" fmla="*/ 2330237 w 3141756"/>
                <a:gd name="connsiteY24" fmla="*/ 1533525 h 2419067"/>
                <a:gd name="connsiteX25" fmla="*/ 1977812 w 3141756"/>
                <a:gd name="connsiteY25" fmla="*/ 1790700 h 2419067"/>
                <a:gd name="connsiteX26" fmla="*/ 911012 w 3141756"/>
                <a:gd name="connsiteY26" fmla="*/ 1819275 h 2419067"/>
                <a:gd name="connsiteX27" fmla="*/ 863387 w 3141756"/>
                <a:gd name="connsiteY27" fmla="*/ 1876425 h 2419067"/>
                <a:gd name="connsiteX28" fmla="*/ 844337 w 3141756"/>
                <a:gd name="connsiteY28" fmla="*/ 1933575 h 2419067"/>
                <a:gd name="connsiteX29" fmla="*/ 834812 w 3141756"/>
                <a:gd name="connsiteY29" fmla="*/ 1962150 h 2419067"/>
                <a:gd name="connsiteX30" fmla="*/ 815762 w 3141756"/>
                <a:gd name="connsiteY30" fmla="*/ 2124075 h 2419067"/>
                <a:gd name="connsiteX31" fmla="*/ 796712 w 3141756"/>
                <a:gd name="connsiteY31" fmla="*/ 2171700 h 2419067"/>
                <a:gd name="connsiteX32" fmla="*/ 787187 w 3141756"/>
                <a:gd name="connsiteY32" fmla="*/ 2219325 h 2419067"/>
                <a:gd name="connsiteX33" fmla="*/ 672887 w 3141756"/>
                <a:gd name="connsiteY33" fmla="*/ 2381250 h 2419067"/>
                <a:gd name="connsiteX34" fmla="*/ 107774 w 3141756"/>
                <a:gd name="connsiteY34" fmla="*/ 2328153 h 2419067"/>
                <a:gd name="connsiteX35" fmla="*/ 25187 w 3141756"/>
                <a:gd name="connsiteY35" fmla="*/ 1466850 h 2419067"/>
                <a:gd name="connsiteX0" fmla="*/ 10894 w 3127463"/>
                <a:gd name="connsiteY0" fmla="*/ 1466850 h 2419067"/>
                <a:gd name="connsiteX1" fmla="*/ 241924 w 3127463"/>
                <a:gd name="connsiteY1" fmla="*/ 1171100 h 2419067"/>
                <a:gd name="connsiteX2" fmla="*/ 1099830 w 3127463"/>
                <a:gd name="connsiteY2" fmla="*/ 1141334 h 2419067"/>
                <a:gd name="connsiteX3" fmla="*/ 1372969 w 3127463"/>
                <a:gd name="connsiteY3" fmla="*/ 1181100 h 2419067"/>
                <a:gd name="connsiteX4" fmla="*/ 1401544 w 3127463"/>
                <a:gd name="connsiteY4" fmla="*/ 1171575 h 2419067"/>
                <a:gd name="connsiteX5" fmla="*/ 1458694 w 3127463"/>
                <a:gd name="connsiteY5" fmla="*/ 1162050 h 2419067"/>
                <a:gd name="connsiteX6" fmla="*/ 1508152 w 3127463"/>
                <a:gd name="connsiteY6" fmla="*/ 1040369 h 2419067"/>
                <a:gd name="connsiteX7" fmla="*/ 1534894 w 3127463"/>
                <a:gd name="connsiteY7" fmla="*/ 1047750 h 2419067"/>
                <a:gd name="connsiteX8" fmla="*/ 1544419 w 3127463"/>
                <a:gd name="connsiteY8" fmla="*/ 1019175 h 2419067"/>
                <a:gd name="connsiteX9" fmla="*/ 1706344 w 3127463"/>
                <a:gd name="connsiteY9" fmla="*/ 276225 h 2419067"/>
                <a:gd name="connsiteX10" fmla="*/ 1715869 w 3127463"/>
                <a:gd name="connsiteY10" fmla="*/ 238125 h 2419067"/>
                <a:gd name="connsiteX11" fmla="*/ 1744444 w 3127463"/>
                <a:gd name="connsiteY11" fmla="*/ 152400 h 2419067"/>
                <a:gd name="connsiteX12" fmla="*/ 1773019 w 3127463"/>
                <a:gd name="connsiteY12" fmla="*/ 85725 h 2419067"/>
                <a:gd name="connsiteX13" fmla="*/ 1830169 w 3127463"/>
                <a:gd name="connsiteY13" fmla="*/ 28575 h 2419067"/>
                <a:gd name="connsiteX14" fmla="*/ 1982569 w 3127463"/>
                <a:gd name="connsiteY14" fmla="*/ 0 h 2419067"/>
                <a:gd name="connsiteX15" fmla="*/ 3068419 w 3127463"/>
                <a:gd name="connsiteY15" fmla="*/ 9525 h 2419067"/>
                <a:gd name="connsiteX16" fmla="*/ 3106519 w 3127463"/>
                <a:gd name="connsiteY16" fmla="*/ 19050 h 2419067"/>
                <a:gd name="connsiteX17" fmla="*/ 3125569 w 3127463"/>
                <a:gd name="connsiteY17" fmla="*/ 76200 h 2419067"/>
                <a:gd name="connsiteX18" fmla="*/ 3116044 w 3127463"/>
                <a:gd name="connsiteY18" fmla="*/ 333375 h 2419067"/>
                <a:gd name="connsiteX19" fmla="*/ 3001744 w 3127463"/>
                <a:gd name="connsiteY19" fmla="*/ 485775 h 2419067"/>
                <a:gd name="connsiteX20" fmla="*/ 2839819 w 3127463"/>
                <a:gd name="connsiteY20" fmla="*/ 533400 h 2419067"/>
                <a:gd name="connsiteX21" fmla="*/ 2515969 w 3127463"/>
                <a:gd name="connsiteY21" fmla="*/ 571500 h 2419067"/>
                <a:gd name="connsiteX22" fmla="*/ 2373094 w 3127463"/>
                <a:gd name="connsiteY22" fmla="*/ 647700 h 2419067"/>
                <a:gd name="connsiteX23" fmla="*/ 2325469 w 3127463"/>
                <a:gd name="connsiteY23" fmla="*/ 866775 h 2419067"/>
                <a:gd name="connsiteX24" fmla="*/ 2315944 w 3127463"/>
                <a:gd name="connsiteY24" fmla="*/ 1533525 h 2419067"/>
                <a:gd name="connsiteX25" fmla="*/ 1963519 w 3127463"/>
                <a:gd name="connsiteY25" fmla="*/ 1790700 h 2419067"/>
                <a:gd name="connsiteX26" fmla="*/ 896719 w 3127463"/>
                <a:gd name="connsiteY26" fmla="*/ 1819275 h 2419067"/>
                <a:gd name="connsiteX27" fmla="*/ 849094 w 3127463"/>
                <a:gd name="connsiteY27" fmla="*/ 1876425 h 2419067"/>
                <a:gd name="connsiteX28" fmla="*/ 830044 w 3127463"/>
                <a:gd name="connsiteY28" fmla="*/ 1933575 h 2419067"/>
                <a:gd name="connsiteX29" fmla="*/ 820519 w 3127463"/>
                <a:gd name="connsiteY29" fmla="*/ 1962150 h 2419067"/>
                <a:gd name="connsiteX30" fmla="*/ 801469 w 3127463"/>
                <a:gd name="connsiteY30" fmla="*/ 2124075 h 2419067"/>
                <a:gd name="connsiteX31" fmla="*/ 782419 w 3127463"/>
                <a:gd name="connsiteY31" fmla="*/ 2171700 h 2419067"/>
                <a:gd name="connsiteX32" fmla="*/ 772894 w 3127463"/>
                <a:gd name="connsiteY32" fmla="*/ 2219325 h 2419067"/>
                <a:gd name="connsiteX33" fmla="*/ 658594 w 3127463"/>
                <a:gd name="connsiteY33" fmla="*/ 2381250 h 2419067"/>
                <a:gd name="connsiteX34" fmla="*/ 93481 w 3127463"/>
                <a:gd name="connsiteY34" fmla="*/ 2328153 h 2419067"/>
                <a:gd name="connsiteX35" fmla="*/ 10894 w 3127463"/>
                <a:gd name="connsiteY35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844708 w 3123077"/>
                <a:gd name="connsiteY27" fmla="*/ 1876425 h 2419067"/>
                <a:gd name="connsiteX28" fmla="*/ 825658 w 3123077"/>
                <a:gd name="connsiteY28" fmla="*/ 1933575 h 2419067"/>
                <a:gd name="connsiteX29" fmla="*/ 816133 w 3123077"/>
                <a:gd name="connsiteY29" fmla="*/ 1962150 h 2419067"/>
                <a:gd name="connsiteX30" fmla="*/ 797083 w 3123077"/>
                <a:gd name="connsiteY30" fmla="*/ 2124075 h 2419067"/>
                <a:gd name="connsiteX31" fmla="*/ 778033 w 3123077"/>
                <a:gd name="connsiteY31" fmla="*/ 2171700 h 2419067"/>
                <a:gd name="connsiteX32" fmla="*/ 768508 w 3123077"/>
                <a:gd name="connsiteY32" fmla="*/ 2219325 h 2419067"/>
                <a:gd name="connsiteX33" fmla="*/ 654208 w 3123077"/>
                <a:gd name="connsiteY33" fmla="*/ 2381250 h 2419067"/>
                <a:gd name="connsiteX34" fmla="*/ 89095 w 3123077"/>
                <a:gd name="connsiteY34" fmla="*/ 2328153 h 2419067"/>
                <a:gd name="connsiteX35" fmla="*/ 6508 w 3123077"/>
                <a:gd name="connsiteY35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825658 w 3123077"/>
                <a:gd name="connsiteY27" fmla="*/ 1933575 h 2419067"/>
                <a:gd name="connsiteX28" fmla="*/ 816133 w 3123077"/>
                <a:gd name="connsiteY28" fmla="*/ 1962150 h 2419067"/>
                <a:gd name="connsiteX29" fmla="*/ 797083 w 3123077"/>
                <a:gd name="connsiteY29" fmla="*/ 2124075 h 2419067"/>
                <a:gd name="connsiteX30" fmla="*/ 778033 w 3123077"/>
                <a:gd name="connsiteY30" fmla="*/ 2171700 h 2419067"/>
                <a:gd name="connsiteX31" fmla="*/ 768508 w 3123077"/>
                <a:gd name="connsiteY31" fmla="*/ 2219325 h 2419067"/>
                <a:gd name="connsiteX32" fmla="*/ 654208 w 3123077"/>
                <a:gd name="connsiteY32" fmla="*/ 2381250 h 2419067"/>
                <a:gd name="connsiteX33" fmla="*/ 89095 w 3123077"/>
                <a:gd name="connsiteY33" fmla="*/ 2328153 h 2419067"/>
                <a:gd name="connsiteX34" fmla="*/ 6508 w 3123077"/>
                <a:gd name="connsiteY34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825658 w 3123077"/>
                <a:gd name="connsiteY27" fmla="*/ 1933575 h 2419067"/>
                <a:gd name="connsiteX28" fmla="*/ 816133 w 3123077"/>
                <a:gd name="connsiteY28" fmla="*/ 1962150 h 2419067"/>
                <a:gd name="connsiteX29" fmla="*/ 778033 w 3123077"/>
                <a:gd name="connsiteY29" fmla="*/ 2171700 h 2419067"/>
                <a:gd name="connsiteX30" fmla="*/ 768508 w 3123077"/>
                <a:gd name="connsiteY30" fmla="*/ 2219325 h 2419067"/>
                <a:gd name="connsiteX31" fmla="*/ 654208 w 3123077"/>
                <a:gd name="connsiteY31" fmla="*/ 2381250 h 2419067"/>
                <a:gd name="connsiteX32" fmla="*/ 89095 w 3123077"/>
                <a:gd name="connsiteY32" fmla="*/ 2328153 h 2419067"/>
                <a:gd name="connsiteX33" fmla="*/ 6508 w 3123077"/>
                <a:gd name="connsiteY33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816133 w 3123077"/>
                <a:gd name="connsiteY27" fmla="*/ 1962150 h 2419067"/>
                <a:gd name="connsiteX28" fmla="*/ 778033 w 3123077"/>
                <a:gd name="connsiteY28" fmla="*/ 2171700 h 2419067"/>
                <a:gd name="connsiteX29" fmla="*/ 768508 w 3123077"/>
                <a:gd name="connsiteY29" fmla="*/ 2219325 h 2419067"/>
                <a:gd name="connsiteX30" fmla="*/ 654208 w 3123077"/>
                <a:gd name="connsiteY30" fmla="*/ 2381250 h 2419067"/>
                <a:gd name="connsiteX31" fmla="*/ 89095 w 3123077"/>
                <a:gd name="connsiteY31" fmla="*/ 2328153 h 2419067"/>
                <a:gd name="connsiteX32" fmla="*/ 6508 w 3123077"/>
                <a:gd name="connsiteY32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778033 w 3123077"/>
                <a:gd name="connsiteY27" fmla="*/ 2171700 h 2419067"/>
                <a:gd name="connsiteX28" fmla="*/ 768508 w 3123077"/>
                <a:gd name="connsiteY28" fmla="*/ 2219325 h 2419067"/>
                <a:gd name="connsiteX29" fmla="*/ 654208 w 3123077"/>
                <a:gd name="connsiteY29" fmla="*/ 2381250 h 2419067"/>
                <a:gd name="connsiteX30" fmla="*/ 89095 w 3123077"/>
                <a:gd name="connsiteY30" fmla="*/ 2328153 h 2419067"/>
                <a:gd name="connsiteX31" fmla="*/ 6508 w 3123077"/>
                <a:gd name="connsiteY31" fmla="*/ 1466850 h 2419067"/>
                <a:gd name="connsiteX0" fmla="*/ 6508 w 3123077"/>
                <a:gd name="connsiteY0" fmla="*/ 1466850 h 2419067"/>
                <a:gd name="connsiteX1" fmla="*/ 334091 w 3123077"/>
                <a:gd name="connsiteY1" fmla="*/ 1149193 h 2419067"/>
                <a:gd name="connsiteX2" fmla="*/ 1095444 w 3123077"/>
                <a:gd name="connsiteY2" fmla="*/ 1141334 h 2419067"/>
                <a:gd name="connsiteX3" fmla="*/ 1368583 w 3123077"/>
                <a:gd name="connsiteY3" fmla="*/ 1181100 h 2419067"/>
                <a:gd name="connsiteX4" fmla="*/ 1397158 w 3123077"/>
                <a:gd name="connsiteY4" fmla="*/ 1171575 h 2419067"/>
                <a:gd name="connsiteX5" fmla="*/ 1454308 w 3123077"/>
                <a:gd name="connsiteY5" fmla="*/ 1162050 h 2419067"/>
                <a:gd name="connsiteX6" fmla="*/ 1503766 w 3123077"/>
                <a:gd name="connsiteY6" fmla="*/ 1040369 h 2419067"/>
                <a:gd name="connsiteX7" fmla="*/ 1530508 w 3123077"/>
                <a:gd name="connsiteY7" fmla="*/ 1047750 h 2419067"/>
                <a:gd name="connsiteX8" fmla="*/ 1540033 w 3123077"/>
                <a:gd name="connsiteY8" fmla="*/ 1019175 h 2419067"/>
                <a:gd name="connsiteX9" fmla="*/ 1701958 w 3123077"/>
                <a:gd name="connsiteY9" fmla="*/ 276225 h 2419067"/>
                <a:gd name="connsiteX10" fmla="*/ 1711483 w 3123077"/>
                <a:gd name="connsiteY10" fmla="*/ 238125 h 2419067"/>
                <a:gd name="connsiteX11" fmla="*/ 1740058 w 3123077"/>
                <a:gd name="connsiteY11" fmla="*/ 152400 h 2419067"/>
                <a:gd name="connsiteX12" fmla="*/ 1768633 w 3123077"/>
                <a:gd name="connsiteY12" fmla="*/ 85725 h 2419067"/>
                <a:gd name="connsiteX13" fmla="*/ 1825783 w 3123077"/>
                <a:gd name="connsiteY13" fmla="*/ 28575 h 2419067"/>
                <a:gd name="connsiteX14" fmla="*/ 1978183 w 3123077"/>
                <a:gd name="connsiteY14" fmla="*/ 0 h 2419067"/>
                <a:gd name="connsiteX15" fmla="*/ 3064033 w 3123077"/>
                <a:gd name="connsiteY15" fmla="*/ 9525 h 2419067"/>
                <a:gd name="connsiteX16" fmla="*/ 3102133 w 3123077"/>
                <a:gd name="connsiteY16" fmla="*/ 19050 h 2419067"/>
                <a:gd name="connsiteX17" fmla="*/ 3121183 w 3123077"/>
                <a:gd name="connsiteY17" fmla="*/ 76200 h 2419067"/>
                <a:gd name="connsiteX18" fmla="*/ 3111658 w 3123077"/>
                <a:gd name="connsiteY18" fmla="*/ 333375 h 2419067"/>
                <a:gd name="connsiteX19" fmla="*/ 2997358 w 3123077"/>
                <a:gd name="connsiteY19" fmla="*/ 485775 h 2419067"/>
                <a:gd name="connsiteX20" fmla="*/ 2835433 w 3123077"/>
                <a:gd name="connsiteY20" fmla="*/ 533400 h 2419067"/>
                <a:gd name="connsiteX21" fmla="*/ 2511583 w 3123077"/>
                <a:gd name="connsiteY21" fmla="*/ 571500 h 2419067"/>
                <a:gd name="connsiteX22" fmla="*/ 2368708 w 3123077"/>
                <a:gd name="connsiteY22" fmla="*/ 647700 h 2419067"/>
                <a:gd name="connsiteX23" fmla="*/ 2321083 w 3123077"/>
                <a:gd name="connsiteY23" fmla="*/ 866775 h 2419067"/>
                <a:gd name="connsiteX24" fmla="*/ 2311558 w 3123077"/>
                <a:gd name="connsiteY24" fmla="*/ 1533525 h 2419067"/>
                <a:gd name="connsiteX25" fmla="*/ 1959133 w 3123077"/>
                <a:gd name="connsiteY25" fmla="*/ 1790700 h 2419067"/>
                <a:gd name="connsiteX26" fmla="*/ 892333 w 3123077"/>
                <a:gd name="connsiteY26" fmla="*/ 1819275 h 2419067"/>
                <a:gd name="connsiteX27" fmla="*/ 768508 w 3123077"/>
                <a:gd name="connsiteY27" fmla="*/ 2219325 h 2419067"/>
                <a:gd name="connsiteX28" fmla="*/ 654208 w 3123077"/>
                <a:gd name="connsiteY28" fmla="*/ 2381250 h 2419067"/>
                <a:gd name="connsiteX29" fmla="*/ 89095 w 3123077"/>
                <a:gd name="connsiteY29" fmla="*/ 2328153 h 2419067"/>
                <a:gd name="connsiteX30" fmla="*/ 6508 w 3123077"/>
                <a:gd name="connsiteY30" fmla="*/ 1466850 h 2419067"/>
                <a:gd name="connsiteX0" fmla="*/ 6508 w 3123077"/>
                <a:gd name="connsiteY0" fmla="*/ 1466850 h 2376323"/>
                <a:gd name="connsiteX1" fmla="*/ 334091 w 3123077"/>
                <a:gd name="connsiteY1" fmla="*/ 1149193 h 2376323"/>
                <a:gd name="connsiteX2" fmla="*/ 1095444 w 3123077"/>
                <a:gd name="connsiteY2" fmla="*/ 1141334 h 2376323"/>
                <a:gd name="connsiteX3" fmla="*/ 1368583 w 3123077"/>
                <a:gd name="connsiteY3" fmla="*/ 1181100 h 2376323"/>
                <a:gd name="connsiteX4" fmla="*/ 1397158 w 3123077"/>
                <a:gd name="connsiteY4" fmla="*/ 1171575 h 2376323"/>
                <a:gd name="connsiteX5" fmla="*/ 1454308 w 3123077"/>
                <a:gd name="connsiteY5" fmla="*/ 1162050 h 2376323"/>
                <a:gd name="connsiteX6" fmla="*/ 1503766 w 3123077"/>
                <a:gd name="connsiteY6" fmla="*/ 1040369 h 2376323"/>
                <a:gd name="connsiteX7" fmla="*/ 1530508 w 3123077"/>
                <a:gd name="connsiteY7" fmla="*/ 1047750 h 2376323"/>
                <a:gd name="connsiteX8" fmla="*/ 1540033 w 3123077"/>
                <a:gd name="connsiteY8" fmla="*/ 1019175 h 2376323"/>
                <a:gd name="connsiteX9" fmla="*/ 1701958 w 3123077"/>
                <a:gd name="connsiteY9" fmla="*/ 276225 h 2376323"/>
                <a:gd name="connsiteX10" fmla="*/ 1711483 w 3123077"/>
                <a:gd name="connsiteY10" fmla="*/ 238125 h 2376323"/>
                <a:gd name="connsiteX11" fmla="*/ 1740058 w 3123077"/>
                <a:gd name="connsiteY11" fmla="*/ 152400 h 2376323"/>
                <a:gd name="connsiteX12" fmla="*/ 1768633 w 3123077"/>
                <a:gd name="connsiteY12" fmla="*/ 85725 h 2376323"/>
                <a:gd name="connsiteX13" fmla="*/ 1825783 w 3123077"/>
                <a:gd name="connsiteY13" fmla="*/ 28575 h 2376323"/>
                <a:gd name="connsiteX14" fmla="*/ 1978183 w 3123077"/>
                <a:gd name="connsiteY14" fmla="*/ 0 h 2376323"/>
                <a:gd name="connsiteX15" fmla="*/ 3064033 w 3123077"/>
                <a:gd name="connsiteY15" fmla="*/ 9525 h 2376323"/>
                <a:gd name="connsiteX16" fmla="*/ 3102133 w 3123077"/>
                <a:gd name="connsiteY16" fmla="*/ 19050 h 2376323"/>
                <a:gd name="connsiteX17" fmla="*/ 3121183 w 3123077"/>
                <a:gd name="connsiteY17" fmla="*/ 76200 h 2376323"/>
                <a:gd name="connsiteX18" fmla="*/ 3111658 w 3123077"/>
                <a:gd name="connsiteY18" fmla="*/ 333375 h 2376323"/>
                <a:gd name="connsiteX19" fmla="*/ 2997358 w 3123077"/>
                <a:gd name="connsiteY19" fmla="*/ 485775 h 2376323"/>
                <a:gd name="connsiteX20" fmla="*/ 2835433 w 3123077"/>
                <a:gd name="connsiteY20" fmla="*/ 533400 h 2376323"/>
                <a:gd name="connsiteX21" fmla="*/ 2511583 w 3123077"/>
                <a:gd name="connsiteY21" fmla="*/ 571500 h 2376323"/>
                <a:gd name="connsiteX22" fmla="*/ 2368708 w 3123077"/>
                <a:gd name="connsiteY22" fmla="*/ 647700 h 2376323"/>
                <a:gd name="connsiteX23" fmla="*/ 2321083 w 3123077"/>
                <a:gd name="connsiteY23" fmla="*/ 866775 h 2376323"/>
                <a:gd name="connsiteX24" fmla="*/ 2311558 w 3123077"/>
                <a:gd name="connsiteY24" fmla="*/ 1533525 h 2376323"/>
                <a:gd name="connsiteX25" fmla="*/ 1959133 w 3123077"/>
                <a:gd name="connsiteY25" fmla="*/ 1790700 h 2376323"/>
                <a:gd name="connsiteX26" fmla="*/ 892333 w 3123077"/>
                <a:gd name="connsiteY26" fmla="*/ 1819275 h 2376323"/>
                <a:gd name="connsiteX27" fmla="*/ 768508 w 3123077"/>
                <a:gd name="connsiteY27" fmla="*/ 2219325 h 2376323"/>
                <a:gd name="connsiteX28" fmla="*/ 89095 w 3123077"/>
                <a:gd name="connsiteY28" fmla="*/ 2328153 h 2376323"/>
                <a:gd name="connsiteX29" fmla="*/ 6508 w 3123077"/>
                <a:gd name="connsiteY29" fmla="*/ 1466850 h 2376323"/>
                <a:gd name="connsiteX0" fmla="*/ 6508 w 3123077"/>
                <a:gd name="connsiteY0" fmla="*/ 1466850 h 2405604"/>
                <a:gd name="connsiteX1" fmla="*/ 334091 w 3123077"/>
                <a:gd name="connsiteY1" fmla="*/ 1149193 h 2405604"/>
                <a:gd name="connsiteX2" fmla="*/ 1095444 w 3123077"/>
                <a:gd name="connsiteY2" fmla="*/ 1141334 h 2405604"/>
                <a:gd name="connsiteX3" fmla="*/ 1368583 w 3123077"/>
                <a:gd name="connsiteY3" fmla="*/ 1181100 h 2405604"/>
                <a:gd name="connsiteX4" fmla="*/ 1397158 w 3123077"/>
                <a:gd name="connsiteY4" fmla="*/ 1171575 h 2405604"/>
                <a:gd name="connsiteX5" fmla="*/ 1454308 w 3123077"/>
                <a:gd name="connsiteY5" fmla="*/ 1162050 h 2405604"/>
                <a:gd name="connsiteX6" fmla="*/ 1503766 w 3123077"/>
                <a:gd name="connsiteY6" fmla="*/ 1040369 h 2405604"/>
                <a:gd name="connsiteX7" fmla="*/ 1530508 w 3123077"/>
                <a:gd name="connsiteY7" fmla="*/ 1047750 h 2405604"/>
                <a:gd name="connsiteX8" fmla="*/ 1540033 w 3123077"/>
                <a:gd name="connsiteY8" fmla="*/ 1019175 h 2405604"/>
                <a:gd name="connsiteX9" fmla="*/ 1701958 w 3123077"/>
                <a:gd name="connsiteY9" fmla="*/ 276225 h 2405604"/>
                <a:gd name="connsiteX10" fmla="*/ 1711483 w 3123077"/>
                <a:gd name="connsiteY10" fmla="*/ 238125 h 2405604"/>
                <a:gd name="connsiteX11" fmla="*/ 1740058 w 3123077"/>
                <a:gd name="connsiteY11" fmla="*/ 152400 h 2405604"/>
                <a:gd name="connsiteX12" fmla="*/ 1768633 w 3123077"/>
                <a:gd name="connsiteY12" fmla="*/ 85725 h 2405604"/>
                <a:gd name="connsiteX13" fmla="*/ 1825783 w 3123077"/>
                <a:gd name="connsiteY13" fmla="*/ 28575 h 2405604"/>
                <a:gd name="connsiteX14" fmla="*/ 1978183 w 3123077"/>
                <a:gd name="connsiteY14" fmla="*/ 0 h 2405604"/>
                <a:gd name="connsiteX15" fmla="*/ 3064033 w 3123077"/>
                <a:gd name="connsiteY15" fmla="*/ 9525 h 2405604"/>
                <a:gd name="connsiteX16" fmla="*/ 3102133 w 3123077"/>
                <a:gd name="connsiteY16" fmla="*/ 19050 h 2405604"/>
                <a:gd name="connsiteX17" fmla="*/ 3121183 w 3123077"/>
                <a:gd name="connsiteY17" fmla="*/ 76200 h 2405604"/>
                <a:gd name="connsiteX18" fmla="*/ 3111658 w 3123077"/>
                <a:gd name="connsiteY18" fmla="*/ 333375 h 2405604"/>
                <a:gd name="connsiteX19" fmla="*/ 2997358 w 3123077"/>
                <a:gd name="connsiteY19" fmla="*/ 485775 h 2405604"/>
                <a:gd name="connsiteX20" fmla="*/ 2835433 w 3123077"/>
                <a:gd name="connsiteY20" fmla="*/ 533400 h 2405604"/>
                <a:gd name="connsiteX21" fmla="*/ 2511583 w 3123077"/>
                <a:gd name="connsiteY21" fmla="*/ 571500 h 2405604"/>
                <a:gd name="connsiteX22" fmla="*/ 2368708 w 3123077"/>
                <a:gd name="connsiteY22" fmla="*/ 647700 h 2405604"/>
                <a:gd name="connsiteX23" fmla="*/ 2321083 w 3123077"/>
                <a:gd name="connsiteY23" fmla="*/ 866775 h 2405604"/>
                <a:gd name="connsiteX24" fmla="*/ 2311558 w 3123077"/>
                <a:gd name="connsiteY24" fmla="*/ 1533525 h 2405604"/>
                <a:gd name="connsiteX25" fmla="*/ 1959133 w 3123077"/>
                <a:gd name="connsiteY25" fmla="*/ 1790700 h 2405604"/>
                <a:gd name="connsiteX26" fmla="*/ 892333 w 3123077"/>
                <a:gd name="connsiteY26" fmla="*/ 1819275 h 2405604"/>
                <a:gd name="connsiteX27" fmla="*/ 490208 w 3123077"/>
                <a:gd name="connsiteY27" fmla="*/ 2306953 h 2405604"/>
                <a:gd name="connsiteX28" fmla="*/ 89095 w 3123077"/>
                <a:gd name="connsiteY28" fmla="*/ 2328153 h 2405604"/>
                <a:gd name="connsiteX29" fmla="*/ 6508 w 3123077"/>
                <a:gd name="connsiteY29" fmla="*/ 1466850 h 2405604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835433 w 3123077"/>
                <a:gd name="connsiteY20" fmla="*/ 533400 h 2417175"/>
                <a:gd name="connsiteX21" fmla="*/ 2511583 w 3123077"/>
                <a:gd name="connsiteY21" fmla="*/ 571500 h 2417175"/>
                <a:gd name="connsiteX22" fmla="*/ 2368708 w 3123077"/>
                <a:gd name="connsiteY22" fmla="*/ 647700 h 2417175"/>
                <a:gd name="connsiteX23" fmla="*/ 2321083 w 3123077"/>
                <a:gd name="connsiteY23" fmla="*/ 866775 h 2417175"/>
                <a:gd name="connsiteX24" fmla="*/ 2311558 w 3123077"/>
                <a:gd name="connsiteY24" fmla="*/ 1533525 h 2417175"/>
                <a:gd name="connsiteX25" fmla="*/ 1959133 w 3123077"/>
                <a:gd name="connsiteY25" fmla="*/ 1790700 h 2417175"/>
                <a:gd name="connsiteX26" fmla="*/ 704907 w 3123077"/>
                <a:gd name="connsiteY26" fmla="*/ 1594727 h 2417175"/>
                <a:gd name="connsiteX27" fmla="*/ 490208 w 3123077"/>
                <a:gd name="connsiteY27" fmla="*/ 2306953 h 2417175"/>
                <a:gd name="connsiteX28" fmla="*/ 89095 w 3123077"/>
                <a:gd name="connsiteY28" fmla="*/ 2328153 h 2417175"/>
                <a:gd name="connsiteX29" fmla="*/ 6508 w 3123077"/>
                <a:gd name="connsiteY29" fmla="*/ 1466850 h 2417175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835433 w 3123077"/>
                <a:gd name="connsiteY20" fmla="*/ 533400 h 2417175"/>
                <a:gd name="connsiteX21" fmla="*/ 2511583 w 3123077"/>
                <a:gd name="connsiteY21" fmla="*/ 571500 h 2417175"/>
                <a:gd name="connsiteX22" fmla="*/ 2368708 w 3123077"/>
                <a:gd name="connsiteY22" fmla="*/ 647700 h 2417175"/>
                <a:gd name="connsiteX23" fmla="*/ 2321083 w 3123077"/>
                <a:gd name="connsiteY23" fmla="*/ 866775 h 2417175"/>
                <a:gd name="connsiteX24" fmla="*/ 2311558 w 3123077"/>
                <a:gd name="connsiteY24" fmla="*/ 1533525 h 2417175"/>
                <a:gd name="connsiteX25" fmla="*/ 704907 w 3123077"/>
                <a:gd name="connsiteY25" fmla="*/ 1594727 h 2417175"/>
                <a:gd name="connsiteX26" fmla="*/ 490208 w 3123077"/>
                <a:gd name="connsiteY26" fmla="*/ 2306953 h 2417175"/>
                <a:gd name="connsiteX27" fmla="*/ 89095 w 3123077"/>
                <a:gd name="connsiteY27" fmla="*/ 2328153 h 2417175"/>
                <a:gd name="connsiteX28" fmla="*/ 6508 w 3123077"/>
                <a:gd name="connsiteY28" fmla="*/ 1466850 h 2417175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835433 w 3123077"/>
                <a:gd name="connsiteY20" fmla="*/ 533400 h 2417175"/>
                <a:gd name="connsiteX21" fmla="*/ 2511583 w 3123077"/>
                <a:gd name="connsiteY21" fmla="*/ 571500 h 2417175"/>
                <a:gd name="connsiteX22" fmla="*/ 2321083 w 3123077"/>
                <a:gd name="connsiteY22" fmla="*/ 866775 h 2417175"/>
                <a:gd name="connsiteX23" fmla="*/ 2311558 w 3123077"/>
                <a:gd name="connsiteY23" fmla="*/ 1533525 h 2417175"/>
                <a:gd name="connsiteX24" fmla="*/ 704907 w 3123077"/>
                <a:gd name="connsiteY24" fmla="*/ 1594727 h 2417175"/>
                <a:gd name="connsiteX25" fmla="*/ 490208 w 3123077"/>
                <a:gd name="connsiteY25" fmla="*/ 2306953 h 2417175"/>
                <a:gd name="connsiteX26" fmla="*/ 89095 w 3123077"/>
                <a:gd name="connsiteY26" fmla="*/ 2328153 h 2417175"/>
                <a:gd name="connsiteX27" fmla="*/ 6508 w 3123077"/>
                <a:gd name="connsiteY27" fmla="*/ 1466850 h 2417175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835433 w 3123077"/>
                <a:gd name="connsiteY20" fmla="*/ 533400 h 2417175"/>
                <a:gd name="connsiteX21" fmla="*/ 2511583 w 3123077"/>
                <a:gd name="connsiteY21" fmla="*/ 571500 h 2417175"/>
                <a:gd name="connsiteX22" fmla="*/ 2311558 w 3123077"/>
                <a:gd name="connsiteY22" fmla="*/ 1533525 h 2417175"/>
                <a:gd name="connsiteX23" fmla="*/ 704907 w 3123077"/>
                <a:gd name="connsiteY23" fmla="*/ 1594727 h 2417175"/>
                <a:gd name="connsiteX24" fmla="*/ 490208 w 3123077"/>
                <a:gd name="connsiteY24" fmla="*/ 2306953 h 2417175"/>
                <a:gd name="connsiteX25" fmla="*/ 89095 w 3123077"/>
                <a:gd name="connsiteY25" fmla="*/ 2328153 h 2417175"/>
                <a:gd name="connsiteX26" fmla="*/ 6508 w 3123077"/>
                <a:gd name="connsiteY26" fmla="*/ 1466850 h 2417175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835433 w 3123077"/>
                <a:gd name="connsiteY20" fmla="*/ 533400 h 2417175"/>
                <a:gd name="connsiteX21" fmla="*/ 2505904 w 3123077"/>
                <a:gd name="connsiteY21" fmla="*/ 494825 h 2417175"/>
                <a:gd name="connsiteX22" fmla="*/ 2311558 w 3123077"/>
                <a:gd name="connsiteY22" fmla="*/ 1533525 h 2417175"/>
                <a:gd name="connsiteX23" fmla="*/ 704907 w 3123077"/>
                <a:gd name="connsiteY23" fmla="*/ 1594727 h 2417175"/>
                <a:gd name="connsiteX24" fmla="*/ 490208 w 3123077"/>
                <a:gd name="connsiteY24" fmla="*/ 2306953 h 2417175"/>
                <a:gd name="connsiteX25" fmla="*/ 89095 w 3123077"/>
                <a:gd name="connsiteY25" fmla="*/ 2328153 h 2417175"/>
                <a:gd name="connsiteX26" fmla="*/ 6508 w 3123077"/>
                <a:gd name="connsiteY26" fmla="*/ 1466850 h 2417175"/>
                <a:gd name="connsiteX0" fmla="*/ 6508 w 3123077"/>
                <a:gd name="connsiteY0" fmla="*/ 1466850 h 2417175"/>
                <a:gd name="connsiteX1" fmla="*/ 334091 w 3123077"/>
                <a:gd name="connsiteY1" fmla="*/ 1149193 h 2417175"/>
                <a:gd name="connsiteX2" fmla="*/ 1095444 w 3123077"/>
                <a:gd name="connsiteY2" fmla="*/ 1141334 h 2417175"/>
                <a:gd name="connsiteX3" fmla="*/ 1368583 w 3123077"/>
                <a:gd name="connsiteY3" fmla="*/ 1181100 h 2417175"/>
                <a:gd name="connsiteX4" fmla="*/ 1397158 w 3123077"/>
                <a:gd name="connsiteY4" fmla="*/ 1171575 h 2417175"/>
                <a:gd name="connsiteX5" fmla="*/ 1454308 w 3123077"/>
                <a:gd name="connsiteY5" fmla="*/ 1162050 h 2417175"/>
                <a:gd name="connsiteX6" fmla="*/ 1503766 w 3123077"/>
                <a:gd name="connsiteY6" fmla="*/ 1040369 h 2417175"/>
                <a:gd name="connsiteX7" fmla="*/ 1530508 w 3123077"/>
                <a:gd name="connsiteY7" fmla="*/ 1047750 h 2417175"/>
                <a:gd name="connsiteX8" fmla="*/ 1540033 w 3123077"/>
                <a:gd name="connsiteY8" fmla="*/ 1019175 h 2417175"/>
                <a:gd name="connsiteX9" fmla="*/ 1701958 w 3123077"/>
                <a:gd name="connsiteY9" fmla="*/ 276225 h 2417175"/>
                <a:gd name="connsiteX10" fmla="*/ 1711483 w 3123077"/>
                <a:gd name="connsiteY10" fmla="*/ 238125 h 2417175"/>
                <a:gd name="connsiteX11" fmla="*/ 1740058 w 3123077"/>
                <a:gd name="connsiteY11" fmla="*/ 152400 h 2417175"/>
                <a:gd name="connsiteX12" fmla="*/ 1768633 w 3123077"/>
                <a:gd name="connsiteY12" fmla="*/ 85725 h 2417175"/>
                <a:gd name="connsiteX13" fmla="*/ 1825783 w 3123077"/>
                <a:gd name="connsiteY13" fmla="*/ 28575 h 2417175"/>
                <a:gd name="connsiteX14" fmla="*/ 1978183 w 3123077"/>
                <a:gd name="connsiteY14" fmla="*/ 0 h 2417175"/>
                <a:gd name="connsiteX15" fmla="*/ 3064033 w 3123077"/>
                <a:gd name="connsiteY15" fmla="*/ 9525 h 2417175"/>
                <a:gd name="connsiteX16" fmla="*/ 3102133 w 3123077"/>
                <a:gd name="connsiteY16" fmla="*/ 19050 h 2417175"/>
                <a:gd name="connsiteX17" fmla="*/ 3121183 w 3123077"/>
                <a:gd name="connsiteY17" fmla="*/ 76200 h 2417175"/>
                <a:gd name="connsiteX18" fmla="*/ 3111658 w 3123077"/>
                <a:gd name="connsiteY18" fmla="*/ 333375 h 2417175"/>
                <a:gd name="connsiteX19" fmla="*/ 2997358 w 3123077"/>
                <a:gd name="connsiteY19" fmla="*/ 485775 h 2417175"/>
                <a:gd name="connsiteX20" fmla="*/ 2505904 w 3123077"/>
                <a:gd name="connsiteY20" fmla="*/ 494825 h 2417175"/>
                <a:gd name="connsiteX21" fmla="*/ 2311558 w 3123077"/>
                <a:gd name="connsiteY21" fmla="*/ 1533525 h 2417175"/>
                <a:gd name="connsiteX22" fmla="*/ 704907 w 3123077"/>
                <a:gd name="connsiteY22" fmla="*/ 1594727 h 2417175"/>
                <a:gd name="connsiteX23" fmla="*/ 490208 w 3123077"/>
                <a:gd name="connsiteY23" fmla="*/ 2306953 h 2417175"/>
                <a:gd name="connsiteX24" fmla="*/ 89095 w 3123077"/>
                <a:gd name="connsiteY24" fmla="*/ 2328153 h 2417175"/>
                <a:gd name="connsiteX25" fmla="*/ 6508 w 3123077"/>
                <a:gd name="connsiteY25" fmla="*/ 1466850 h 2417175"/>
                <a:gd name="connsiteX0" fmla="*/ 6508 w 3159075"/>
                <a:gd name="connsiteY0" fmla="*/ 1466850 h 2417175"/>
                <a:gd name="connsiteX1" fmla="*/ 334091 w 3159075"/>
                <a:gd name="connsiteY1" fmla="*/ 1149193 h 2417175"/>
                <a:gd name="connsiteX2" fmla="*/ 1095444 w 3159075"/>
                <a:gd name="connsiteY2" fmla="*/ 1141334 h 2417175"/>
                <a:gd name="connsiteX3" fmla="*/ 1368583 w 3159075"/>
                <a:gd name="connsiteY3" fmla="*/ 1181100 h 2417175"/>
                <a:gd name="connsiteX4" fmla="*/ 1397158 w 3159075"/>
                <a:gd name="connsiteY4" fmla="*/ 1171575 h 2417175"/>
                <a:gd name="connsiteX5" fmla="*/ 1454308 w 3159075"/>
                <a:gd name="connsiteY5" fmla="*/ 1162050 h 2417175"/>
                <a:gd name="connsiteX6" fmla="*/ 1503766 w 3159075"/>
                <a:gd name="connsiteY6" fmla="*/ 1040369 h 2417175"/>
                <a:gd name="connsiteX7" fmla="*/ 1530508 w 3159075"/>
                <a:gd name="connsiteY7" fmla="*/ 1047750 h 2417175"/>
                <a:gd name="connsiteX8" fmla="*/ 1540033 w 3159075"/>
                <a:gd name="connsiteY8" fmla="*/ 1019175 h 2417175"/>
                <a:gd name="connsiteX9" fmla="*/ 1701958 w 3159075"/>
                <a:gd name="connsiteY9" fmla="*/ 276225 h 2417175"/>
                <a:gd name="connsiteX10" fmla="*/ 1711483 w 3159075"/>
                <a:gd name="connsiteY10" fmla="*/ 238125 h 2417175"/>
                <a:gd name="connsiteX11" fmla="*/ 1740058 w 3159075"/>
                <a:gd name="connsiteY11" fmla="*/ 152400 h 2417175"/>
                <a:gd name="connsiteX12" fmla="*/ 1768633 w 3159075"/>
                <a:gd name="connsiteY12" fmla="*/ 85725 h 2417175"/>
                <a:gd name="connsiteX13" fmla="*/ 1825783 w 3159075"/>
                <a:gd name="connsiteY13" fmla="*/ 28575 h 2417175"/>
                <a:gd name="connsiteX14" fmla="*/ 1978183 w 3159075"/>
                <a:gd name="connsiteY14" fmla="*/ 0 h 2417175"/>
                <a:gd name="connsiteX15" fmla="*/ 3064033 w 3159075"/>
                <a:gd name="connsiteY15" fmla="*/ 9525 h 2417175"/>
                <a:gd name="connsiteX16" fmla="*/ 3102133 w 3159075"/>
                <a:gd name="connsiteY16" fmla="*/ 19050 h 2417175"/>
                <a:gd name="connsiteX17" fmla="*/ 3121183 w 3159075"/>
                <a:gd name="connsiteY17" fmla="*/ 76200 h 2417175"/>
                <a:gd name="connsiteX18" fmla="*/ 3111658 w 3159075"/>
                <a:gd name="connsiteY18" fmla="*/ 333375 h 2417175"/>
                <a:gd name="connsiteX19" fmla="*/ 2505904 w 3159075"/>
                <a:gd name="connsiteY19" fmla="*/ 494825 h 2417175"/>
                <a:gd name="connsiteX20" fmla="*/ 2311558 w 3159075"/>
                <a:gd name="connsiteY20" fmla="*/ 1533525 h 2417175"/>
                <a:gd name="connsiteX21" fmla="*/ 704907 w 3159075"/>
                <a:gd name="connsiteY21" fmla="*/ 1594727 h 2417175"/>
                <a:gd name="connsiteX22" fmla="*/ 490208 w 3159075"/>
                <a:gd name="connsiteY22" fmla="*/ 2306953 h 2417175"/>
                <a:gd name="connsiteX23" fmla="*/ 89095 w 3159075"/>
                <a:gd name="connsiteY23" fmla="*/ 2328153 h 2417175"/>
                <a:gd name="connsiteX24" fmla="*/ 6508 w 3159075"/>
                <a:gd name="connsiteY24" fmla="*/ 1466850 h 2417175"/>
                <a:gd name="connsiteX0" fmla="*/ 6508 w 3164182"/>
                <a:gd name="connsiteY0" fmla="*/ 1466850 h 2417175"/>
                <a:gd name="connsiteX1" fmla="*/ 334091 w 3164182"/>
                <a:gd name="connsiteY1" fmla="*/ 1149193 h 2417175"/>
                <a:gd name="connsiteX2" fmla="*/ 1095444 w 3164182"/>
                <a:gd name="connsiteY2" fmla="*/ 1141334 h 2417175"/>
                <a:gd name="connsiteX3" fmla="*/ 1368583 w 3164182"/>
                <a:gd name="connsiteY3" fmla="*/ 1181100 h 2417175"/>
                <a:gd name="connsiteX4" fmla="*/ 1397158 w 3164182"/>
                <a:gd name="connsiteY4" fmla="*/ 1171575 h 2417175"/>
                <a:gd name="connsiteX5" fmla="*/ 1454308 w 3164182"/>
                <a:gd name="connsiteY5" fmla="*/ 1162050 h 2417175"/>
                <a:gd name="connsiteX6" fmla="*/ 1503766 w 3164182"/>
                <a:gd name="connsiteY6" fmla="*/ 1040369 h 2417175"/>
                <a:gd name="connsiteX7" fmla="*/ 1530508 w 3164182"/>
                <a:gd name="connsiteY7" fmla="*/ 1047750 h 2417175"/>
                <a:gd name="connsiteX8" fmla="*/ 1540033 w 3164182"/>
                <a:gd name="connsiteY8" fmla="*/ 1019175 h 2417175"/>
                <a:gd name="connsiteX9" fmla="*/ 1701958 w 3164182"/>
                <a:gd name="connsiteY9" fmla="*/ 276225 h 2417175"/>
                <a:gd name="connsiteX10" fmla="*/ 1711483 w 3164182"/>
                <a:gd name="connsiteY10" fmla="*/ 238125 h 2417175"/>
                <a:gd name="connsiteX11" fmla="*/ 1740058 w 3164182"/>
                <a:gd name="connsiteY11" fmla="*/ 152400 h 2417175"/>
                <a:gd name="connsiteX12" fmla="*/ 1768633 w 3164182"/>
                <a:gd name="connsiteY12" fmla="*/ 85725 h 2417175"/>
                <a:gd name="connsiteX13" fmla="*/ 1825783 w 3164182"/>
                <a:gd name="connsiteY13" fmla="*/ 28575 h 2417175"/>
                <a:gd name="connsiteX14" fmla="*/ 1978183 w 3164182"/>
                <a:gd name="connsiteY14" fmla="*/ 0 h 2417175"/>
                <a:gd name="connsiteX15" fmla="*/ 3064033 w 3164182"/>
                <a:gd name="connsiteY15" fmla="*/ 9525 h 2417175"/>
                <a:gd name="connsiteX16" fmla="*/ 3121183 w 3164182"/>
                <a:gd name="connsiteY16" fmla="*/ 76200 h 2417175"/>
                <a:gd name="connsiteX17" fmla="*/ 3111658 w 3164182"/>
                <a:gd name="connsiteY17" fmla="*/ 333375 h 2417175"/>
                <a:gd name="connsiteX18" fmla="*/ 2505904 w 3164182"/>
                <a:gd name="connsiteY18" fmla="*/ 494825 h 2417175"/>
                <a:gd name="connsiteX19" fmla="*/ 2311558 w 3164182"/>
                <a:gd name="connsiteY19" fmla="*/ 1533525 h 2417175"/>
                <a:gd name="connsiteX20" fmla="*/ 704907 w 3164182"/>
                <a:gd name="connsiteY20" fmla="*/ 1594727 h 2417175"/>
                <a:gd name="connsiteX21" fmla="*/ 490208 w 3164182"/>
                <a:gd name="connsiteY21" fmla="*/ 2306953 h 2417175"/>
                <a:gd name="connsiteX22" fmla="*/ 89095 w 3164182"/>
                <a:gd name="connsiteY22" fmla="*/ 2328153 h 2417175"/>
                <a:gd name="connsiteX23" fmla="*/ 6508 w 3164182"/>
                <a:gd name="connsiteY23" fmla="*/ 1466850 h 2417175"/>
                <a:gd name="connsiteX0" fmla="*/ 6508 w 3193570"/>
                <a:gd name="connsiteY0" fmla="*/ 1483932 h 2434257"/>
                <a:gd name="connsiteX1" fmla="*/ 334091 w 3193570"/>
                <a:gd name="connsiteY1" fmla="*/ 1166275 h 2434257"/>
                <a:gd name="connsiteX2" fmla="*/ 1095444 w 3193570"/>
                <a:gd name="connsiteY2" fmla="*/ 1158416 h 2434257"/>
                <a:gd name="connsiteX3" fmla="*/ 1368583 w 3193570"/>
                <a:gd name="connsiteY3" fmla="*/ 1198182 h 2434257"/>
                <a:gd name="connsiteX4" fmla="*/ 1397158 w 3193570"/>
                <a:gd name="connsiteY4" fmla="*/ 1188657 h 2434257"/>
                <a:gd name="connsiteX5" fmla="*/ 1454308 w 3193570"/>
                <a:gd name="connsiteY5" fmla="*/ 1179132 h 2434257"/>
                <a:gd name="connsiteX6" fmla="*/ 1503766 w 3193570"/>
                <a:gd name="connsiteY6" fmla="*/ 1057451 h 2434257"/>
                <a:gd name="connsiteX7" fmla="*/ 1530508 w 3193570"/>
                <a:gd name="connsiteY7" fmla="*/ 1064832 h 2434257"/>
                <a:gd name="connsiteX8" fmla="*/ 1540033 w 3193570"/>
                <a:gd name="connsiteY8" fmla="*/ 1036257 h 2434257"/>
                <a:gd name="connsiteX9" fmla="*/ 1701958 w 3193570"/>
                <a:gd name="connsiteY9" fmla="*/ 293307 h 2434257"/>
                <a:gd name="connsiteX10" fmla="*/ 1711483 w 3193570"/>
                <a:gd name="connsiteY10" fmla="*/ 255207 h 2434257"/>
                <a:gd name="connsiteX11" fmla="*/ 1740058 w 3193570"/>
                <a:gd name="connsiteY11" fmla="*/ 169482 h 2434257"/>
                <a:gd name="connsiteX12" fmla="*/ 1768633 w 3193570"/>
                <a:gd name="connsiteY12" fmla="*/ 102807 h 2434257"/>
                <a:gd name="connsiteX13" fmla="*/ 1825783 w 3193570"/>
                <a:gd name="connsiteY13" fmla="*/ 45657 h 2434257"/>
                <a:gd name="connsiteX14" fmla="*/ 1978183 w 3193570"/>
                <a:gd name="connsiteY14" fmla="*/ 17082 h 2434257"/>
                <a:gd name="connsiteX15" fmla="*/ 3064033 w 3193570"/>
                <a:gd name="connsiteY15" fmla="*/ 26607 h 2434257"/>
                <a:gd name="connsiteX16" fmla="*/ 3111658 w 3193570"/>
                <a:gd name="connsiteY16" fmla="*/ 350457 h 2434257"/>
                <a:gd name="connsiteX17" fmla="*/ 2505904 w 3193570"/>
                <a:gd name="connsiteY17" fmla="*/ 511907 h 2434257"/>
                <a:gd name="connsiteX18" fmla="*/ 2311558 w 3193570"/>
                <a:gd name="connsiteY18" fmla="*/ 1550607 h 2434257"/>
                <a:gd name="connsiteX19" fmla="*/ 704907 w 3193570"/>
                <a:gd name="connsiteY19" fmla="*/ 1611809 h 2434257"/>
                <a:gd name="connsiteX20" fmla="*/ 490208 w 3193570"/>
                <a:gd name="connsiteY20" fmla="*/ 2324035 h 2434257"/>
                <a:gd name="connsiteX21" fmla="*/ 89095 w 3193570"/>
                <a:gd name="connsiteY21" fmla="*/ 2345235 h 2434257"/>
                <a:gd name="connsiteX22" fmla="*/ 6508 w 3193570"/>
                <a:gd name="connsiteY22" fmla="*/ 1483932 h 2434257"/>
                <a:gd name="connsiteX0" fmla="*/ 6508 w 3213833"/>
                <a:gd name="connsiteY0" fmla="*/ 1466850 h 2417175"/>
                <a:gd name="connsiteX1" fmla="*/ 334091 w 3213833"/>
                <a:gd name="connsiteY1" fmla="*/ 1149193 h 2417175"/>
                <a:gd name="connsiteX2" fmla="*/ 1095444 w 3213833"/>
                <a:gd name="connsiteY2" fmla="*/ 1141334 h 2417175"/>
                <a:gd name="connsiteX3" fmla="*/ 1368583 w 3213833"/>
                <a:gd name="connsiteY3" fmla="*/ 1181100 h 2417175"/>
                <a:gd name="connsiteX4" fmla="*/ 1397158 w 3213833"/>
                <a:gd name="connsiteY4" fmla="*/ 1171575 h 2417175"/>
                <a:gd name="connsiteX5" fmla="*/ 1454308 w 3213833"/>
                <a:gd name="connsiteY5" fmla="*/ 1162050 h 2417175"/>
                <a:gd name="connsiteX6" fmla="*/ 1503766 w 3213833"/>
                <a:gd name="connsiteY6" fmla="*/ 1040369 h 2417175"/>
                <a:gd name="connsiteX7" fmla="*/ 1530508 w 3213833"/>
                <a:gd name="connsiteY7" fmla="*/ 1047750 h 2417175"/>
                <a:gd name="connsiteX8" fmla="*/ 1540033 w 3213833"/>
                <a:gd name="connsiteY8" fmla="*/ 1019175 h 2417175"/>
                <a:gd name="connsiteX9" fmla="*/ 1701958 w 3213833"/>
                <a:gd name="connsiteY9" fmla="*/ 276225 h 2417175"/>
                <a:gd name="connsiteX10" fmla="*/ 1711483 w 3213833"/>
                <a:gd name="connsiteY10" fmla="*/ 238125 h 2417175"/>
                <a:gd name="connsiteX11" fmla="*/ 1740058 w 3213833"/>
                <a:gd name="connsiteY11" fmla="*/ 152400 h 2417175"/>
                <a:gd name="connsiteX12" fmla="*/ 1768633 w 3213833"/>
                <a:gd name="connsiteY12" fmla="*/ 85725 h 2417175"/>
                <a:gd name="connsiteX13" fmla="*/ 1825783 w 3213833"/>
                <a:gd name="connsiteY13" fmla="*/ 28575 h 2417175"/>
                <a:gd name="connsiteX14" fmla="*/ 1978183 w 3213833"/>
                <a:gd name="connsiteY14" fmla="*/ 0 h 2417175"/>
                <a:gd name="connsiteX15" fmla="*/ 3064033 w 3213833"/>
                <a:gd name="connsiteY15" fmla="*/ 9525 h 2417175"/>
                <a:gd name="connsiteX16" fmla="*/ 3209139 w 3213833"/>
                <a:gd name="connsiteY16" fmla="*/ 147873 h 2417175"/>
                <a:gd name="connsiteX17" fmla="*/ 3111658 w 3213833"/>
                <a:gd name="connsiteY17" fmla="*/ 333375 h 2417175"/>
                <a:gd name="connsiteX18" fmla="*/ 2505904 w 3213833"/>
                <a:gd name="connsiteY18" fmla="*/ 494825 h 2417175"/>
                <a:gd name="connsiteX19" fmla="*/ 2311558 w 3213833"/>
                <a:gd name="connsiteY19" fmla="*/ 1533525 h 2417175"/>
                <a:gd name="connsiteX20" fmla="*/ 704907 w 3213833"/>
                <a:gd name="connsiteY20" fmla="*/ 1594727 h 2417175"/>
                <a:gd name="connsiteX21" fmla="*/ 490208 w 3213833"/>
                <a:gd name="connsiteY21" fmla="*/ 2306953 h 2417175"/>
                <a:gd name="connsiteX22" fmla="*/ 89095 w 3213833"/>
                <a:gd name="connsiteY22" fmla="*/ 2328153 h 2417175"/>
                <a:gd name="connsiteX23" fmla="*/ 6508 w 3213833"/>
                <a:gd name="connsiteY23" fmla="*/ 1466850 h 2417175"/>
                <a:gd name="connsiteX0" fmla="*/ 6508 w 3213833"/>
                <a:gd name="connsiteY0" fmla="*/ 1466850 h 2417175"/>
                <a:gd name="connsiteX1" fmla="*/ 334091 w 3213833"/>
                <a:gd name="connsiteY1" fmla="*/ 1149193 h 2417175"/>
                <a:gd name="connsiteX2" fmla="*/ 1095444 w 3213833"/>
                <a:gd name="connsiteY2" fmla="*/ 1141334 h 2417175"/>
                <a:gd name="connsiteX3" fmla="*/ 1368583 w 3213833"/>
                <a:gd name="connsiteY3" fmla="*/ 1181100 h 2417175"/>
                <a:gd name="connsiteX4" fmla="*/ 1454308 w 3213833"/>
                <a:gd name="connsiteY4" fmla="*/ 1162050 h 2417175"/>
                <a:gd name="connsiteX5" fmla="*/ 1503766 w 3213833"/>
                <a:gd name="connsiteY5" fmla="*/ 1040369 h 2417175"/>
                <a:gd name="connsiteX6" fmla="*/ 1530508 w 3213833"/>
                <a:gd name="connsiteY6" fmla="*/ 1047750 h 2417175"/>
                <a:gd name="connsiteX7" fmla="*/ 1540033 w 3213833"/>
                <a:gd name="connsiteY7" fmla="*/ 1019175 h 2417175"/>
                <a:gd name="connsiteX8" fmla="*/ 1701958 w 3213833"/>
                <a:gd name="connsiteY8" fmla="*/ 276225 h 2417175"/>
                <a:gd name="connsiteX9" fmla="*/ 1711483 w 3213833"/>
                <a:gd name="connsiteY9" fmla="*/ 238125 h 2417175"/>
                <a:gd name="connsiteX10" fmla="*/ 1740058 w 3213833"/>
                <a:gd name="connsiteY10" fmla="*/ 152400 h 2417175"/>
                <a:gd name="connsiteX11" fmla="*/ 1768633 w 3213833"/>
                <a:gd name="connsiteY11" fmla="*/ 85725 h 2417175"/>
                <a:gd name="connsiteX12" fmla="*/ 1825783 w 3213833"/>
                <a:gd name="connsiteY12" fmla="*/ 28575 h 2417175"/>
                <a:gd name="connsiteX13" fmla="*/ 1978183 w 3213833"/>
                <a:gd name="connsiteY13" fmla="*/ 0 h 2417175"/>
                <a:gd name="connsiteX14" fmla="*/ 3064033 w 3213833"/>
                <a:gd name="connsiteY14" fmla="*/ 9525 h 2417175"/>
                <a:gd name="connsiteX15" fmla="*/ 3209139 w 3213833"/>
                <a:gd name="connsiteY15" fmla="*/ 147873 h 2417175"/>
                <a:gd name="connsiteX16" fmla="*/ 3111658 w 3213833"/>
                <a:gd name="connsiteY16" fmla="*/ 333375 h 2417175"/>
                <a:gd name="connsiteX17" fmla="*/ 2505904 w 3213833"/>
                <a:gd name="connsiteY17" fmla="*/ 494825 h 2417175"/>
                <a:gd name="connsiteX18" fmla="*/ 2311558 w 3213833"/>
                <a:gd name="connsiteY18" fmla="*/ 1533525 h 2417175"/>
                <a:gd name="connsiteX19" fmla="*/ 704907 w 3213833"/>
                <a:gd name="connsiteY19" fmla="*/ 1594727 h 2417175"/>
                <a:gd name="connsiteX20" fmla="*/ 490208 w 3213833"/>
                <a:gd name="connsiteY20" fmla="*/ 2306953 h 2417175"/>
                <a:gd name="connsiteX21" fmla="*/ 89095 w 3213833"/>
                <a:gd name="connsiteY21" fmla="*/ 2328153 h 2417175"/>
                <a:gd name="connsiteX22" fmla="*/ 6508 w 3213833"/>
                <a:gd name="connsiteY22" fmla="*/ 1466850 h 2417175"/>
                <a:gd name="connsiteX0" fmla="*/ 6508 w 3213833"/>
                <a:gd name="connsiteY0" fmla="*/ 1466850 h 2417175"/>
                <a:gd name="connsiteX1" fmla="*/ 334091 w 3213833"/>
                <a:gd name="connsiteY1" fmla="*/ 1149193 h 2417175"/>
                <a:gd name="connsiteX2" fmla="*/ 1095444 w 3213833"/>
                <a:gd name="connsiteY2" fmla="*/ 1141334 h 2417175"/>
                <a:gd name="connsiteX3" fmla="*/ 1368583 w 3213833"/>
                <a:gd name="connsiteY3" fmla="*/ 1181100 h 2417175"/>
                <a:gd name="connsiteX4" fmla="*/ 1454308 w 3213833"/>
                <a:gd name="connsiteY4" fmla="*/ 1162050 h 2417175"/>
                <a:gd name="connsiteX5" fmla="*/ 1530508 w 3213833"/>
                <a:gd name="connsiteY5" fmla="*/ 1047750 h 2417175"/>
                <a:gd name="connsiteX6" fmla="*/ 1540033 w 3213833"/>
                <a:gd name="connsiteY6" fmla="*/ 1019175 h 2417175"/>
                <a:gd name="connsiteX7" fmla="*/ 1701958 w 3213833"/>
                <a:gd name="connsiteY7" fmla="*/ 276225 h 2417175"/>
                <a:gd name="connsiteX8" fmla="*/ 1711483 w 3213833"/>
                <a:gd name="connsiteY8" fmla="*/ 238125 h 2417175"/>
                <a:gd name="connsiteX9" fmla="*/ 1740058 w 3213833"/>
                <a:gd name="connsiteY9" fmla="*/ 152400 h 2417175"/>
                <a:gd name="connsiteX10" fmla="*/ 1768633 w 3213833"/>
                <a:gd name="connsiteY10" fmla="*/ 85725 h 2417175"/>
                <a:gd name="connsiteX11" fmla="*/ 1825783 w 3213833"/>
                <a:gd name="connsiteY11" fmla="*/ 28575 h 2417175"/>
                <a:gd name="connsiteX12" fmla="*/ 1978183 w 3213833"/>
                <a:gd name="connsiteY12" fmla="*/ 0 h 2417175"/>
                <a:gd name="connsiteX13" fmla="*/ 3064033 w 3213833"/>
                <a:gd name="connsiteY13" fmla="*/ 9525 h 2417175"/>
                <a:gd name="connsiteX14" fmla="*/ 3209139 w 3213833"/>
                <a:gd name="connsiteY14" fmla="*/ 147873 h 2417175"/>
                <a:gd name="connsiteX15" fmla="*/ 3111658 w 3213833"/>
                <a:gd name="connsiteY15" fmla="*/ 333375 h 2417175"/>
                <a:gd name="connsiteX16" fmla="*/ 2505904 w 3213833"/>
                <a:gd name="connsiteY16" fmla="*/ 494825 h 2417175"/>
                <a:gd name="connsiteX17" fmla="*/ 2311558 w 3213833"/>
                <a:gd name="connsiteY17" fmla="*/ 1533525 h 2417175"/>
                <a:gd name="connsiteX18" fmla="*/ 704907 w 3213833"/>
                <a:gd name="connsiteY18" fmla="*/ 1594727 h 2417175"/>
                <a:gd name="connsiteX19" fmla="*/ 490208 w 3213833"/>
                <a:gd name="connsiteY19" fmla="*/ 2306953 h 2417175"/>
                <a:gd name="connsiteX20" fmla="*/ 89095 w 3213833"/>
                <a:gd name="connsiteY20" fmla="*/ 2328153 h 2417175"/>
                <a:gd name="connsiteX21" fmla="*/ 6508 w 3213833"/>
                <a:gd name="connsiteY21" fmla="*/ 1466850 h 2417175"/>
                <a:gd name="connsiteX0" fmla="*/ 6508 w 3213833"/>
                <a:gd name="connsiteY0" fmla="*/ 1466850 h 2417175"/>
                <a:gd name="connsiteX1" fmla="*/ 334091 w 3213833"/>
                <a:gd name="connsiteY1" fmla="*/ 1149193 h 2417175"/>
                <a:gd name="connsiteX2" fmla="*/ 1095444 w 3213833"/>
                <a:gd name="connsiteY2" fmla="*/ 1141334 h 2417175"/>
                <a:gd name="connsiteX3" fmla="*/ 1368583 w 3213833"/>
                <a:gd name="connsiteY3" fmla="*/ 1181100 h 2417175"/>
                <a:gd name="connsiteX4" fmla="*/ 1454308 w 3213833"/>
                <a:gd name="connsiteY4" fmla="*/ 1162050 h 2417175"/>
                <a:gd name="connsiteX5" fmla="*/ 1530508 w 3213833"/>
                <a:gd name="connsiteY5" fmla="*/ 1047750 h 2417175"/>
                <a:gd name="connsiteX6" fmla="*/ 1701958 w 3213833"/>
                <a:gd name="connsiteY6" fmla="*/ 276225 h 2417175"/>
                <a:gd name="connsiteX7" fmla="*/ 1711483 w 3213833"/>
                <a:gd name="connsiteY7" fmla="*/ 238125 h 2417175"/>
                <a:gd name="connsiteX8" fmla="*/ 1740058 w 3213833"/>
                <a:gd name="connsiteY8" fmla="*/ 152400 h 2417175"/>
                <a:gd name="connsiteX9" fmla="*/ 1768633 w 3213833"/>
                <a:gd name="connsiteY9" fmla="*/ 85725 h 2417175"/>
                <a:gd name="connsiteX10" fmla="*/ 1825783 w 3213833"/>
                <a:gd name="connsiteY10" fmla="*/ 28575 h 2417175"/>
                <a:gd name="connsiteX11" fmla="*/ 1978183 w 3213833"/>
                <a:gd name="connsiteY11" fmla="*/ 0 h 2417175"/>
                <a:gd name="connsiteX12" fmla="*/ 3064033 w 3213833"/>
                <a:gd name="connsiteY12" fmla="*/ 9525 h 2417175"/>
                <a:gd name="connsiteX13" fmla="*/ 3209139 w 3213833"/>
                <a:gd name="connsiteY13" fmla="*/ 147873 h 2417175"/>
                <a:gd name="connsiteX14" fmla="*/ 3111658 w 3213833"/>
                <a:gd name="connsiteY14" fmla="*/ 333375 h 2417175"/>
                <a:gd name="connsiteX15" fmla="*/ 2505904 w 3213833"/>
                <a:gd name="connsiteY15" fmla="*/ 494825 h 2417175"/>
                <a:gd name="connsiteX16" fmla="*/ 2311558 w 3213833"/>
                <a:gd name="connsiteY16" fmla="*/ 1533525 h 2417175"/>
                <a:gd name="connsiteX17" fmla="*/ 704907 w 3213833"/>
                <a:gd name="connsiteY17" fmla="*/ 1594727 h 2417175"/>
                <a:gd name="connsiteX18" fmla="*/ 490208 w 3213833"/>
                <a:gd name="connsiteY18" fmla="*/ 2306953 h 2417175"/>
                <a:gd name="connsiteX19" fmla="*/ 89095 w 3213833"/>
                <a:gd name="connsiteY19" fmla="*/ 2328153 h 2417175"/>
                <a:gd name="connsiteX20" fmla="*/ 6508 w 3213833"/>
                <a:gd name="connsiteY20" fmla="*/ 1466850 h 2417175"/>
                <a:gd name="connsiteX0" fmla="*/ 7978 w 3215303"/>
                <a:gd name="connsiteY0" fmla="*/ 1466850 h 2417175"/>
                <a:gd name="connsiteX1" fmla="*/ 335561 w 3215303"/>
                <a:gd name="connsiteY1" fmla="*/ 1149193 h 2417175"/>
                <a:gd name="connsiteX2" fmla="*/ 1370053 w 3215303"/>
                <a:gd name="connsiteY2" fmla="*/ 1181100 h 2417175"/>
                <a:gd name="connsiteX3" fmla="*/ 1455778 w 3215303"/>
                <a:gd name="connsiteY3" fmla="*/ 1162050 h 2417175"/>
                <a:gd name="connsiteX4" fmla="*/ 1531978 w 3215303"/>
                <a:gd name="connsiteY4" fmla="*/ 1047750 h 2417175"/>
                <a:gd name="connsiteX5" fmla="*/ 1703428 w 3215303"/>
                <a:gd name="connsiteY5" fmla="*/ 276225 h 2417175"/>
                <a:gd name="connsiteX6" fmla="*/ 1712953 w 3215303"/>
                <a:gd name="connsiteY6" fmla="*/ 238125 h 2417175"/>
                <a:gd name="connsiteX7" fmla="*/ 1741528 w 3215303"/>
                <a:gd name="connsiteY7" fmla="*/ 152400 h 2417175"/>
                <a:gd name="connsiteX8" fmla="*/ 1770103 w 3215303"/>
                <a:gd name="connsiteY8" fmla="*/ 85725 h 2417175"/>
                <a:gd name="connsiteX9" fmla="*/ 1827253 w 3215303"/>
                <a:gd name="connsiteY9" fmla="*/ 28575 h 2417175"/>
                <a:gd name="connsiteX10" fmla="*/ 1979653 w 3215303"/>
                <a:gd name="connsiteY10" fmla="*/ 0 h 2417175"/>
                <a:gd name="connsiteX11" fmla="*/ 3065503 w 3215303"/>
                <a:gd name="connsiteY11" fmla="*/ 9525 h 2417175"/>
                <a:gd name="connsiteX12" fmla="*/ 3210609 w 3215303"/>
                <a:gd name="connsiteY12" fmla="*/ 147873 h 2417175"/>
                <a:gd name="connsiteX13" fmla="*/ 3113128 w 3215303"/>
                <a:gd name="connsiteY13" fmla="*/ 333375 h 2417175"/>
                <a:gd name="connsiteX14" fmla="*/ 2507374 w 3215303"/>
                <a:gd name="connsiteY14" fmla="*/ 494825 h 2417175"/>
                <a:gd name="connsiteX15" fmla="*/ 2313028 w 3215303"/>
                <a:gd name="connsiteY15" fmla="*/ 1533525 h 2417175"/>
                <a:gd name="connsiteX16" fmla="*/ 706377 w 3215303"/>
                <a:gd name="connsiteY16" fmla="*/ 1594727 h 2417175"/>
                <a:gd name="connsiteX17" fmla="*/ 491678 w 3215303"/>
                <a:gd name="connsiteY17" fmla="*/ 2306953 h 2417175"/>
                <a:gd name="connsiteX18" fmla="*/ 90565 w 3215303"/>
                <a:gd name="connsiteY18" fmla="*/ 2328153 h 2417175"/>
                <a:gd name="connsiteX19" fmla="*/ 7978 w 3215303"/>
                <a:gd name="connsiteY19" fmla="*/ 1466850 h 2417175"/>
                <a:gd name="connsiteX0" fmla="*/ 7978 w 3215303"/>
                <a:gd name="connsiteY0" fmla="*/ 1466850 h 2417175"/>
                <a:gd name="connsiteX1" fmla="*/ 335561 w 3215303"/>
                <a:gd name="connsiteY1" fmla="*/ 1149193 h 2417175"/>
                <a:gd name="connsiteX2" fmla="*/ 1370053 w 3215303"/>
                <a:gd name="connsiteY2" fmla="*/ 1181100 h 2417175"/>
                <a:gd name="connsiteX3" fmla="*/ 1531978 w 3215303"/>
                <a:gd name="connsiteY3" fmla="*/ 1047750 h 2417175"/>
                <a:gd name="connsiteX4" fmla="*/ 1703428 w 3215303"/>
                <a:gd name="connsiteY4" fmla="*/ 276225 h 2417175"/>
                <a:gd name="connsiteX5" fmla="*/ 1712953 w 3215303"/>
                <a:gd name="connsiteY5" fmla="*/ 238125 h 2417175"/>
                <a:gd name="connsiteX6" fmla="*/ 1741528 w 3215303"/>
                <a:gd name="connsiteY6" fmla="*/ 152400 h 2417175"/>
                <a:gd name="connsiteX7" fmla="*/ 1770103 w 3215303"/>
                <a:gd name="connsiteY7" fmla="*/ 85725 h 2417175"/>
                <a:gd name="connsiteX8" fmla="*/ 1827253 w 3215303"/>
                <a:gd name="connsiteY8" fmla="*/ 28575 h 2417175"/>
                <a:gd name="connsiteX9" fmla="*/ 1979653 w 3215303"/>
                <a:gd name="connsiteY9" fmla="*/ 0 h 2417175"/>
                <a:gd name="connsiteX10" fmla="*/ 3065503 w 3215303"/>
                <a:gd name="connsiteY10" fmla="*/ 9525 h 2417175"/>
                <a:gd name="connsiteX11" fmla="*/ 3210609 w 3215303"/>
                <a:gd name="connsiteY11" fmla="*/ 147873 h 2417175"/>
                <a:gd name="connsiteX12" fmla="*/ 3113128 w 3215303"/>
                <a:gd name="connsiteY12" fmla="*/ 333375 h 2417175"/>
                <a:gd name="connsiteX13" fmla="*/ 2507374 w 3215303"/>
                <a:gd name="connsiteY13" fmla="*/ 494825 h 2417175"/>
                <a:gd name="connsiteX14" fmla="*/ 2313028 w 3215303"/>
                <a:gd name="connsiteY14" fmla="*/ 1533525 h 2417175"/>
                <a:gd name="connsiteX15" fmla="*/ 706377 w 3215303"/>
                <a:gd name="connsiteY15" fmla="*/ 1594727 h 2417175"/>
                <a:gd name="connsiteX16" fmla="*/ 491678 w 3215303"/>
                <a:gd name="connsiteY16" fmla="*/ 2306953 h 2417175"/>
                <a:gd name="connsiteX17" fmla="*/ 90565 w 3215303"/>
                <a:gd name="connsiteY17" fmla="*/ 2328153 h 2417175"/>
                <a:gd name="connsiteX18" fmla="*/ 7978 w 3215303"/>
                <a:gd name="connsiteY18" fmla="*/ 1466850 h 2417175"/>
                <a:gd name="connsiteX0" fmla="*/ 7978 w 3215303"/>
                <a:gd name="connsiteY0" fmla="*/ 1466850 h 2417175"/>
                <a:gd name="connsiteX1" fmla="*/ 335561 w 3215303"/>
                <a:gd name="connsiteY1" fmla="*/ 1149193 h 2417175"/>
                <a:gd name="connsiteX2" fmla="*/ 1370053 w 3215303"/>
                <a:gd name="connsiteY2" fmla="*/ 1181100 h 2417175"/>
                <a:gd name="connsiteX3" fmla="*/ 1531978 w 3215303"/>
                <a:gd name="connsiteY3" fmla="*/ 1047750 h 2417175"/>
                <a:gd name="connsiteX4" fmla="*/ 1703428 w 3215303"/>
                <a:gd name="connsiteY4" fmla="*/ 276225 h 2417175"/>
                <a:gd name="connsiteX5" fmla="*/ 1712953 w 3215303"/>
                <a:gd name="connsiteY5" fmla="*/ 238125 h 2417175"/>
                <a:gd name="connsiteX6" fmla="*/ 1770103 w 3215303"/>
                <a:gd name="connsiteY6" fmla="*/ 85725 h 2417175"/>
                <a:gd name="connsiteX7" fmla="*/ 1827253 w 3215303"/>
                <a:gd name="connsiteY7" fmla="*/ 28575 h 2417175"/>
                <a:gd name="connsiteX8" fmla="*/ 1979653 w 3215303"/>
                <a:gd name="connsiteY8" fmla="*/ 0 h 2417175"/>
                <a:gd name="connsiteX9" fmla="*/ 3065503 w 3215303"/>
                <a:gd name="connsiteY9" fmla="*/ 9525 h 2417175"/>
                <a:gd name="connsiteX10" fmla="*/ 3210609 w 3215303"/>
                <a:gd name="connsiteY10" fmla="*/ 147873 h 2417175"/>
                <a:gd name="connsiteX11" fmla="*/ 3113128 w 3215303"/>
                <a:gd name="connsiteY11" fmla="*/ 333375 h 2417175"/>
                <a:gd name="connsiteX12" fmla="*/ 2507374 w 3215303"/>
                <a:gd name="connsiteY12" fmla="*/ 494825 h 2417175"/>
                <a:gd name="connsiteX13" fmla="*/ 2313028 w 3215303"/>
                <a:gd name="connsiteY13" fmla="*/ 1533525 h 2417175"/>
                <a:gd name="connsiteX14" fmla="*/ 706377 w 3215303"/>
                <a:gd name="connsiteY14" fmla="*/ 1594727 h 2417175"/>
                <a:gd name="connsiteX15" fmla="*/ 491678 w 3215303"/>
                <a:gd name="connsiteY15" fmla="*/ 2306953 h 2417175"/>
                <a:gd name="connsiteX16" fmla="*/ 90565 w 3215303"/>
                <a:gd name="connsiteY16" fmla="*/ 2328153 h 2417175"/>
                <a:gd name="connsiteX17" fmla="*/ 7978 w 3215303"/>
                <a:gd name="connsiteY17" fmla="*/ 1466850 h 2417175"/>
                <a:gd name="connsiteX0" fmla="*/ 7978 w 3215303"/>
                <a:gd name="connsiteY0" fmla="*/ 1466850 h 2417175"/>
                <a:gd name="connsiteX1" fmla="*/ 335561 w 3215303"/>
                <a:gd name="connsiteY1" fmla="*/ 1149193 h 2417175"/>
                <a:gd name="connsiteX2" fmla="*/ 1370053 w 3215303"/>
                <a:gd name="connsiteY2" fmla="*/ 1181100 h 2417175"/>
                <a:gd name="connsiteX3" fmla="*/ 1531978 w 3215303"/>
                <a:gd name="connsiteY3" fmla="*/ 1047750 h 2417175"/>
                <a:gd name="connsiteX4" fmla="*/ 1703428 w 3215303"/>
                <a:gd name="connsiteY4" fmla="*/ 276225 h 2417175"/>
                <a:gd name="connsiteX5" fmla="*/ 1770103 w 3215303"/>
                <a:gd name="connsiteY5" fmla="*/ 85725 h 2417175"/>
                <a:gd name="connsiteX6" fmla="*/ 1827253 w 3215303"/>
                <a:gd name="connsiteY6" fmla="*/ 28575 h 2417175"/>
                <a:gd name="connsiteX7" fmla="*/ 1979653 w 3215303"/>
                <a:gd name="connsiteY7" fmla="*/ 0 h 2417175"/>
                <a:gd name="connsiteX8" fmla="*/ 3065503 w 3215303"/>
                <a:gd name="connsiteY8" fmla="*/ 9525 h 2417175"/>
                <a:gd name="connsiteX9" fmla="*/ 3210609 w 3215303"/>
                <a:gd name="connsiteY9" fmla="*/ 147873 h 2417175"/>
                <a:gd name="connsiteX10" fmla="*/ 3113128 w 3215303"/>
                <a:gd name="connsiteY10" fmla="*/ 333375 h 2417175"/>
                <a:gd name="connsiteX11" fmla="*/ 2507374 w 3215303"/>
                <a:gd name="connsiteY11" fmla="*/ 494825 h 2417175"/>
                <a:gd name="connsiteX12" fmla="*/ 2313028 w 3215303"/>
                <a:gd name="connsiteY12" fmla="*/ 1533525 h 2417175"/>
                <a:gd name="connsiteX13" fmla="*/ 706377 w 3215303"/>
                <a:gd name="connsiteY13" fmla="*/ 1594727 h 2417175"/>
                <a:gd name="connsiteX14" fmla="*/ 491678 w 3215303"/>
                <a:gd name="connsiteY14" fmla="*/ 2306953 h 2417175"/>
                <a:gd name="connsiteX15" fmla="*/ 90565 w 3215303"/>
                <a:gd name="connsiteY15" fmla="*/ 2328153 h 2417175"/>
                <a:gd name="connsiteX16" fmla="*/ 7978 w 3215303"/>
                <a:gd name="connsiteY16" fmla="*/ 1466850 h 2417175"/>
                <a:gd name="connsiteX0" fmla="*/ 7978 w 3215303"/>
                <a:gd name="connsiteY0" fmla="*/ 1471166 h 2421491"/>
                <a:gd name="connsiteX1" fmla="*/ 335561 w 3215303"/>
                <a:gd name="connsiteY1" fmla="*/ 1153509 h 2421491"/>
                <a:gd name="connsiteX2" fmla="*/ 1370053 w 3215303"/>
                <a:gd name="connsiteY2" fmla="*/ 1185416 h 2421491"/>
                <a:gd name="connsiteX3" fmla="*/ 1531978 w 3215303"/>
                <a:gd name="connsiteY3" fmla="*/ 1052066 h 2421491"/>
                <a:gd name="connsiteX4" fmla="*/ 1703428 w 3215303"/>
                <a:gd name="connsiteY4" fmla="*/ 280541 h 2421491"/>
                <a:gd name="connsiteX5" fmla="*/ 1770103 w 3215303"/>
                <a:gd name="connsiteY5" fmla="*/ 90041 h 2421491"/>
                <a:gd name="connsiteX6" fmla="*/ 1979653 w 3215303"/>
                <a:gd name="connsiteY6" fmla="*/ 4316 h 2421491"/>
                <a:gd name="connsiteX7" fmla="*/ 3065503 w 3215303"/>
                <a:gd name="connsiteY7" fmla="*/ 13841 h 2421491"/>
                <a:gd name="connsiteX8" fmla="*/ 3210609 w 3215303"/>
                <a:gd name="connsiteY8" fmla="*/ 152189 h 2421491"/>
                <a:gd name="connsiteX9" fmla="*/ 3113128 w 3215303"/>
                <a:gd name="connsiteY9" fmla="*/ 337691 h 2421491"/>
                <a:gd name="connsiteX10" fmla="*/ 2507374 w 3215303"/>
                <a:gd name="connsiteY10" fmla="*/ 499141 h 2421491"/>
                <a:gd name="connsiteX11" fmla="*/ 2313028 w 3215303"/>
                <a:gd name="connsiteY11" fmla="*/ 1537841 h 2421491"/>
                <a:gd name="connsiteX12" fmla="*/ 706377 w 3215303"/>
                <a:gd name="connsiteY12" fmla="*/ 1599043 h 2421491"/>
                <a:gd name="connsiteX13" fmla="*/ 491678 w 3215303"/>
                <a:gd name="connsiteY13" fmla="*/ 2311269 h 2421491"/>
                <a:gd name="connsiteX14" fmla="*/ 90565 w 3215303"/>
                <a:gd name="connsiteY14" fmla="*/ 2332469 h 2421491"/>
                <a:gd name="connsiteX15" fmla="*/ 7978 w 3215303"/>
                <a:gd name="connsiteY15" fmla="*/ 1471166 h 2421491"/>
                <a:gd name="connsiteX0" fmla="*/ 7978 w 3215303"/>
                <a:gd name="connsiteY0" fmla="*/ 1484995 h 2435320"/>
                <a:gd name="connsiteX1" fmla="*/ 335561 w 3215303"/>
                <a:gd name="connsiteY1" fmla="*/ 1167338 h 2435320"/>
                <a:gd name="connsiteX2" fmla="*/ 1370053 w 3215303"/>
                <a:gd name="connsiteY2" fmla="*/ 1199245 h 2435320"/>
                <a:gd name="connsiteX3" fmla="*/ 1531978 w 3215303"/>
                <a:gd name="connsiteY3" fmla="*/ 1065895 h 2435320"/>
                <a:gd name="connsiteX4" fmla="*/ 1703428 w 3215303"/>
                <a:gd name="connsiteY4" fmla="*/ 294370 h 2435320"/>
                <a:gd name="connsiteX5" fmla="*/ 1979653 w 3215303"/>
                <a:gd name="connsiteY5" fmla="*/ 18145 h 2435320"/>
                <a:gd name="connsiteX6" fmla="*/ 3065503 w 3215303"/>
                <a:gd name="connsiteY6" fmla="*/ 27670 h 2435320"/>
                <a:gd name="connsiteX7" fmla="*/ 3210609 w 3215303"/>
                <a:gd name="connsiteY7" fmla="*/ 166018 h 2435320"/>
                <a:gd name="connsiteX8" fmla="*/ 3113128 w 3215303"/>
                <a:gd name="connsiteY8" fmla="*/ 351520 h 2435320"/>
                <a:gd name="connsiteX9" fmla="*/ 2507374 w 3215303"/>
                <a:gd name="connsiteY9" fmla="*/ 512970 h 2435320"/>
                <a:gd name="connsiteX10" fmla="*/ 2313028 w 3215303"/>
                <a:gd name="connsiteY10" fmla="*/ 1551670 h 2435320"/>
                <a:gd name="connsiteX11" fmla="*/ 706377 w 3215303"/>
                <a:gd name="connsiteY11" fmla="*/ 1612872 h 2435320"/>
                <a:gd name="connsiteX12" fmla="*/ 491678 w 3215303"/>
                <a:gd name="connsiteY12" fmla="*/ 2325098 h 2435320"/>
                <a:gd name="connsiteX13" fmla="*/ 90565 w 3215303"/>
                <a:gd name="connsiteY13" fmla="*/ 2346298 h 2435320"/>
                <a:gd name="connsiteX14" fmla="*/ 7978 w 3215303"/>
                <a:gd name="connsiteY14" fmla="*/ 1484995 h 2435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215303" h="2435320">
                  <a:moveTo>
                    <a:pt x="7978" y="1484995"/>
                  </a:moveTo>
                  <a:cubicBezTo>
                    <a:pt x="-36383" y="1288502"/>
                    <a:pt x="108549" y="1214963"/>
                    <a:pt x="335561" y="1167338"/>
                  </a:cubicBezTo>
                  <a:cubicBezTo>
                    <a:pt x="562573" y="1119713"/>
                    <a:pt x="1170650" y="1216152"/>
                    <a:pt x="1370053" y="1199245"/>
                  </a:cubicBezTo>
                  <a:cubicBezTo>
                    <a:pt x="1569456" y="1182338"/>
                    <a:pt x="1476416" y="1216707"/>
                    <a:pt x="1531978" y="1065895"/>
                  </a:cubicBezTo>
                  <a:cubicBezTo>
                    <a:pt x="1587540" y="915083"/>
                    <a:pt x="1628816" y="468995"/>
                    <a:pt x="1703428" y="294370"/>
                  </a:cubicBezTo>
                  <a:cubicBezTo>
                    <a:pt x="1778041" y="119745"/>
                    <a:pt x="1752641" y="62595"/>
                    <a:pt x="1979653" y="18145"/>
                  </a:cubicBezTo>
                  <a:cubicBezTo>
                    <a:pt x="2206665" y="-26305"/>
                    <a:pt x="2703553" y="24495"/>
                    <a:pt x="3065503" y="27670"/>
                  </a:cubicBezTo>
                  <a:cubicBezTo>
                    <a:pt x="3270662" y="52316"/>
                    <a:pt x="3202672" y="112043"/>
                    <a:pt x="3210609" y="166018"/>
                  </a:cubicBezTo>
                  <a:cubicBezTo>
                    <a:pt x="3218546" y="219993"/>
                    <a:pt x="3230334" y="293695"/>
                    <a:pt x="3113128" y="351520"/>
                  </a:cubicBezTo>
                  <a:cubicBezTo>
                    <a:pt x="2995922" y="409345"/>
                    <a:pt x="2640724" y="312945"/>
                    <a:pt x="2507374" y="512970"/>
                  </a:cubicBezTo>
                  <a:cubicBezTo>
                    <a:pt x="2374024" y="712995"/>
                    <a:pt x="2613194" y="1368353"/>
                    <a:pt x="2313028" y="1551670"/>
                  </a:cubicBezTo>
                  <a:cubicBezTo>
                    <a:pt x="2012862" y="1734987"/>
                    <a:pt x="1009935" y="1483967"/>
                    <a:pt x="706377" y="1612872"/>
                  </a:cubicBezTo>
                  <a:cubicBezTo>
                    <a:pt x="507940" y="1684310"/>
                    <a:pt x="594313" y="2202860"/>
                    <a:pt x="491678" y="2325098"/>
                  </a:cubicBezTo>
                  <a:cubicBezTo>
                    <a:pt x="389043" y="2447336"/>
                    <a:pt x="171182" y="2486315"/>
                    <a:pt x="90565" y="2346298"/>
                  </a:cubicBezTo>
                  <a:cubicBezTo>
                    <a:pt x="9948" y="2206281"/>
                    <a:pt x="52339" y="1681488"/>
                    <a:pt x="7978" y="1484995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1" name="Freihandform 30"/>
          <p:cNvSpPr/>
          <p:nvPr/>
        </p:nvSpPr>
        <p:spPr>
          <a:xfrm>
            <a:off x="7977238" y="906915"/>
            <a:ext cx="3750727" cy="1399138"/>
          </a:xfrm>
          <a:custGeom>
            <a:avLst/>
            <a:gdLst>
              <a:gd name="connsiteX0" fmla="*/ 19056 w 3181356"/>
              <a:gd name="connsiteY0" fmla="*/ 2257425 h 2600325"/>
              <a:gd name="connsiteX1" fmla="*/ 19056 w 3181356"/>
              <a:gd name="connsiteY1" fmla="*/ 2257425 h 2600325"/>
              <a:gd name="connsiteX2" fmla="*/ 28581 w 3181356"/>
              <a:gd name="connsiteY2" fmla="*/ 1800225 h 2600325"/>
              <a:gd name="connsiteX3" fmla="*/ 38106 w 3181356"/>
              <a:gd name="connsiteY3" fmla="*/ 1771650 h 2600325"/>
              <a:gd name="connsiteX4" fmla="*/ 66681 w 3181356"/>
              <a:gd name="connsiteY4" fmla="*/ 1466850 h 2600325"/>
              <a:gd name="connsiteX5" fmla="*/ 76206 w 3181356"/>
              <a:gd name="connsiteY5" fmla="*/ 1247775 h 2600325"/>
              <a:gd name="connsiteX6" fmla="*/ 209556 w 3181356"/>
              <a:gd name="connsiteY6" fmla="*/ 1228725 h 2600325"/>
              <a:gd name="connsiteX7" fmla="*/ 314331 w 3181356"/>
              <a:gd name="connsiteY7" fmla="*/ 1209675 h 2600325"/>
              <a:gd name="connsiteX8" fmla="*/ 352431 w 3181356"/>
              <a:gd name="connsiteY8" fmla="*/ 1200150 h 2600325"/>
              <a:gd name="connsiteX9" fmla="*/ 428631 w 3181356"/>
              <a:gd name="connsiteY9" fmla="*/ 1190625 h 2600325"/>
              <a:gd name="connsiteX10" fmla="*/ 1428756 w 3181356"/>
              <a:gd name="connsiteY10" fmla="*/ 1181100 h 2600325"/>
              <a:gd name="connsiteX11" fmla="*/ 1457331 w 3181356"/>
              <a:gd name="connsiteY11" fmla="*/ 1171575 h 2600325"/>
              <a:gd name="connsiteX12" fmla="*/ 1514481 w 3181356"/>
              <a:gd name="connsiteY12" fmla="*/ 1162050 h 2600325"/>
              <a:gd name="connsiteX13" fmla="*/ 1552581 w 3181356"/>
              <a:gd name="connsiteY13" fmla="*/ 1133475 h 2600325"/>
              <a:gd name="connsiteX14" fmla="*/ 1590681 w 3181356"/>
              <a:gd name="connsiteY14" fmla="*/ 1047750 h 2600325"/>
              <a:gd name="connsiteX15" fmla="*/ 1600206 w 3181356"/>
              <a:gd name="connsiteY15" fmla="*/ 1019175 h 2600325"/>
              <a:gd name="connsiteX16" fmla="*/ 1619256 w 3181356"/>
              <a:gd name="connsiteY16" fmla="*/ 923925 h 2600325"/>
              <a:gd name="connsiteX17" fmla="*/ 1657356 w 3181356"/>
              <a:gd name="connsiteY17" fmla="*/ 838200 h 2600325"/>
              <a:gd name="connsiteX18" fmla="*/ 1676406 w 3181356"/>
              <a:gd name="connsiteY18" fmla="*/ 762000 h 2600325"/>
              <a:gd name="connsiteX19" fmla="*/ 1695456 w 3181356"/>
              <a:gd name="connsiteY19" fmla="*/ 733425 h 2600325"/>
              <a:gd name="connsiteX20" fmla="*/ 1724031 w 3181356"/>
              <a:gd name="connsiteY20" fmla="*/ 666750 h 2600325"/>
              <a:gd name="connsiteX21" fmla="*/ 1752606 w 3181356"/>
              <a:gd name="connsiteY21" fmla="*/ 561975 h 2600325"/>
              <a:gd name="connsiteX22" fmla="*/ 1762131 w 3181356"/>
              <a:gd name="connsiteY22" fmla="*/ 276225 h 2600325"/>
              <a:gd name="connsiteX23" fmla="*/ 1771656 w 3181356"/>
              <a:gd name="connsiteY23" fmla="*/ 238125 h 2600325"/>
              <a:gd name="connsiteX24" fmla="*/ 1790706 w 3181356"/>
              <a:gd name="connsiteY24" fmla="*/ 180975 h 2600325"/>
              <a:gd name="connsiteX25" fmla="*/ 1800231 w 3181356"/>
              <a:gd name="connsiteY25" fmla="*/ 152400 h 2600325"/>
              <a:gd name="connsiteX26" fmla="*/ 1819281 w 3181356"/>
              <a:gd name="connsiteY26" fmla="*/ 114300 h 2600325"/>
              <a:gd name="connsiteX27" fmla="*/ 1828806 w 3181356"/>
              <a:gd name="connsiteY27" fmla="*/ 85725 h 2600325"/>
              <a:gd name="connsiteX28" fmla="*/ 1885956 w 3181356"/>
              <a:gd name="connsiteY28" fmla="*/ 28575 h 2600325"/>
              <a:gd name="connsiteX29" fmla="*/ 2038356 w 3181356"/>
              <a:gd name="connsiteY29" fmla="*/ 0 h 2600325"/>
              <a:gd name="connsiteX30" fmla="*/ 3124206 w 3181356"/>
              <a:gd name="connsiteY30" fmla="*/ 9525 h 2600325"/>
              <a:gd name="connsiteX31" fmla="*/ 3162306 w 3181356"/>
              <a:gd name="connsiteY31" fmla="*/ 19050 h 2600325"/>
              <a:gd name="connsiteX32" fmla="*/ 3181356 w 3181356"/>
              <a:gd name="connsiteY32" fmla="*/ 76200 h 2600325"/>
              <a:gd name="connsiteX33" fmla="*/ 3171831 w 3181356"/>
              <a:gd name="connsiteY33" fmla="*/ 333375 h 2600325"/>
              <a:gd name="connsiteX34" fmla="*/ 3162306 w 3181356"/>
              <a:gd name="connsiteY34" fmla="*/ 371475 h 2600325"/>
              <a:gd name="connsiteX35" fmla="*/ 3133731 w 3181356"/>
              <a:gd name="connsiteY35" fmla="*/ 400050 h 2600325"/>
              <a:gd name="connsiteX36" fmla="*/ 3105156 w 3181356"/>
              <a:gd name="connsiteY36" fmla="*/ 438150 h 2600325"/>
              <a:gd name="connsiteX37" fmla="*/ 3086106 w 3181356"/>
              <a:gd name="connsiteY37" fmla="*/ 466725 h 2600325"/>
              <a:gd name="connsiteX38" fmla="*/ 3057531 w 3181356"/>
              <a:gd name="connsiteY38" fmla="*/ 485775 h 2600325"/>
              <a:gd name="connsiteX39" fmla="*/ 2943231 w 3181356"/>
              <a:gd name="connsiteY39" fmla="*/ 523875 h 2600325"/>
              <a:gd name="connsiteX40" fmla="*/ 2895606 w 3181356"/>
              <a:gd name="connsiteY40" fmla="*/ 533400 h 2600325"/>
              <a:gd name="connsiteX41" fmla="*/ 2838456 w 3181356"/>
              <a:gd name="connsiteY41" fmla="*/ 542925 h 2600325"/>
              <a:gd name="connsiteX42" fmla="*/ 2571756 w 3181356"/>
              <a:gd name="connsiteY42" fmla="*/ 571500 h 2600325"/>
              <a:gd name="connsiteX43" fmla="*/ 2457456 w 3181356"/>
              <a:gd name="connsiteY43" fmla="*/ 628650 h 2600325"/>
              <a:gd name="connsiteX44" fmla="*/ 2428881 w 3181356"/>
              <a:gd name="connsiteY44" fmla="*/ 647700 h 2600325"/>
              <a:gd name="connsiteX45" fmla="*/ 2409831 w 3181356"/>
              <a:gd name="connsiteY45" fmla="*/ 676275 h 2600325"/>
              <a:gd name="connsiteX46" fmla="*/ 2390781 w 3181356"/>
              <a:gd name="connsiteY46" fmla="*/ 819150 h 2600325"/>
              <a:gd name="connsiteX47" fmla="*/ 2381256 w 3181356"/>
              <a:gd name="connsiteY47" fmla="*/ 866775 h 2600325"/>
              <a:gd name="connsiteX48" fmla="*/ 2371731 w 3181356"/>
              <a:gd name="connsiteY48" fmla="*/ 1533525 h 2600325"/>
              <a:gd name="connsiteX49" fmla="*/ 2333631 w 3181356"/>
              <a:gd name="connsiteY49" fmla="*/ 1571625 h 2600325"/>
              <a:gd name="connsiteX50" fmla="*/ 2314581 w 3181356"/>
              <a:gd name="connsiteY50" fmla="*/ 1619250 h 2600325"/>
              <a:gd name="connsiteX51" fmla="*/ 2276481 w 3181356"/>
              <a:gd name="connsiteY51" fmla="*/ 1647825 h 2600325"/>
              <a:gd name="connsiteX52" fmla="*/ 2219331 w 3181356"/>
              <a:gd name="connsiteY52" fmla="*/ 1714500 h 2600325"/>
              <a:gd name="connsiteX53" fmla="*/ 2190756 w 3181356"/>
              <a:gd name="connsiteY53" fmla="*/ 1724025 h 2600325"/>
              <a:gd name="connsiteX54" fmla="*/ 2076456 w 3181356"/>
              <a:gd name="connsiteY54" fmla="*/ 1771650 h 2600325"/>
              <a:gd name="connsiteX55" fmla="*/ 2019306 w 3181356"/>
              <a:gd name="connsiteY55" fmla="*/ 1790700 h 2600325"/>
              <a:gd name="connsiteX56" fmla="*/ 1990731 w 3181356"/>
              <a:gd name="connsiteY56" fmla="*/ 1800225 h 2600325"/>
              <a:gd name="connsiteX57" fmla="*/ 952506 w 3181356"/>
              <a:gd name="connsiteY57" fmla="*/ 1819275 h 2600325"/>
              <a:gd name="connsiteX58" fmla="*/ 904881 w 3181356"/>
              <a:gd name="connsiteY58" fmla="*/ 1876425 h 2600325"/>
              <a:gd name="connsiteX59" fmla="*/ 885831 w 3181356"/>
              <a:gd name="connsiteY59" fmla="*/ 1933575 h 2600325"/>
              <a:gd name="connsiteX60" fmla="*/ 876306 w 3181356"/>
              <a:gd name="connsiteY60" fmla="*/ 1962150 h 2600325"/>
              <a:gd name="connsiteX61" fmla="*/ 857256 w 3181356"/>
              <a:gd name="connsiteY61" fmla="*/ 2124075 h 2600325"/>
              <a:gd name="connsiteX62" fmla="*/ 838206 w 3181356"/>
              <a:gd name="connsiteY62" fmla="*/ 2171700 h 2600325"/>
              <a:gd name="connsiteX63" fmla="*/ 828681 w 3181356"/>
              <a:gd name="connsiteY63" fmla="*/ 2219325 h 2600325"/>
              <a:gd name="connsiteX64" fmla="*/ 800106 w 3181356"/>
              <a:gd name="connsiteY64" fmla="*/ 2286000 h 2600325"/>
              <a:gd name="connsiteX65" fmla="*/ 771531 w 3181356"/>
              <a:gd name="connsiteY65" fmla="*/ 2314575 h 2600325"/>
              <a:gd name="connsiteX66" fmla="*/ 714381 w 3181356"/>
              <a:gd name="connsiteY66" fmla="*/ 2381250 h 2600325"/>
              <a:gd name="connsiteX67" fmla="*/ 619131 w 3181356"/>
              <a:gd name="connsiteY67" fmla="*/ 2447925 h 2600325"/>
              <a:gd name="connsiteX68" fmla="*/ 581031 w 3181356"/>
              <a:gd name="connsiteY68" fmla="*/ 2476500 h 2600325"/>
              <a:gd name="connsiteX69" fmla="*/ 495306 w 3181356"/>
              <a:gd name="connsiteY69" fmla="*/ 2495550 h 2600325"/>
              <a:gd name="connsiteX70" fmla="*/ 428631 w 3181356"/>
              <a:gd name="connsiteY70" fmla="*/ 2514600 h 2600325"/>
              <a:gd name="connsiteX71" fmla="*/ 333381 w 3181356"/>
              <a:gd name="connsiteY71" fmla="*/ 2524125 h 2600325"/>
              <a:gd name="connsiteX72" fmla="*/ 285756 w 3181356"/>
              <a:gd name="connsiteY72" fmla="*/ 2533650 h 2600325"/>
              <a:gd name="connsiteX73" fmla="*/ 257181 w 3181356"/>
              <a:gd name="connsiteY73" fmla="*/ 2552700 h 2600325"/>
              <a:gd name="connsiteX74" fmla="*/ 228606 w 3181356"/>
              <a:gd name="connsiteY74" fmla="*/ 2562225 h 2600325"/>
              <a:gd name="connsiteX75" fmla="*/ 152406 w 3181356"/>
              <a:gd name="connsiteY75" fmla="*/ 2581275 h 2600325"/>
              <a:gd name="connsiteX76" fmla="*/ 66681 w 3181356"/>
              <a:gd name="connsiteY76" fmla="*/ 2600325 h 2600325"/>
              <a:gd name="connsiteX77" fmla="*/ 28581 w 3181356"/>
              <a:gd name="connsiteY77" fmla="*/ 2581275 h 2600325"/>
              <a:gd name="connsiteX78" fmla="*/ 9531 w 3181356"/>
              <a:gd name="connsiteY78" fmla="*/ 2552700 h 2600325"/>
              <a:gd name="connsiteX79" fmla="*/ 6 w 3181356"/>
              <a:gd name="connsiteY79" fmla="*/ 2305050 h 2600325"/>
              <a:gd name="connsiteX80" fmla="*/ 9531 w 3181356"/>
              <a:gd name="connsiteY80" fmla="*/ 2133600 h 2600325"/>
              <a:gd name="connsiteX81" fmla="*/ 47631 w 3181356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257175 w 3181350"/>
              <a:gd name="connsiteY73" fmla="*/ 2552700 h 2600325"/>
              <a:gd name="connsiteX74" fmla="*/ 228600 w 3181350"/>
              <a:gd name="connsiteY74" fmla="*/ 2562225 h 2600325"/>
              <a:gd name="connsiteX75" fmla="*/ 152400 w 3181350"/>
              <a:gd name="connsiteY75" fmla="*/ 2581275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342368 w 3181350"/>
              <a:gd name="connsiteY73" fmla="*/ 2426735 h 2600325"/>
              <a:gd name="connsiteX74" fmla="*/ 228600 w 3181350"/>
              <a:gd name="connsiteY74" fmla="*/ 2562225 h 2600325"/>
              <a:gd name="connsiteX75" fmla="*/ 152400 w 3181350"/>
              <a:gd name="connsiteY75" fmla="*/ 2581275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0325"/>
              <a:gd name="connsiteX1" fmla="*/ 19050 w 3181350"/>
              <a:gd name="connsiteY1" fmla="*/ 2257425 h 2600325"/>
              <a:gd name="connsiteX2" fmla="*/ 28575 w 3181350"/>
              <a:gd name="connsiteY2" fmla="*/ 1800225 h 2600325"/>
              <a:gd name="connsiteX3" fmla="*/ 38100 w 3181350"/>
              <a:gd name="connsiteY3" fmla="*/ 1771650 h 2600325"/>
              <a:gd name="connsiteX4" fmla="*/ 66675 w 3181350"/>
              <a:gd name="connsiteY4" fmla="*/ 1466850 h 2600325"/>
              <a:gd name="connsiteX5" fmla="*/ 76200 w 3181350"/>
              <a:gd name="connsiteY5" fmla="*/ 1247775 h 2600325"/>
              <a:gd name="connsiteX6" fmla="*/ 209550 w 3181350"/>
              <a:gd name="connsiteY6" fmla="*/ 1228725 h 2600325"/>
              <a:gd name="connsiteX7" fmla="*/ 314325 w 3181350"/>
              <a:gd name="connsiteY7" fmla="*/ 1209675 h 2600325"/>
              <a:gd name="connsiteX8" fmla="*/ 352425 w 3181350"/>
              <a:gd name="connsiteY8" fmla="*/ 1200150 h 2600325"/>
              <a:gd name="connsiteX9" fmla="*/ 428625 w 3181350"/>
              <a:gd name="connsiteY9" fmla="*/ 1190625 h 2600325"/>
              <a:gd name="connsiteX10" fmla="*/ 1428750 w 3181350"/>
              <a:gd name="connsiteY10" fmla="*/ 1181100 h 2600325"/>
              <a:gd name="connsiteX11" fmla="*/ 1457325 w 3181350"/>
              <a:gd name="connsiteY11" fmla="*/ 1171575 h 2600325"/>
              <a:gd name="connsiteX12" fmla="*/ 1514475 w 3181350"/>
              <a:gd name="connsiteY12" fmla="*/ 1162050 h 2600325"/>
              <a:gd name="connsiteX13" fmla="*/ 1552575 w 3181350"/>
              <a:gd name="connsiteY13" fmla="*/ 1133475 h 2600325"/>
              <a:gd name="connsiteX14" fmla="*/ 1590675 w 3181350"/>
              <a:gd name="connsiteY14" fmla="*/ 1047750 h 2600325"/>
              <a:gd name="connsiteX15" fmla="*/ 1600200 w 3181350"/>
              <a:gd name="connsiteY15" fmla="*/ 1019175 h 2600325"/>
              <a:gd name="connsiteX16" fmla="*/ 1619250 w 3181350"/>
              <a:gd name="connsiteY16" fmla="*/ 923925 h 2600325"/>
              <a:gd name="connsiteX17" fmla="*/ 1657350 w 3181350"/>
              <a:gd name="connsiteY17" fmla="*/ 838200 h 2600325"/>
              <a:gd name="connsiteX18" fmla="*/ 1676400 w 3181350"/>
              <a:gd name="connsiteY18" fmla="*/ 762000 h 2600325"/>
              <a:gd name="connsiteX19" fmla="*/ 1695450 w 3181350"/>
              <a:gd name="connsiteY19" fmla="*/ 733425 h 2600325"/>
              <a:gd name="connsiteX20" fmla="*/ 1724025 w 3181350"/>
              <a:gd name="connsiteY20" fmla="*/ 666750 h 2600325"/>
              <a:gd name="connsiteX21" fmla="*/ 1752600 w 3181350"/>
              <a:gd name="connsiteY21" fmla="*/ 561975 h 2600325"/>
              <a:gd name="connsiteX22" fmla="*/ 1762125 w 3181350"/>
              <a:gd name="connsiteY22" fmla="*/ 276225 h 2600325"/>
              <a:gd name="connsiteX23" fmla="*/ 1771650 w 3181350"/>
              <a:gd name="connsiteY23" fmla="*/ 238125 h 2600325"/>
              <a:gd name="connsiteX24" fmla="*/ 1790700 w 3181350"/>
              <a:gd name="connsiteY24" fmla="*/ 180975 h 2600325"/>
              <a:gd name="connsiteX25" fmla="*/ 1800225 w 3181350"/>
              <a:gd name="connsiteY25" fmla="*/ 152400 h 2600325"/>
              <a:gd name="connsiteX26" fmla="*/ 1819275 w 3181350"/>
              <a:gd name="connsiteY26" fmla="*/ 114300 h 2600325"/>
              <a:gd name="connsiteX27" fmla="*/ 1828800 w 3181350"/>
              <a:gd name="connsiteY27" fmla="*/ 85725 h 2600325"/>
              <a:gd name="connsiteX28" fmla="*/ 1885950 w 3181350"/>
              <a:gd name="connsiteY28" fmla="*/ 28575 h 2600325"/>
              <a:gd name="connsiteX29" fmla="*/ 2038350 w 3181350"/>
              <a:gd name="connsiteY29" fmla="*/ 0 h 2600325"/>
              <a:gd name="connsiteX30" fmla="*/ 3124200 w 3181350"/>
              <a:gd name="connsiteY30" fmla="*/ 9525 h 2600325"/>
              <a:gd name="connsiteX31" fmla="*/ 3162300 w 3181350"/>
              <a:gd name="connsiteY31" fmla="*/ 19050 h 2600325"/>
              <a:gd name="connsiteX32" fmla="*/ 3181350 w 3181350"/>
              <a:gd name="connsiteY32" fmla="*/ 76200 h 2600325"/>
              <a:gd name="connsiteX33" fmla="*/ 3171825 w 3181350"/>
              <a:gd name="connsiteY33" fmla="*/ 333375 h 2600325"/>
              <a:gd name="connsiteX34" fmla="*/ 3162300 w 3181350"/>
              <a:gd name="connsiteY34" fmla="*/ 371475 h 2600325"/>
              <a:gd name="connsiteX35" fmla="*/ 3133725 w 3181350"/>
              <a:gd name="connsiteY35" fmla="*/ 400050 h 2600325"/>
              <a:gd name="connsiteX36" fmla="*/ 3105150 w 3181350"/>
              <a:gd name="connsiteY36" fmla="*/ 438150 h 2600325"/>
              <a:gd name="connsiteX37" fmla="*/ 3086100 w 3181350"/>
              <a:gd name="connsiteY37" fmla="*/ 466725 h 2600325"/>
              <a:gd name="connsiteX38" fmla="*/ 3057525 w 3181350"/>
              <a:gd name="connsiteY38" fmla="*/ 485775 h 2600325"/>
              <a:gd name="connsiteX39" fmla="*/ 2943225 w 3181350"/>
              <a:gd name="connsiteY39" fmla="*/ 523875 h 2600325"/>
              <a:gd name="connsiteX40" fmla="*/ 2895600 w 3181350"/>
              <a:gd name="connsiteY40" fmla="*/ 533400 h 2600325"/>
              <a:gd name="connsiteX41" fmla="*/ 2838450 w 3181350"/>
              <a:gd name="connsiteY41" fmla="*/ 542925 h 2600325"/>
              <a:gd name="connsiteX42" fmla="*/ 2571750 w 3181350"/>
              <a:gd name="connsiteY42" fmla="*/ 571500 h 2600325"/>
              <a:gd name="connsiteX43" fmla="*/ 2457450 w 3181350"/>
              <a:gd name="connsiteY43" fmla="*/ 628650 h 2600325"/>
              <a:gd name="connsiteX44" fmla="*/ 2428875 w 3181350"/>
              <a:gd name="connsiteY44" fmla="*/ 647700 h 2600325"/>
              <a:gd name="connsiteX45" fmla="*/ 2409825 w 3181350"/>
              <a:gd name="connsiteY45" fmla="*/ 676275 h 2600325"/>
              <a:gd name="connsiteX46" fmla="*/ 2390775 w 3181350"/>
              <a:gd name="connsiteY46" fmla="*/ 819150 h 2600325"/>
              <a:gd name="connsiteX47" fmla="*/ 2381250 w 3181350"/>
              <a:gd name="connsiteY47" fmla="*/ 866775 h 2600325"/>
              <a:gd name="connsiteX48" fmla="*/ 2371725 w 3181350"/>
              <a:gd name="connsiteY48" fmla="*/ 1533525 h 2600325"/>
              <a:gd name="connsiteX49" fmla="*/ 2333625 w 3181350"/>
              <a:gd name="connsiteY49" fmla="*/ 1571625 h 2600325"/>
              <a:gd name="connsiteX50" fmla="*/ 2314575 w 3181350"/>
              <a:gd name="connsiteY50" fmla="*/ 1619250 h 2600325"/>
              <a:gd name="connsiteX51" fmla="*/ 2276475 w 3181350"/>
              <a:gd name="connsiteY51" fmla="*/ 1647825 h 2600325"/>
              <a:gd name="connsiteX52" fmla="*/ 2219325 w 3181350"/>
              <a:gd name="connsiteY52" fmla="*/ 1714500 h 2600325"/>
              <a:gd name="connsiteX53" fmla="*/ 2190750 w 3181350"/>
              <a:gd name="connsiteY53" fmla="*/ 1724025 h 2600325"/>
              <a:gd name="connsiteX54" fmla="*/ 2076450 w 3181350"/>
              <a:gd name="connsiteY54" fmla="*/ 1771650 h 2600325"/>
              <a:gd name="connsiteX55" fmla="*/ 2019300 w 3181350"/>
              <a:gd name="connsiteY55" fmla="*/ 1790700 h 2600325"/>
              <a:gd name="connsiteX56" fmla="*/ 1990725 w 3181350"/>
              <a:gd name="connsiteY56" fmla="*/ 1800225 h 2600325"/>
              <a:gd name="connsiteX57" fmla="*/ 952500 w 3181350"/>
              <a:gd name="connsiteY57" fmla="*/ 1819275 h 2600325"/>
              <a:gd name="connsiteX58" fmla="*/ 904875 w 3181350"/>
              <a:gd name="connsiteY58" fmla="*/ 1876425 h 2600325"/>
              <a:gd name="connsiteX59" fmla="*/ 885825 w 3181350"/>
              <a:gd name="connsiteY59" fmla="*/ 1933575 h 2600325"/>
              <a:gd name="connsiteX60" fmla="*/ 876300 w 3181350"/>
              <a:gd name="connsiteY60" fmla="*/ 1962150 h 2600325"/>
              <a:gd name="connsiteX61" fmla="*/ 857250 w 3181350"/>
              <a:gd name="connsiteY61" fmla="*/ 2124075 h 2600325"/>
              <a:gd name="connsiteX62" fmla="*/ 838200 w 3181350"/>
              <a:gd name="connsiteY62" fmla="*/ 2171700 h 2600325"/>
              <a:gd name="connsiteX63" fmla="*/ 828675 w 3181350"/>
              <a:gd name="connsiteY63" fmla="*/ 2219325 h 2600325"/>
              <a:gd name="connsiteX64" fmla="*/ 800100 w 3181350"/>
              <a:gd name="connsiteY64" fmla="*/ 2286000 h 2600325"/>
              <a:gd name="connsiteX65" fmla="*/ 771525 w 3181350"/>
              <a:gd name="connsiteY65" fmla="*/ 2314575 h 2600325"/>
              <a:gd name="connsiteX66" fmla="*/ 714375 w 3181350"/>
              <a:gd name="connsiteY66" fmla="*/ 2381250 h 2600325"/>
              <a:gd name="connsiteX67" fmla="*/ 619125 w 3181350"/>
              <a:gd name="connsiteY67" fmla="*/ 2447925 h 2600325"/>
              <a:gd name="connsiteX68" fmla="*/ 581025 w 3181350"/>
              <a:gd name="connsiteY68" fmla="*/ 2476500 h 2600325"/>
              <a:gd name="connsiteX69" fmla="*/ 495300 w 3181350"/>
              <a:gd name="connsiteY69" fmla="*/ 2495550 h 2600325"/>
              <a:gd name="connsiteX70" fmla="*/ 428625 w 3181350"/>
              <a:gd name="connsiteY70" fmla="*/ 2514600 h 2600325"/>
              <a:gd name="connsiteX71" fmla="*/ 333375 w 3181350"/>
              <a:gd name="connsiteY71" fmla="*/ 2524125 h 2600325"/>
              <a:gd name="connsiteX72" fmla="*/ 285750 w 3181350"/>
              <a:gd name="connsiteY72" fmla="*/ 2533650 h 2600325"/>
              <a:gd name="connsiteX73" fmla="*/ 342368 w 3181350"/>
              <a:gd name="connsiteY73" fmla="*/ 2426735 h 2600325"/>
              <a:gd name="connsiteX74" fmla="*/ 228600 w 3181350"/>
              <a:gd name="connsiteY74" fmla="*/ 2562225 h 2600325"/>
              <a:gd name="connsiteX75" fmla="*/ 135362 w 3181350"/>
              <a:gd name="connsiteY75" fmla="*/ 2586751 h 2600325"/>
              <a:gd name="connsiteX76" fmla="*/ 66675 w 3181350"/>
              <a:gd name="connsiteY76" fmla="*/ 2600325 h 2600325"/>
              <a:gd name="connsiteX77" fmla="*/ 28575 w 3181350"/>
              <a:gd name="connsiteY77" fmla="*/ 2581275 h 2600325"/>
              <a:gd name="connsiteX78" fmla="*/ 174232 w 3181350"/>
              <a:gd name="connsiteY78" fmla="*/ 2421258 h 2600325"/>
              <a:gd name="connsiteX79" fmla="*/ 0 w 3181350"/>
              <a:gd name="connsiteY79" fmla="*/ 2305050 h 2600325"/>
              <a:gd name="connsiteX80" fmla="*/ 9525 w 3181350"/>
              <a:gd name="connsiteY80" fmla="*/ 2133600 h 2600325"/>
              <a:gd name="connsiteX81" fmla="*/ 47625 w 3181350"/>
              <a:gd name="connsiteY81" fmla="*/ 1847850 h 2600325"/>
              <a:gd name="connsiteX0" fmla="*/ 19050 w 3181350"/>
              <a:gd name="connsiteY0" fmla="*/ 2257425 h 2603586"/>
              <a:gd name="connsiteX1" fmla="*/ 19050 w 3181350"/>
              <a:gd name="connsiteY1" fmla="*/ 2257425 h 2603586"/>
              <a:gd name="connsiteX2" fmla="*/ 28575 w 3181350"/>
              <a:gd name="connsiteY2" fmla="*/ 1800225 h 2603586"/>
              <a:gd name="connsiteX3" fmla="*/ 38100 w 3181350"/>
              <a:gd name="connsiteY3" fmla="*/ 1771650 h 2603586"/>
              <a:gd name="connsiteX4" fmla="*/ 66675 w 3181350"/>
              <a:gd name="connsiteY4" fmla="*/ 1466850 h 2603586"/>
              <a:gd name="connsiteX5" fmla="*/ 76200 w 3181350"/>
              <a:gd name="connsiteY5" fmla="*/ 1247775 h 2603586"/>
              <a:gd name="connsiteX6" fmla="*/ 209550 w 3181350"/>
              <a:gd name="connsiteY6" fmla="*/ 1228725 h 2603586"/>
              <a:gd name="connsiteX7" fmla="*/ 314325 w 3181350"/>
              <a:gd name="connsiteY7" fmla="*/ 1209675 h 2603586"/>
              <a:gd name="connsiteX8" fmla="*/ 352425 w 3181350"/>
              <a:gd name="connsiteY8" fmla="*/ 1200150 h 2603586"/>
              <a:gd name="connsiteX9" fmla="*/ 428625 w 3181350"/>
              <a:gd name="connsiteY9" fmla="*/ 1190625 h 2603586"/>
              <a:gd name="connsiteX10" fmla="*/ 1428750 w 3181350"/>
              <a:gd name="connsiteY10" fmla="*/ 1181100 h 2603586"/>
              <a:gd name="connsiteX11" fmla="*/ 1457325 w 3181350"/>
              <a:gd name="connsiteY11" fmla="*/ 1171575 h 2603586"/>
              <a:gd name="connsiteX12" fmla="*/ 1514475 w 3181350"/>
              <a:gd name="connsiteY12" fmla="*/ 1162050 h 2603586"/>
              <a:gd name="connsiteX13" fmla="*/ 1552575 w 3181350"/>
              <a:gd name="connsiteY13" fmla="*/ 1133475 h 2603586"/>
              <a:gd name="connsiteX14" fmla="*/ 1590675 w 3181350"/>
              <a:gd name="connsiteY14" fmla="*/ 1047750 h 2603586"/>
              <a:gd name="connsiteX15" fmla="*/ 1600200 w 3181350"/>
              <a:gd name="connsiteY15" fmla="*/ 1019175 h 2603586"/>
              <a:gd name="connsiteX16" fmla="*/ 1619250 w 3181350"/>
              <a:gd name="connsiteY16" fmla="*/ 923925 h 2603586"/>
              <a:gd name="connsiteX17" fmla="*/ 1657350 w 3181350"/>
              <a:gd name="connsiteY17" fmla="*/ 838200 h 2603586"/>
              <a:gd name="connsiteX18" fmla="*/ 1676400 w 3181350"/>
              <a:gd name="connsiteY18" fmla="*/ 762000 h 2603586"/>
              <a:gd name="connsiteX19" fmla="*/ 1695450 w 3181350"/>
              <a:gd name="connsiteY19" fmla="*/ 733425 h 2603586"/>
              <a:gd name="connsiteX20" fmla="*/ 1724025 w 3181350"/>
              <a:gd name="connsiteY20" fmla="*/ 666750 h 2603586"/>
              <a:gd name="connsiteX21" fmla="*/ 1752600 w 3181350"/>
              <a:gd name="connsiteY21" fmla="*/ 561975 h 2603586"/>
              <a:gd name="connsiteX22" fmla="*/ 1762125 w 3181350"/>
              <a:gd name="connsiteY22" fmla="*/ 276225 h 2603586"/>
              <a:gd name="connsiteX23" fmla="*/ 1771650 w 3181350"/>
              <a:gd name="connsiteY23" fmla="*/ 238125 h 2603586"/>
              <a:gd name="connsiteX24" fmla="*/ 1790700 w 3181350"/>
              <a:gd name="connsiteY24" fmla="*/ 180975 h 2603586"/>
              <a:gd name="connsiteX25" fmla="*/ 1800225 w 3181350"/>
              <a:gd name="connsiteY25" fmla="*/ 152400 h 2603586"/>
              <a:gd name="connsiteX26" fmla="*/ 1819275 w 3181350"/>
              <a:gd name="connsiteY26" fmla="*/ 114300 h 2603586"/>
              <a:gd name="connsiteX27" fmla="*/ 1828800 w 3181350"/>
              <a:gd name="connsiteY27" fmla="*/ 85725 h 2603586"/>
              <a:gd name="connsiteX28" fmla="*/ 1885950 w 3181350"/>
              <a:gd name="connsiteY28" fmla="*/ 28575 h 2603586"/>
              <a:gd name="connsiteX29" fmla="*/ 2038350 w 3181350"/>
              <a:gd name="connsiteY29" fmla="*/ 0 h 2603586"/>
              <a:gd name="connsiteX30" fmla="*/ 3124200 w 3181350"/>
              <a:gd name="connsiteY30" fmla="*/ 9525 h 2603586"/>
              <a:gd name="connsiteX31" fmla="*/ 3162300 w 3181350"/>
              <a:gd name="connsiteY31" fmla="*/ 19050 h 2603586"/>
              <a:gd name="connsiteX32" fmla="*/ 3181350 w 3181350"/>
              <a:gd name="connsiteY32" fmla="*/ 76200 h 2603586"/>
              <a:gd name="connsiteX33" fmla="*/ 3171825 w 3181350"/>
              <a:gd name="connsiteY33" fmla="*/ 333375 h 2603586"/>
              <a:gd name="connsiteX34" fmla="*/ 3162300 w 3181350"/>
              <a:gd name="connsiteY34" fmla="*/ 371475 h 2603586"/>
              <a:gd name="connsiteX35" fmla="*/ 3133725 w 3181350"/>
              <a:gd name="connsiteY35" fmla="*/ 400050 h 2603586"/>
              <a:gd name="connsiteX36" fmla="*/ 3105150 w 3181350"/>
              <a:gd name="connsiteY36" fmla="*/ 438150 h 2603586"/>
              <a:gd name="connsiteX37" fmla="*/ 3086100 w 3181350"/>
              <a:gd name="connsiteY37" fmla="*/ 466725 h 2603586"/>
              <a:gd name="connsiteX38" fmla="*/ 3057525 w 3181350"/>
              <a:gd name="connsiteY38" fmla="*/ 485775 h 2603586"/>
              <a:gd name="connsiteX39" fmla="*/ 2943225 w 3181350"/>
              <a:gd name="connsiteY39" fmla="*/ 523875 h 2603586"/>
              <a:gd name="connsiteX40" fmla="*/ 2895600 w 3181350"/>
              <a:gd name="connsiteY40" fmla="*/ 533400 h 2603586"/>
              <a:gd name="connsiteX41" fmla="*/ 2838450 w 3181350"/>
              <a:gd name="connsiteY41" fmla="*/ 542925 h 2603586"/>
              <a:gd name="connsiteX42" fmla="*/ 2571750 w 3181350"/>
              <a:gd name="connsiteY42" fmla="*/ 571500 h 2603586"/>
              <a:gd name="connsiteX43" fmla="*/ 2457450 w 3181350"/>
              <a:gd name="connsiteY43" fmla="*/ 628650 h 2603586"/>
              <a:gd name="connsiteX44" fmla="*/ 2428875 w 3181350"/>
              <a:gd name="connsiteY44" fmla="*/ 647700 h 2603586"/>
              <a:gd name="connsiteX45" fmla="*/ 2409825 w 3181350"/>
              <a:gd name="connsiteY45" fmla="*/ 676275 h 2603586"/>
              <a:gd name="connsiteX46" fmla="*/ 2390775 w 3181350"/>
              <a:gd name="connsiteY46" fmla="*/ 819150 h 2603586"/>
              <a:gd name="connsiteX47" fmla="*/ 2381250 w 3181350"/>
              <a:gd name="connsiteY47" fmla="*/ 866775 h 2603586"/>
              <a:gd name="connsiteX48" fmla="*/ 2371725 w 3181350"/>
              <a:gd name="connsiteY48" fmla="*/ 1533525 h 2603586"/>
              <a:gd name="connsiteX49" fmla="*/ 2333625 w 3181350"/>
              <a:gd name="connsiteY49" fmla="*/ 1571625 h 2603586"/>
              <a:gd name="connsiteX50" fmla="*/ 2314575 w 3181350"/>
              <a:gd name="connsiteY50" fmla="*/ 1619250 h 2603586"/>
              <a:gd name="connsiteX51" fmla="*/ 2276475 w 3181350"/>
              <a:gd name="connsiteY51" fmla="*/ 1647825 h 2603586"/>
              <a:gd name="connsiteX52" fmla="*/ 2219325 w 3181350"/>
              <a:gd name="connsiteY52" fmla="*/ 1714500 h 2603586"/>
              <a:gd name="connsiteX53" fmla="*/ 2190750 w 3181350"/>
              <a:gd name="connsiteY53" fmla="*/ 1724025 h 2603586"/>
              <a:gd name="connsiteX54" fmla="*/ 2076450 w 3181350"/>
              <a:gd name="connsiteY54" fmla="*/ 1771650 h 2603586"/>
              <a:gd name="connsiteX55" fmla="*/ 2019300 w 3181350"/>
              <a:gd name="connsiteY55" fmla="*/ 1790700 h 2603586"/>
              <a:gd name="connsiteX56" fmla="*/ 1990725 w 3181350"/>
              <a:gd name="connsiteY56" fmla="*/ 1800225 h 2603586"/>
              <a:gd name="connsiteX57" fmla="*/ 952500 w 3181350"/>
              <a:gd name="connsiteY57" fmla="*/ 1819275 h 2603586"/>
              <a:gd name="connsiteX58" fmla="*/ 904875 w 3181350"/>
              <a:gd name="connsiteY58" fmla="*/ 1876425 h 2603586"/>
              <a:gd name="connsiteX59" fmla="*/ 885825 w 3181350"/>
              <a:gd name="connsiteY59" fmla="*/ 1933575 h 2603586"/>
              <a:gd name="connsiteX60" fmla="*/ 876300 w 3181350"/>
              <a:gd name="connsiteY60" fmla="*/ 1962150 h 2603586"/>
              <a:gd name="connsiteX61" fmla="*/ 857250 w 3181350"/>
              <a:gd name="connsiteY61" fmla="*/ 2124075 h 2603586"/>
              <a:gd name="connsiteX62" fmla="*/ 838200 w 3181350"/>
              <a:gd name="connsiteY62" fmla="*/ 2171700 h 2603586"/>
              <a:gd name="connsiteX63" fmla="*/ 828675 w 3181350"/>
              <a:gd name="connsiteY63" fmla="*/ 2219325 h 2603586"/>
              <a:gd name="connsiteX64" fmla="*/ 800100 w 3181350"/>
              <a:gd name="connsiteY64" fmla="*/ 2286000 h 2603586"/>
              <a:gd name="connsiteX65" fmla="*/ 771525 w 3181350"/>
              <a:gd name="connsiteY65" fmla="*/ 2314575 h 2603586"/>
              <a:gd name="connsiteX66" fmla="*/ 714375 w 3181350"/>
              <a:gd name="connsiteY66" fmla="*/ 2381250 h 2603586"/>
              <a:gd name="connsiteX67" fmla="*/ 619125 w 3181350"/>
              <a:gd name="connsiteY67" fmla="*/ 2447925 h 2603586"/>
              <a:gd name="connsiteX68" fmla="*/ 581025 w 3181350"/>
              <a:gd name="connsiteY68" fmla="*/ 2476500 h 2603586"/>
              <a:gd name="connsiteX69" fmla="*/ 495300 w 3181350"/>
              <a:gd name="connsiteY69" fmla="*/ 2495550 h 2603586"/>
              <a:gd name="connsiteX70" fmla="*/ 428625 w 3181350"/>
              <a:gd name="connsiteY70" fmla="*/ 2514600 h 2603586"/>
              <a:gd name="connsiteX71" fmla="*/ 333375 w 3181350"/>
              <a:gd name="connsiteY71" fmla="*/ 2524125 h 2603586"/>
              <a:gd name="connsiteX72" fmla="*/ 285750 w 3181350"/>
              <a:gd name="connsiteY72" fmla="*/ 2533650 h 2603586"/>
              <a:gd name="connsiteX73" fmla="*/ 342368 w 3181350"/>
              <a:gd name="connsiteY73" fmla="*/ 2426735 h 2603586"/>
              <a:gd name="connsiteX74" fmla="*/ 228600 w 3181350"/>
              <a:gd name="connsiteY74" fmla="*/ 2562225 h 2603586"/>
              <a:gd name="connsiteX75" fmla="*/ 66675 w 3181350"/>
              <a:gd name="connsiteY75" fmla="*/ 2600325 h 2603586"/>
              <a:gd name="connsiteX76" fmla="*/ 28575 w 3181350"/>
              <a:gd name="connsiteY76" fmla="*/ 2581275 h 2603586"/>
              <a:gd name="connsiteX77" fmla="*/ 174232 w 3181350"/>
              <a:gd name="connsiteY77" fmla="*/ 2421258 h 2603586"/>
              <a:gd name="connsiteX78" fmla="*/ 0 w 3181350"/>
              <a:gd name="connsiteY78" fmla="*/ 2305050 h 2603586"/>
              <a:gd name="connsiteX79" fmla="*/ 9525 w 3181350"/>
              <a:gd name="connsiteY79" fmla="*/ 2133600 h 2603586"/>
              <a:gd name="connsiteX80" fmla="*/ 47625 w 3181350"/>
              <a:gd name="connsiteY80" fmla="*/ 1847850 h 2603586"/>
              <a:gd name="connsiteX0" fmla="*/ 19050 w 3181350"/>
              <a:gd name="connsiteY0" fmla="*/ 2257425 h 2592502"/>
              <a:gd name="connsiteX1" fmla="*/ 19050 w 3181350"/>
              <a:gd name="connsiteY1" fmla="*/ 2257425 h 2592502"/>
              <a:gd name="connsiteX2" fmla="*/ 28575 w 3181350"/>
              <a:gd name="connsiteY2" fmla="*/ 1800225 h 2592502"/>
              <a:gd name="connsiteX3" fmla="*/ 38100 w 3181350"/>
              <a:gd name="connsiteY3" fmla="*/ 1771650 h 2592502"/>
              <a:gd name="connsiteX4" fmla="*/ 66675 w 3181350"/>
              <a:gd name="connsiteY4" fmla="*/ 1466850 h 2592502"/>
              <a:gd name="connsiteX5" fmla="*/ 76200 w 3181350"/>
              <a:gd name="connsiteY5" fmla="*/ 1247775 h 2592502"/>
              <a:gd name="connsiteX6" fmla="*/ 209550 w 3181350"/>
              <a:gd name="connsiteY6" fmla="*/ 1228725 h 2592502"/>
              <a:gd name="connsiteX7" fmla="*/ 314325 w 3181350"/>
              <a:gd name="connsiteY7" fmla="*/ 1209675 h 2592502"/>
              <a:gd name="connsiteX8" fmla="*/ 352425 w 3181350"/>
              <a:gd name="connsiteY8" fmla="*/ 1200150 h 2592502"/>
              <a:gd name="connsiteX9" fmla="*/ 428625 w 3181350"/>
              <a:gd name="connsiteY9" fmla="*/ 1190625 h 2592502"/>
              <a:gd name="connsiteX10" fmla="*/ 1428750 w 3181350"/>
              <a:gd name="connsiteY10" fmla="*/ 1181100 h 2592502"/>
              <a:gd name="connsiteX11" fmla="*/ 1457325 w 3181350"/>
              <a:gd name="connsiteY11" fmla="*/ 1171575 h 2592502"/>
              <a:gd name="connsiteX12" fmla="*/ 1514475 w 3181350"/>
              <a:gd name="connsiteY12" fmla="*/ 1162050 h 2592502"/>
              <a:gd name="connsiteX13" fmla="*/ 1552575 w 3181350"/>
              <a:gd name="connsiteY13" fmla="*/ 1133475 h 2592502"/>
              <a:gd name="connsiteX14" fmla="*/ 1590675 w 3181350"/>
              <a:gd name="connsiteY14" fmla="*/ 1047750 h 2592502"/>
              <a:gd name="connsiteX15" fmla="*/ 1600200 w 3181350"/>
              <a:gd name="connsiteY15" fmla="*/ 1019175 h 2592502"/>
              <a:gd name="connsiteX16" fmla="*/ 1619250 w 3181350"/>
              <a:gd name="connsiteY16" fmla="*/ 923925 h 2592502"/>
              <a:gd name="connsiteX17" fmla="*/ 1657350 w 3181350"/>
              <a:gd name="connsiteY17" fmla="*/ 838200 h 2592502"/>
              <a:gd name="connsiteX18" fmla="*/ 1676400 w 3181350"/>
              <a:gd name="connsiteY18" fmla="*/ 762000 h 2592502"/>
              <a:gd name="connsiteX19" fmla="*/ 1695450 w 3181350"/>
              <a:gd name="connsiteY19" fmla="*/ 733425 h 2592502"/>
              <a:gd name="connsiteX20" fmla="*/ 1724025 w 3181350"/>
              <a:gd name="connsiteY20" fmla="*/ 666750 h 2592502"/>
              <a:gd name="connsiteX21" fmla="*/ 1752600 w 3181350"/>
              <a:gd name="connsiteY21" fmla="*/ 561975 h 2592502"/>
              <a:gd name="connsiteX22" fmla="*/ 1762125 w 3181350"/>
              <a:gd name="connsiteY22" fmla="*/ 276225 h 2592502"/>
              <a:gd name="connsiteX23" fmla="*/ 1771650 w 3181350"/>
              <a:gd name="connsiteY23" fmla="*/ 238125 h 2592502"/>
              <a:gd name="connsiteX24" fmla="*/ 1790700 w 3181350"/>
              <a:gd name="connsiteY24" fmla="*/ 180975 h 2592502"/>
              <a:gd name="connsiteX25" fmla="*/ 1800225 w 3181350"/>
              <a:gd name="connsiteY25" fmla="*/ 152400 h 2592502"/>
              <a:gd name="connsiteX26" fmla="*/ 1819275 w 3181350"/>
              <a:gd name="connsiteY26" fmla="*/ 114300 h 2592502"/>
              <a:gd name="connsiteX27" fmla="*/ 1828800 w 3181350"/>
              <a:gd name="connsiteY27" fmla="*/ 85725 h 2592502"/>
              <a:gd name="connsiteX28" fmla="*/ 1885950 w 3181350"/>
              <a:gd name="connsiteY28" fmla="*/ 28575 h 2592502"/>
              <a:gd name="connsiteX29" fmla="*/ 2038350 w 3181350"/>
              <a:gd name="connsiteY29" fmla="*/ 0 h 2592502"/>
              <a:gd name="connsiteX30" fmla="*/ 3124200 w 3181350"/>
              <a:gd name="connsiteY30" fmla="*/ 9525 h 2592502"/>
              <a:gd name="connsiteX31" fmla="*/ 3162300 w 3181350"/>
              <a:gd name="connsiteY31" fmla="*/ 19050 h 2592502"/>
              <a:gd name="connsiteX32" fmla="*/ 3181350 w 3181350"/>
              <a:gd name="connsiteY32" fmla="*/ 76200 h 2592502"/>
              <a:gd name="connsiteX33" fmla="*/ 3171825 w 3181350"/>
              <a:gd name="connsiteY33" fmla="*/ 333375 h 2592502"/>
              <a:gd name="connsiteX34" fmla="*/ 3162300 w 3181350"/>
              <a:gd name="connsiteY34" fmla="*/ 371475 h 2592502"/>
              <a:gd name="connsiteX35" fmla="*/ 3133725 w 3181350"/>
              <a:gd name="connsiteY35" fmla="*/ 400050 h 2592502"/>
              <a:gd name="connsiteX36" fmla="*/ 3105150 w 3181350"/>
              <a:gd name="connsiteY36" fmla="*/ 438150 h 2592502"/>
              <a:gd name="connsiteX37" fmla="*/ 3086100 w 3181350"/>
              <a:gd name="connsiteY37" fmla="*/ 466725 h 2592502"/>
              <a:gd name="connsiteX38" fmla="*/ 3057525 w 3181350"/>
              <a:gd name="connsiteY38" fmla="*/ 485775 h 2592502"/>
              <a:gd name="connsiteX39" fmla="*/ 2943225 w 3181350"/>
              <a:gd name="connsiteY39" fmla="*/ 523875 h 2592502"/>
              <a:gd name="connsiteX40" fmla="*/ 2895600 w 3181350"/>
              <a:gd name="connsiteY40" fmla="*/ 533400 h 2592502"/>
              <a:gd name="connsiteX41" fmla="*/ 2838450 w 3181350"/>
              <a:gd name="connsiteY41" fmla="*/ 542925 h 2592502"/>
              <a:gd name="connsiteX42" fmla="*/ 2571750 w 3181350"/>
              <a:gd name="connsiteY42" fmla="*/ 571500 h 2592502"/>
              <a:gd name="connsiteX43" fmla="*/ 2457450 w 3181350"/>
              <a:gd name="connsiteY43" fmla="*/ 628650 h 2592502"/>
              <a:gd name="connsiteX44" fmla="*/ 2428875 w 3181350"/>
              <a:gd name="connsiteY44" fmla="*/ 647700 h 2592502"/>
              <a:gd name="connsiteX45" fmla="*/ 2409825 w 3181350"/>
              <a:gd name="connsiteY45" fmla="*/ 676275 h 2592502"/>
              <a:gd name="connsiteX46" fmla="*/ 2390775 w 3181350"/>
              <a:gd name="connsiteY46" fmla="*/ 819150 h 2592502"/>
              <a:gd name="connsiteX47" fmla="*/ 2381250 w 3181350"/>
              <a:gd name="connsiteY47" fmla="*/ 866775 h 2592502"/>
              <a:gd name="connsiteX48" fmla="*/ 2371725 w 3181350"/>
              <a:gd name="connsiteY48" fmla="*/ 1533525 h 2592502"/>
              <a:gd name="connsiteX49" fmla="*/ 2333625 w 3181350"/>
              <a:gd name="connsiteY49" fmla="*/ 1571625 h 2592502"/>
              <a:gd name="connsiteX50" fmla="*/ 2314575 w 3181350"/>
              <a:gd name="connsiteY50" fmla="*/ 1619250 h 2592502"/>
              <a:gd name="connsiteX51" fmla="*/ 2276475 w 3181350"/>
              <a:gd name="connsiteY51" fmla="*/ 1647825 h 2592502"/>
              <a:gd name="connsiteX52" fmla="*/ 2219325 w 3181350"/>
              <a:gd name="connsiteY52" fmla="*/ 1714500 h 2592502"/>
              <a:gd name="connsiteX53" fmla="*/ 2190750 w 3181350"/>
              <a:gd name="connsiteY53" fmla="*/ 1724025 h 2592502"/>
              <a:gd name="connsiteX54" fmla="*/ 2076450 w 3181350"/>
              <a:gd name="connsiteY54" fmla="*/ 1771650 h 2592502"/>
              <a:gd name="connsiteX55" fmla="*/ 2019300 w 3181350"/>
              <a:gd name="connsiteY55" fmla="*/ 1790700 h 2592502"/>
              <a:gd name="connsiteX56" fmla="*/ 1990725 w 3181350"/>
              <a:gd name="connsiteY56" fmla="*/ 1800225 h 2592502"/>
              <a:gd name="connsiteX57" fmla="*/ 952500 w 3181350"/>
              <a:gd name="connsiteY57" fmla="*/ 1819275 h 2592502"/>
              <a:gd name="connsiteX58" fmla="*/ 904875 w 3181350"/>
              <a:gd name="connsiteY58" fmla="*/ 1876425 h 2592502"/>
              <a:gd name="connsiteX59" fmla="*/ 885825 w 3181350"/>
              <a:gd name="connsiteY59" fmla="*/ 1933575 h 2592502"/>
              <a:gd name="connsiteX60" fmla="*/ 876300 w 3181350"/>
              <a:gd name="connsiteY60" fmla="*/ 1962150 h 2592502"/>
              <a:gd name="connsiteX61" fmla="*/ 857250 w 3181350"/>
              <a:gd name="connsiteY61" fmla="*/ 2124075 h 2592502"/>
              <a:gd name="connsiteX62" fmla="*/ 838200 w 3181350"/>
              <a:gd name="connsiteY62" fmla="*/ 2171700 h 2592502"/>
              <a:gd name="connsiteX63" fmla="*/ 828675 w 3181350"/>
              <a:gd name="connsiteY63" fmla="*/ 2219325 h 2592502"/>
              <a:gd name="connsiteX64" fmla="*/ 800100 w 3181350"/>
              <a:gd name="connsiteY64" fmla="*/ 2286000 h 2592502"/>
              <a:gd name="connsiteX65" fmla="*/ 771525 w 3181350"/>
              <a:gd name="connsiteY65" fmla="*/ 2314575 h 2592502"/>
              <a:gd name="connsiteX66" fmla="*/ 714375 w 3181350"/>
              <a:gd name="connsiteY66" fmla="*/ 2381250 h 2592502"/>
              <a:gd name="connsiteX67" fmla="*/ 619125 w 3181350"/>
              <a:gd name="connsiteY67" fmla="*/ 2447925 h 2592502"/>
              <a:gd name="connsiteX68" fmla="*/ 581025 w 3181350"/>
              <a:gd name="connsiteY68" fmla="*/ 2476500 h 2592502"/>
              <a:gd name="connsiteX69" fmla="*/ 495300 w 3181350"/>
              <a:gd name="connsiteY69" fmla="*/ 2495550 h 2592502"/>
              <a:gd name="connsiteX70" fmla="*/ 428625 w 3181350"/>
              <a:gd name="connsiteY70" fmla="*/ 2514600 h 2592502"/>
              <a:gd name="connsiteX71" fmla="*/ 333375 w 3181350"/>
              <a:gd name="connsiteY71" fmla="*/ 2524125 h 2592502"/>
              <a:gd name="connsiteX72" fmla="*/ 285750 w 3181350"/>
              <a:gd name="connsiteY72" fmla="*/ 2533650 h 2592502"/>
              <a:gd name="connsiteX73" fmla="*/ 342368 w 3181350"/>
              <a:gd name="connsiteY73" fmla="*/ 2426735 h 2592502"/>
              <a:gd name="connsiteX74" fmla="*/ 228600 w 3181350"/>
              <a:gd name="connsiteY74" fmla="*/ 2562225 h 2592502"/>
              <a:gd name="connsiteX75" fmla="*/ 28575 w 3181350"/>
              <a:gd name="connsiteY75" fmla="*/ 2581275 h 2592502"/>
              <a:gd name="connsiteX76" fmla="*/ 174232 w 3181350"/>
              <a:gd name="connsiteY76" fmla="*/ 2421258 h 2592502"/>
              <a:gd name="connsiteX77" fmla="*/ 0 w 3181350"/>
              <a:gd name="connsiteY77" fmla="*/ 2305050 h 2592502"/>
              <a:gd name="connsiteX78" fmla="*/ 9525 w 3181350"/>
              <a:gd name="connsiteY78" fmla="*/ 2133600 h 2592502"/>
              <a:gd name="connsiteX79" fmla="*/ 47625 w 3181350"/>
              <a:gd name="connsiteY79" fmla="*/ 1847850 h 2592502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19050 w 3181350"/>
              <a:gd name="connsiteY0" fmla="*/ 2257425 h 2562229"/>
              <a:gd name="connsiteX1" fmla="*/ 19050 w 3181350"/>
              <a:gd name="connsiteY1" fmla="*/ 2257425 h 2562229"/>
              <a:gd name="connsiteX2" fmla="*/ 28575 w 3181350"/>
              <a:gd name="connsiteY2" fmla="*/ 1800225 h 2562229"/>
              <a:gd name="connsiteX3" fmla="*/ 38100 w 3181350"/>
              <a:gd name="connsiteY3" fmla="*/ 1771650 h 2562229"/>
              <a:gd name="connsiteX4" fmla="*/ 66675 w 3181350"/>
              <a:gd name="connsiteY4" fmla="*/ 1466850 h 2562229"/>
              <a:gd name="connsiteX5" fmla="*/ 76200 w 3181350"/>
              <a:gd name="connsiteY5" fmla="*/ 1247775 h 2562229"/>
              <a:gd name="connsiteX6" fmla="*/ 209550 w 3181350"/>
              <a:gd name="connsiteY6" fmla="*/ 1228725 h 2562229"/>
              <a:gd name="connsiteX7" fmla="*/ 314325 w 3181350"/>
              <a:gd name="connsiteY7" fmla="*/ 1209675 h 2562229"/>
              <a:gd name="connsiteX8" fmla="*/ 352425 w 3181350"/>
              <a:gd name="connsiteY8" fmla="*/ 1200150 h 2562229"/>
              <a:gd name="connsiteX9" fmla="*/ 428625 w 3181350"/>
              <a:gd name="connsiteY9" fmla="*/ 1190625 h 2562229"/>
              <a:gd name="connsiteX10" fmla="*/ 1428750 w 3181350"/>
              <a:gd name="connsiteY10" fmla="*/ 1181100 h 2562229"/>
              <a:gd name="connsiteX11" fmla="*/ 1457325 w 3181350"/>
              <a:gd name="connsiteY11" fmla="*/ 1171575 h 2562229"/>
              <a:gd name="connsiteX12" fmla="*/ 1514475 w 3181350"/>
              <a:gd name="connsiteY12" fmla="*/ 1162050 h 2562229"/>
              <a:gd name="connsiteX13" fmla="*/ 1552575 w 3181350"/>
              <a:gd name="connsiteY13" fmla="*/ 1133475 h 2562229"/>
              <a:gd name="connsiteX14" fmla="*/ 1590675 w 3181350"/>
              <a:gd name="connsiteY14" fmla="*/ 1047750 h 2562229"/>
              <a:gd name="connsiteX15" fmla="*/ 1600200 w 3181350"/>
              <a:gd name="connsiteY15" fmla="*/ 1019175 h 2562229"/>
              <a:gd name="connsiteX16" fmla="*/ 1619250 w 3181350"/>
              <a:gd name="connsiteY16" fmla="*/ 923925 h 2562229"/>
              <a:gd name="connsiteX17" fmla="*/ 1657350 w 3181350"/>
              <a:gd name="connsiteY17" fmla="*/ 838200 h 2562229"/>
              <a:gd name="connsiteX18" fmla="*/ 1676400 w 3181350"/>
              <a:gd name="connsiteY18" fmla="*/ 762000 h 2562229"/>
              <a:gd name="connsiteX19" fmla="*/ 1695450 w 3181350"/>
              <a:gd name="connsiteY19" fmla="*/ 733425 h 2562229"/>
              <a:gd name="connsiteX20" fmla="*/ 1724025 w 3181350"/>
              <a:gd name="connsiteY20" fmla="*/ 666750 h 2562229"/>
              <a:gd name="connsiteX21" fmla="*/ 1752600 w 3181350"/>
              <a:gd name="connsiteY21" fmla="*/ 561975 h 2562229"/>
              <a:gd name="connsiteX22" fmla="*/ 1762125 w 3181350"/>
              <a:gd name="connsiteY22" fmla="*/ 276225 h 2562229"/>
              <a:gd name="connsiteX23" fmla="*/ 1771650 w 3181350"/>
              <a:gd name="connsiteY23" fmla="*/ 238125 h 2562229"/>
              <a:gd name="connsiteX24" fmla="*/ 1790700 w 3181350"/>
              <a:gd name="connsiteY24" fmla="*/ 180975 h 2562229"/>
              <a:gd name="connsiteX25" fmla="*/ 1800225 w 3181350"/>
              <a:gd name="connsiteY25" fmla="*/ 152400 h 2562229"/>
              <a:gd name="connsiteX26" fmla="*/ 1819275 w 3181350"/>
              <a:gd name="connsiteY26" fmla="*/ 114300 h 2562229"/>
              <a:gd name="connsiteX27" fmla="*/ 1828800 w 3181350"/>
              <a:gd name="connsiteY27" fmla="*/ 85725 h 2562229"/>
              <a:gd name="connsiteX28" fmla="*/ 1885950 w 3181350"/>
              <a:gd name="connsiteY28" fmla="*/ 28575 h 2562229"/>
              <a:gd name="connsiteX29" fmla="*/ 2038350 w 3181350"/>
              <a:gd name="connsiteY29" fmla="*/ 0 h 2562229"/>
              <a:gd name="connsiteX30" fmla="*/ 3124200 w 3181350"/>
              <a:gd name="connsiteY30" fmla="*/ 9525 h 2562229"/>
              <a:gd name="connsiteX31" fmla="*/ 3162300 w 3181350"/>
              <a:gd name="connsiteY31" fmla="*/ 19050 h 2562229"/>
              <a:gd name="connsiteX32" fmla="*/ 3181350 w 3181350"/>
              <a:gd name="connsiteY32" fmla="*/ 76200 h 2562229"/>
              <a:gd name="connsiteX33" fmla="*/ 3171825 w 3181350"/>
              <a:gd name="connsiteY33" fmla="*/ 333375 h 2562229"/>
              <a:gd name="connsiteX34" fmla="*/ 3162300 w 3181350"/>
              <a:gd name="connsiteY34" fmla="*/ 371475 h 2562229"/>
              <a:gd name="connsiteX35" fmla="*/ 3133725 w 3181350"/>
              <a:gd name="connsiteY35" fmla="*/ 400050 h 2562229"/>
              <a:gd name="connsiteX36" fmla="*/ 3105150 w 3181350"/>
              <a:gd name="connsiteY36" fmla="*/ 438150 h 2562229"/>
              <a:gd name="connsiteX37" fmla="*/ 3086100 w 3181350"/>
              <a:gd name="connsiteY37" fmla="*/ 466725 h 2562229"/>
              <a:gd name="connsiteX38" fmla="*/ 3057525 w 3181350"/>
              <a:gd name="connsiteY38" fmla="*/ 485775 h 2562229"/>
              <a:gd name="connsiteX39" fmla="*/ 2943225 w 3181350"/>
              <a:gd name="connsiteY39" fmla="*/ 523875 h 2562229"/>
              <a:gd name="connsiteX40" fmla="*/ 2895600 w 3181350"/>
              <a:gd name="connsiteY40" fmla="*/ 533400 h 2562229"/>
              <a:gd name="connsiteX41" fmla="*/ 2838450 w 3181350"/>
              <a:gd name="connsiteY41" fmla="*/ 542925 h 2562229"/>
              <a:gd name="connsiteX42" fmla="*/ 2571750 w 3181350"/>
              <a:gd name="connsiteY42" fmla="*/ 571500 h 2562229"/>
              <a:gd name="connsiteX43" fmla="*/ 2457450 w 3181350"/>
              <a:gd name="connsiteY43" fmla="*/ 628650 h 2562229"/>
              <a:gd name="connsiteX44" fmla="*/ 2428875 w 3181350"/>
              <a:gd name="connsiteY44" fmla="*/ 647700 h 2562229"/>
              <a:gd name="connsiteX45" fmla="*/ 2409825 w 3181350"/>
              <a:gd name="connsiteY45" fmla="*/ 676275 h 2562229"/>
              <a:gd name="connsiteX46" fmla="*/ 2390775 w 3181350"/>
              <a:gd name="connsiteY46" fmla="*/ 819150 h 2562229"/>
              <a:gd name="connsiteX47" fmla="*/ 2381250 w 3181350"/>
              <a:gd name="connsiteY47" fmla="*/ 866775 h 2562229"/>
              <a:gd name="connsiteX48" fmla="*/ 2371725 w 3181350"/>
              <a:gd name="connsiteY48" fmla="*/ 1533525 h 2562229"/>
              <a:gd name="connsiteX49" fmla="*/ 2333625 w 3181350"/>
              <a:gd name="connsiteY49" fmla="*/ 1571625 h 2562229"/>
              <a:gd name="connsiteX50" fmla="*/ 2314575 w 3181350"/>
              <a:gd name="connsiteY50" fmla="*/ 1619250 h 2562229"/>
              <a:gd name="connsiteX51" fmla="*/ 2276475 w 3181350"/>
              <a:gd name="connsiteY51" fmla="*/ 1647825 h 2562229"/>
              <a:gd name="connsiteX52" fmla="*/ 2219325 w 3181350"/>
              <a:gd name="connsiteY52" fmla="*/ 1714500 h 2562229"/>
              <a:gd name="connsiteX53" fmla="*/ 2190750 w 3181350"/>
              <a:gd name="connsiteY53" fmla="*/ 1724025 h 2562229"/>
              <a:gd name="connsiteX54" fmla="*/ 2076450 w 3181350"/>
              <a:gd name="connsiteY54" fmla="*/ 1771650 h 2562229"/>
              <a:gd name="connsiteX55" fmla="*/ 2019300 w 3181350"/>
              <a:gd name="connsiteY55" fmla="*/ 1790700 h 2562229"/>
              <a:gd name="connsiteX56" fmla="*/ 1990725 w 3181350"/>
              <a:gd name="connsiteY56" fmla="*/ 1800225 h 2562229"/>
              <a:gd name="connsiteX57" fmla="*/ 952500 w 3181350"/>
              <a:gd name="connsiteY57" fmla="*/ 1819275 h 2562229"/>
              <a:gd name="connsiteX58" fmla="*/ 904875 w 3181350"/>
              <a:gd name="connsiteY58" fmla="*/ 1876425 h 2562229"/>
              <a:gd name="connsiteX59" fmla="*/ 885825 w 3181350"/>
              <a:gd name="connsiteY59" fmla="*/ 1933575 h 2562229"/>
              <a:gd name="connsiteX60" fmla="*/ 876300 w 3181350"/>
              <a:gd name="connsiteY60" fmla="*/ 1962150 h 2562229"/>
              <a:gd name="connsiteX61" fmla="*/ 857250 w 3181350"/>
              <a:gd name="connsiteY61" fmla="*/ 2124075 h 2562229"/>
              <a:gd name="connsiteX62" fmla="*/ 838200 w 3181350"/>
              <a:gd name="connsiteY62" fmla="*/ 2171700 h 2562229"/>
              <a:gd name="connsiteX63" fmla="*/ 828675 w 3181350"/>
              <a:gd name="connsiteY63" fmla="*/ 2219325 h 2562229"/>
              <a:gd name="connsiteX64" fmla="*/ 800100 w 3181350"/>
              <a:gd name="connsiteY64" fmla="*/ 2286000 h 2562229"/>
              <a:gd name="connsiteX65" fmla="*/ 771525 w 3181350"/>
              <a:gd name="connsiteY65" fmla="*/ 2314575 h 2562229"/>
              <a:gd name="connsiteX66" fmla="*/ 714375 w 3181350"/>
              <a:gd name="connsiteY66" fmla="*/ 2381250 h 2562229"/>
              <a:gd name="connsiteX67" fmla="*/ 619125 w 3181350"/>
              <a:gd name="connsiteY67" fmla="*/ 2447925 h 2562229"/>
              <a:gd name="connsiteX68" fmla="*/ 581025 w 3181350"/>
              <a:gd name="connsiteY68" fmla="*/ 2476500 h 2562229"/>
              <a:gd name="connsiteX69" fmla="*/ 495300 w 3181350"/>
              <a:gd name="connsiteY69" fmla="*/ 2495550 h 2562229"/>
              <a:gd name="connsiteX70" fmla="*/ 428625 w 3181350"/>
              <a:gd name="connsiteY70" fmla="*/ 2514600 h 2562229"/>
              <a:gd name="connsiteX71" fmla="*/ 333375 w 3181350"/>
              <a:gd name="connsiteY71" fmla="*/ 2524125 h 2562229"/>
              <a:gd name="connsiteX72" fmla="*/ 285750 w 3181350"/>
              <a:gd name="connsiteY72" fmla="*/ 2533650 h 2562229"/>
              <a:gd name="connsiteX73" fmla="*/ 342368 w 3181350"/>
              <a:gd name="connsiteY73" fmla="*/ 2426735 h 2562229"/>
              <a:gd name="connsiteX74" fmla="*/ 228600 w 3181350"/>
              <a:gd name="connsiteY74" fmla="*/ 2562225 h 2562229"/>
              <a:gd name="connsiteX75" fmla="*/ 174232 w 3181350"/>
              <a:gd name="connsiteY75" fmla="*/ 2421258 h 2562229"/>
              <a:gd name="connsiteX76" fmla="*/ 0 w 3181350"/>
              <a:gd name="connsiteY76" fmla="*/ 2305050 h 2562229"/>
              <a:gd name="connsiteX77" fmla="*/ 9525 w 3181350"/>
              <a:gd name="connsiteY77" fmla="*/ 2133600 h 2562229"/>
              <a:gd name="connsiteX78" fmla="*/ 47625 w 3181350"/>
              <a:gd name="connsiteY78" fmla="*/ 1847850 h 2562229"/>
              <a:gd name="connsiteX0" fmla="*/ 9525 w 3171825"/>
              <a:gd name="connsiteY0" fmla="*/ 2257425 h 2562229"/>
              <a:gd name="connsiteX1" fmla="*/ 9525 w 3171825"/>
              <a:gd name="connsiteY1" fmla="*/ 2257425 h 2562229"/>
              <a:gd name="connsiteX2" fmla="*/ 19050 w 3171825"/>
              <a:gd name="connsiteY2" fmla="*/ 1800225 h 2562229"/>
              <a:gd name="connsiteX3" fmla="*/ 28575 w 3171825"/>
              <a:gd name="connsiteY3" fmla="*/ 1771650 h 2562229"/>
              <a:gd name="connsiteX4" fmla="*/ 57150 w 3171825"/>
              <a:gd name="connsiteY4" fmla="*/ 1466850 h 2562229"/>
              <a:gd name="connsiteX5" fmla="*/ 66675 w 3171825"/>
              <a:gd name="connsiteY5" fmla="*/ 1247775 h 2562229"/>
              <a:gd name="connsiteX6" fmla="*/ 200025 w 3171825"/>
              <a:gd name="connsiteY6" fmla="*/ 1228725 h 2562229"/>
              <a:gd name="connsiteX7" fmla="*/ 304800 w 3171825"/>
              <a:gd name="connsiteY7" fmla="*/ 1209675 h 2562229"/>
              <a:gd name="connsiteX8" fmla="*/ 342900 w 3171825"/>
              <a:gd name="connsiteY8" fmla="*/ 1200150 h 2562229"/>
              <a:gd name="connsiteX9" fmla="*/ 419100 w 3171825"/>
              <a:gd name="connsiteY9" fmla="*/ 1190625 h 2562229"/>
              <a:gd name="connsiteX10" fmla="*/ 1419225 w 3171825"/>
              <a:gd name="connsiteY10" fmla="*/ 1181100 h 2562229"/>
              <a:gd name="connsiteX11" fmla="*/ 1447800 w 3171825"/>
              <a:gd name="connsiteY11" fmla="*/ 1171575 h 2562229"/>
              <a:gd name="connsiteX12" fmla="*/ 1504950 w 3171825"/>
              <a:gd name="connsiteY12" fmla="*/ 1162050 h 2562229"/>
              <a:gd name="connsiteX13" fmla="*/ 1543050 w 3171825"/>
              <a:gd name="connsiteY13" fmla="*/ 1133475 h 2562229"/>
              <a:gd name="connsiteX14" fmla="*/ 1581150 w 3171825"/>
              <a:gd name="connsiteY14" fmla="*/ 1047750 h 2562229"/>
              <a:gd name="connsiteX15" fmla="*/ 1590675 w 3171825"/>
              <a:gd name="connsiteY15" fmla="*/ 1019175 h 2562229"/>
              <a:gd name="connsiteX16" fmla="*/ 1609725 w 3171825"/>
              <a:gd name="connsiteY16" fmla="*/ 923925 h 2562229"/>
              <a:gd name="connsiteX17" fmla="*/ 1647825 w 3171825"/>
              <a:gd name="connsiteY17" fmla="*/ 838200 h 2562229"/>
              <a:gd name="connsiteX18" fmla="*/ 1666875 w 3171825"/>
              <a:gd name="connsiteY18" fmla="*/ 762000 h 2562229"/>
              <a:gd name="connsiteX19" fmla="*/ 1685925 w 3171825"/>
              <a:gd name="connsiteY19" fmla="*/ 733425 h 2562229"/>
              <a:gd name="connsiteX20" fmla="*/ 1714500 w 3171825"/>
              <a:gd name="connsiteY20" fmla="*/ 666750 h 2562229"/>
              <a:gd name="connsiteX21" fmla="*/ 1743075 w 3171825"/>
              <a:gd name="connsiteY21" fmla="*/ 561975 h 2562229"/>
              <a:gd name="connsiteX22" fmla="*/ 1752600 w 3171825"/>
              <a:gd name="connsiteY22" fmla="*/ 276225 h 2562229"/>
              <a:gd name="connsiteX23" fmla="*/ 1762125 w 3171825"/>
              <a:gd name="connsiteY23" fmla="*/ 238125 h 2562229"/>
              <a:gd name="connsiteX24" fmla="*/ 1781175 w 3171825"/>
              <a:gd name="connsiteY24" fmla="*/ 180975 h 2562229"/>
              <a:gd name="connsiteX25" fmla="*/ 1790700 w 3171825"/>
              <a:gd name="connsiteY25" fmla="*/ 152400 h 2562229"/>
              <a:gd name="connsiteX26" fmla="*/ 1809750 w 3171825"/>
              <a:gd name="connsiteY26" fmla="*/ 114300 h 2562229"/>
              <a:gd name="connsiteX27" fmla="*/ 1819275 w 3171825"/>
              <a:gd name="connsiteY27" fmla="*/ 85725 h 2562229"/>
              <a:gd name="connsiteX28" fmla="*/ 1876425 w 3171825"/>
              <a:gd name="connsiteY28" fmla="*/ 28575 h 2562229"/>
              <a:gd name="connsiteX29" fmla="*/ 2028825 w 3171825"/>
              <a:gd name="connsiteY29" fmla="*/ 0 h 2562229"/>
              <a:gd name="connsiteX30" fmla="*/ 3114675 w 3171825"/>
              <a:gd name="connsiteY30" fmla="*/ 9525 h 2562229"/>
              <a:gd name="connsiteX31" fmla="*/ 3152775 w 3171825"/>
              <a:gd name="connsiteY31" fmla="*/ 19050 h 2562229"/>
              <a:gd name="connsiteX32" fmla="*/ 3171825 w 3171825"/>
              <a:gd name="connsiteY32" fmla="*/ 76200 h 2562229"/>
              <a:gd name="connsiteX33" fmla="*/ 3162300 w 3171825"/>
              <a:gd name="connsiteY33" fmla="*/ 333375 h 2562229"/>
              <a:gd name="connsiteX34" fmla="*/ 3152775 w 3171825"/>
              <a:gd name="connsiteY34" fmla="*/ 371475 h 2562229"/>
              <a:gd name="connsiteX35" fmla="*/ 3124200 w 3171825"/>
              <a:gd name="connsiteY35" fmla="*/ 400050 h 2562229"/>
              <a:gd name="connsiteX36" fmla="*/ 3095625 w 3171825"/>
              <a:gd name="connsiteY36" fmla="*/ 438150 h 2562229"/>
              <a:gd name="connsiteX37" fmla="*/ 3076575 w 3171825"/>
              <a:gd name="connsiteY37" fmla="*/ 466725 h 2562229"/>
              <a:gd name="connsiteX38" fmla="*/ 3048000 w 3171825"/>
              <a:gd name="connsiteY38" fmla="*/ 485775 h 2562229"/>
              <a:gd name="connsiteX39" fmla="*/ 2933700 w 3171825"/>
              <a:gd name="connsiteY39" fmla="*/ 523875 h 2562229"/>
              <a:gd name="connsiteX40" fmla="*/ 2886075 w 3171825"/>
              <a:gd name="connsiteY40" fmla="*/ 533400 h 2562229"/>
              <a:gd name="connsiteX41" fmla="*/ 2828925 w 3171825"/>
              <a:gd name="connsiteY41" fmla="*/ 542925 h 2562229"/>
              <a:gd name="connsiteX42" fmla="*/ 2562225 w 3171825"/>
              <a:gd name="connsiteY42" fmla="*/ 571500 h 2562229"/>
              <a:gd name="connsiteX43" fmla="*/ 2447925 w 3171825"/>
              <a:gd name="connsiteY43" fmla="*/ 628650 h 2562229"/>
              <a:gd name="connsiteX44" fmla="*/ 2419350 w 3171825"/>
              <a:gd name="connsiteY44" fmla="*/ 647700 h 2562229"/>
              <a:gd name="connsiteX45" fmla="*/ 2400300 w 3171825"/>
              <a:gd name="connsiteY45" fmla="*/ 676275 h 2562229"/>
              <a:gd name="connsiteX46" fmla="*/ 2381250 w 3171825"/>
              <a:gd name="connsiteY46" fmla="*/ 819150 h 2562229"/>
              <a:gd name="connsiteX47" fmla="*/ 2371725 w 3171825"/>
              <a:gd name="connsiteY47" fmla="*/ 866775 h 2562229"/>
              <a:gd name="connsiteX48" fmla="*/ 2362200 w 3171825"/>
              <a:gd name="connsiteY48" fmla="*/ 1533525 h 2562229"/>
              <a:gd name="connsiteX49" fmla="*/ 2324100 w 3171825"/>
              <a:gd name="connsiteY49" fmla="*/ 1571625 h 2562229"/>
              <a:gd name="connsiteX50" fmla="*/ 2305050 w 3171825"/>
              <a:gd name="connsiteY50" fmla="*/ 1619250 h 2562229"/>
              <a:gd name="connsiteX51" fmla="*/ 2266950 w 3171825"/>
              <a:gd name="connsiteY51" fmla="*/ 1647825 h 2562229"/>
              <a:gd name="connsiteX52" fmla="*/ 2209800 w 3171825"/>
              <a:gd name="connsiteY52" fmla="*/ 1714500 h 2562229"/>
              <a:gd name="connsiteX53" fmla="*/ 2181225 w 3171825"/>
              <a:gd name="connsiteY53" fmla="*/ 1724025 h 2562229"/>
              <a:gd name="connsiteX54" fmla="*/ 2066925 w 3171825"/>
              <a:gd name="connsiteY54" fmla="*/ 1771650 h 2562229"/>
              <a:gd name="connsiteX55" fmla="*/ 2009775 w 3171825"/>
              <a:gd name="connsiteY55" fmla="*/ 1790700 h 2562229"/>
              <a:gd name="connsiteX56" fmla="*/ 1981200 w 3171825"/>
              <a:gd name="connsiteY56" fmla="*/ 1800225 h 2562229"/>
              <a:gd name="connsiteX57" fmla="*/ 942975 w 3171825"/>
              <a:gd name="connsiteY57" fmla="*/ 1819275 h 2562229"/>
              <a:gd name="connsiteX58" fmla="*/ 895350 w 3171825"/>
              <a:gd name="connsiteY58" fmla="*/ 1876425 h 2562229"/>
              <a:gd name="connsiteX59" fmla="*/ 876300 w 3171825"/>
              <a:gd name="connsiteY59" fmla="*/ 1933575 h 2562229"/>
              <a:gd name="connsiteX60" fmla="*/ 866775 w 3171825"/>
              <a:gd name="connsiteY60" fmla="*/ 1962150 h 2562229"/>
              <a:gd name="connsiteX61" fmla="*/ 847725 w 3171825"/>
              <a:gd name="connsiteY61" fmla="*/ 2124075 h 2562229"/>
              <a:gd name="connsiteX62" fmla="*/ 828675 w 3171825"/>
              <a:gd name="connsiteY62" fmla="*/ 2171700 h 2562229"/>
              <a:gd name="connsiteX63" fmla="*/ 819150 w 3171825"/>
              <a:gd name="connsiteY63" fmla="*/ 2219325 h 2562229"/>
              <a:gd name="connsiteX64" fmla="*/ 790575 w 3171825"/>
              <a:gd name="connsiteY64" fmla="*/ 2286000 h 2562229"/>
              <a:gd name="connsiteX65" fmla="*/ 762000 w 3171825"/>
              <a:gd name="connsiteY65" fmla="*/ 2314575 h 2562229"/>
              <a:gd name="connsiteX66" fmla="*/ 704850 w 3171825"/>
              <a:gd name="connsiteY66" fmla="*/ 2381250 h 2562229"/>
              <a:gd name="connsiteX67" fmla="*/ 609600 w 3171825"/>
              <a:gd name="connsiteY67" fmla="*/ 2447925 h 2562229"/>
              <a:gd name="connsiteX68" fmla="*/ 571500 w 3171825"/>
              <a:gd name="connsiteY68" fmla="*/ 2476500 h 2562229"/>
              <a:gd name="connsiteX69" fmla="*/ 485775 w 3171825"/>
              <a:gd name="connsiteY69" fmla="*/ 2495550 h 2562229"/>
              <a:gd name="connsiteX70" fmla="*/ 419100 w 3171825"/>
              <a:gd name="connsiteY70" fmla="*/ 2514600 h 2562229"/>
              <a:gd name="connsiteX71" fmla="*/ 323850 w 3171825"/>
              <a:gd name="connsiteY71" fmla="*/ 2524125 h 2562229"/>
              <a:gd name="connsiteX72" fmla="*/ 276225 w 3171825"/>
              <a:gd name="connsiteY72" fmla="*/ 2533650 h 2562229"/>
              <a:gd name="connsiteX73" fmla="*/ 332843 w 3171825"/>
              <a:gd name="connsiteY73" fmla="*/ 2426735 h 2562229"/>
              <a:gd name="connsiteX74" fmla="*/ 219075 w 3171825"/>
              <a:gd name="connsiteY74" fmla="*/ 2562225 h 2562229"/>
              <a:gd name="connsiteX75" fmla="*/ 164707 w 3171825"/>
              <a:gd name="connsiteY75" fmla="*/ 2421258 h 2562229"/>
              <a:gd name="connsiteX76" fmla="*/ 0 w 3171825"/>
              <a:gd name="connsiteY76" fmla="*/ 2133600 h 2562229"/>
              <a:gd name="connsiteX77" fmla="*/ 38100 w 3171825"/>
              <a:gd name="connsiteY77" fmla="*/ 1847850 h 2562229"/>
              <a:gd name="connsiteX0" fmla="*/ 9525 w 3171825"/>
              <a:gd name="connsiteY0" fmla="*/ 2257425 h 2562229"/>
              <a:gd name="connsiteX1" fmla="*/ 9525 w 3171825"/>
              <a:gd name="connsiteY1" fmla="*/ 2257425 h 2562229"/>
              <a:gd name="connsiteX2" fmla="*/ 19050 w 3171825"/>
              <a:gd name="connsiteY2" fmla="*/ 1800225 h 2562229"/>
              <a:gd name="connsiteX3" fmla="*/ 28575 w 3171825"/>
              <a:gd name="connsiteY3" fmla="*/ 1771650 h 2562229"/>
              <a:gd name="connsiteX4" fmla="*/ 57150 w 3171825"/>
              <a:gd name="connsiteY4" fmla="*/ 1466850 h 2562229"/>
              <a:gd name="connsiteX5" fmla="*/ 66675 w 3171825"/>
              <a:gd name="connsiteY5" fmla="*/ 1247775 h 2562229"/>
              <a:gd name="connsiteX6" fmla="*/ 200025 w 3171825"/>
              <a:gd name="connsiteY6" fmla="*/ 1228725 h 2562229"/>
              <a:gd name="connsiteX7" fmla="*/ 304800 w 3171825"/>
              <a:gd name="connsiteY7" fmla="*/ 1209675 h 2562229"/>
              <a:gd name="connsiteX8" fmla="*/ 342900 w 3171825"/>
              <a:gd name="connsiteY8" fmla="*/ 1200150 h 2562229"/>
              <a:gd name="connsiteX9" fmla="*/ 419100 w 3171825"/>
              <a:gd name="connsiteY9" fmla="*/ 1190625 h 2562229"/>
              <a:gd name="connsiteX10" fmla="*/ 1419225 w 3171825"/>
              <a:gd name="connsiteY10" fmla="*/ 1181100 h 2562229"/>
              <a:gd name="connsiteX11" fmla="*/ 1447800 w 3171825"/>
              <a:gd name="connsiteY11" fmla="*/ 1171575 h 2562229"/>
              <a:gd name="connsiteX12" fmla="*/ 1504950 w 3171825"/>
              <a:gd name="connsiteY12" fmla="*/ 1162050 h 2562229"/>
              <a:gd name="connsiteX13" fmla="*/ 1543050 w 3171825"/>
              <a:gd name="connsiteY13" fmla="*/ 1133475 h 2562229"/>
              <a:gd name="connsiteX14" fmla="*/ 1581150 w 3171825"/>
              <a:gd name="connsiteY14" fmla="*/ 1047750 h 2562229"/>
              <a:gd name="connsiteX15" fmla="*/ 1590675 w 3171825"/>
              <a:gd name="connsiteY15" fmla="*/ 1019175 h 2562229"/>
              <a:gd name="connsiteX16" fmla="*/ 1609725 w 3171825"/>
              <a:gd name="connsiteY16" fmla="*/ 923925 h 2562229"/>
              <a:gd name="connsiteX17" fmla="*/ 1647825 w 3171825"/>
              <a:gd name="connsiteY17" fmla="*/ 838200 h 2562229"/>
              <a:gd name="connsiteX18" fmla="*/ 1666875 w 3171825"/>
              <a:gd name="connsiteY18" fmla="*/ 762000 h 2562229"/>
              <a:gd name="connsiteX19" fmla="*/ 1685925 w 3171825"/>
              <a:gd name="connsiteY19" fmla="*/ 733425 h 2562229"/>
              <a:gd name="connsiteX20" fmla="*/ 1714500 w 3171825"/>
              <a:gd name="connsiteY20" fmla="*/ 666750 h 2562229"/>
              <a:gd name="connsiteX21" fmla="*/ 1743075 w 3171825"/>
              <a:gd name="connsiteY21" fmla="*/ 561975 h 2562229"/>
              <a:gd name="connsiteX22" fmla="*/ 1752600 w 3171825"/>
              <a:gd name="connsiteY22" fmla="*/ 276225 h 2562229"/>
              <a:gd name="connsiteX23" fmla="*/ 1762125 w 3171825"/>
              <a:gd name="connsiteY23" fmla="*/ 238125 h 2562229"/>
              <a:gd name="connsiteX24" fmla="*/ 1781175 w 3171825"/>
              <a:gd name="connsiteY24" fmla="*/ 180975 h 2562229"/>
              <a:gd name="connsiteX25" fmla="*/ 1790700 w 3171825"/>
              <a:gd name="connsiteY25" fmla="*/ 152400 h 2562229"/>
              <a:gd name="connsiteX26" fmla="*/ 1809750 w 3171825"/>
              <a:gd name="connsiteY26" fmla="*/ 114300 h 2562229"/>
              <a:gd name="connsiteX27" fmla="*/ 1819275 w 3171825"/>
              <a:gd name="connsiteY27" fmla="*/ 85725 h 2562229"/>
              <a:gd name="connsiteX28" fmla="*/ 1876425 w 3171825"/>
              <a:gd name="connsiteY28" fmla="*/ 28575 h 2562229"/>
              <a:gd name="connsiteX29" fmla="*/ 2028825 w 3171825"/>
              <a:gd name="connsiteY29" fmla="*/ 0 h 2562229"/>
              <a:gd name="connsiteX30" fmla="*/ 3114675 w 3171825"/>
              <a:gd name="connsiteY30" fmla="*/ 9525 h 2562229"/>
              <a:gd name="connsiteX31" fmla="*/ 3152775 w 3171825"/>
              <a:gd name="connsiteY31" fmla="*/ 19050 h 2562229"/>
              <a:gd name="connsiteX32" fmla="*/ 3171825 w 3171825"/>
              <a:gd name="connsiteY32" fmla="*/ 76200 h 2562229"/>
              <a:gd name="connsiteX33" fmla="*/ 3162300 w 3171825"/>
              <a:gd name="connsiteY33" fmla="*/ 333375 h 2562229"/>
              <a:gd name="connsiteX34" fmla="*/ 3152775 w 3171825"/>
              <a:gd name="connsiteY34" fmla="*/ 371475 h 2562229"/>
              <a:gd name="connsiteX35" fmla="*/ 3124200 w 3171825"/>
              <a:gd name="connsiteY35" fmla="*/ 400050 h 2562229"/>
              <a:gd name="connsiteX36" fmla="*/ 3095625 w 3171825"/>
              <a:gd name="connsiteY36" fmla="*/ 438150 h 2562229"/>
              <a:gd name="connsiteX37" fmla="*/ 3076575 w 3171825"/>
              <a:gd name="connsiteY37" fmla="*/ 466725 h 2562229"/>
              <a:gd name="connsiteX38" fmla="*/ 3048000 w 3171825"/>
              <a:gd name="connsiteY38" fmla="*/ 485775 h 2562229"/>
              <a:gd name="connsiteX39" fmla="*/ 2933700 w 3171825"/>
              <a:gd name="connsiteY39" fmla="*/ 523875 h 2562229"/>
              <a:gd name="connsiteX40" fmla="*/ 2886075 w 3171825"/>
              <a:gd name="connsiteY40" fmla="*/ 533400 h 2562229"/>
              <a:gd name="connsiteX41" fmla="*/ 2828925 w 3171825"/>
              <a:gd name="connsiteY41" fmla="*/ 542925 h 2562229"/>
              <a:gd name="connsiteX42" fmla="*/ 2562225 w 3171825"/>
              <a:gd name="connsiteY42" fmla="*/ 571500 h 2562229"/>
              <a:gd name="connsiteX43" fmla="*/ 2447925 w 3171825"/>
              <a:gd name="connsiteY43" fmla="*/ 628650 h 2562229"/>
              <a:gd name="connsiteX44" fmla="*/ 2419350 w 3171825"/>
              <a:gd name="connsiteY44" fmla="*/ 647700 h 2562229"/>
              <a:gd name="connsiteX45" fmla="*/ 2400300 w 3171825"/>
              <a:gd name="connsiteY45" fmla="*/ 676275 h 2562229"/>
              <a:gd name="connsiteX46" fmla="*/ 2381250 w 3171825"/>
              <a:gd name="connsiteY46" fmla="*/ 819150 h 2562229"/>
              <a:gd name="connsiteX47" fmla="*/ 2371725 w 3171825"/>
              <a:gd name="connsiteY47" fmla="*/ 866775 h 2562229"/>
              <a:gd name="connsiteX48" fmla="*/ 2362200 w 3171825"/>
              <a:gd name="connsiteY48" fmla="*/ 1533525 h 2562229"/>
              <a:gd name="connsiteX49" fmla="*/ 2324100 w 3171825"/>
              <a:gd name="connsiteY49" fmla="*/ 1571625 h 2562229"/>
              <a:gd name="connsiteX50" fmla="*/ 2305050 w 3171825"/>
              <a:gd name="connsiteY50" fmla="*/ 1619250 h 2562229"/>
              <a:gd name="connsiteX51" fmla="*/ 2266950 w 3171825"/>
              <a:gd name="connsiteY51" fmla="*/ 1647825 h 2562229"/>
              <a:gd name="connsiteX52" fmla="*/ 2209800 w 3171825"/>
              <a:gd name="connsiteY52" fmla="*/ 1714500 h 2562229"/>
              <a:gd name="connsiteX53" fmla="*/ 2181225 w 3171825"/>
              <a:gd name="connsiteY53" fmla="*/ 1724025 h 2562229"/>
              <a:gd name="connsiteX54" fmla="*/ 2066925 w 3171825"/>
              <a:gd name="connsiteY54" fmla="*/ 1771650 h 2562229"/>
              <a:gd name="connsiteX55" fmla="*/ 2009775 w 3171825"/>
              <a:gd name="connsiteY55" fmla="*/ 1790700 h 2562229"/>
              <a:gd name="connsiteX56" fmla="*/ 1981200 w 3171825"/>
              <a:gd name="connsiteY56" fmla="*/ 1800225 h 2562229"/>
              <a:gd name="connsiteX57" fmla="*/ 942975 w 3171825"/>
              <a:gd name="connsiteY57" fmla="*/ 1819275 h 2562229"/>
              <a:gd name="connsiteX58" fmla="*/ 895350 w 3171825"/>
              <a:gd name="connsiteY58" fmla="*/ 1876425 h 2562229"/>
              <a:gd name="connsiteX59" fmla="*/ 876300 w 3171825"/>
              <a:gd name="connsiteY59" fmla="*/ 1933575 h 2562229"/>
              <a:gd name="connsiteX60" fmla="*/ 866775 w 3171825"/>
              <a:gd name="connsiteY60" fmla="*/ 1962150 h 2562229"/>
              <a:gd name="connsiteX61" fmla="*/ 847725 w 3171825"/>
              <a:gd name="connsiteY61" fmla="*/ 2124075 h 2562229"/>
              <a:gd name="connsiteX62" fmla="*/ 828675 w 3171825"/>
              <a:gd name="connsiteY62" fmla="*/ 2171700 h 2562229"/>
              <a:gd name="connsiteX63" fmla="*/ 819150 w 3171825"/>
              <a:gd name="connsiteY63" fmla="*/ 2219325 h 2562229"/>
              <a:gd name="connsiteX64" fmla="*/ 790575 w 3171825"/>
              <a:gd name="connsiteY64" fmla="*/ 2286000 h 2562229"/>
              <a:gd name="connsiteX65" fmla="*/ 704850 w 3171825"/>
              <a:gd name="connsiteY65" fmla="*/ 2381250 h 2562229"/>
              <a:gd name="connsiteX66" fmla="*/ 609600 w 3171825"/>
              <a:gd name="connsiteY66" fmla="*/ 2447925 h 2562229"/>
              <a:gd name="connsiteX67" fmla="*/ 571500 w 3171825"/>
              <a:gd name="connsiteY67" fmla="*/ 2476500 h 2562229"/>
              <a:gd name="connsiteX68" fmla="*/ 485775 w 3171825"/>
              <a:gd name="connsiteY68" fmla="*/ 2495550 h 2562229"/>
              <a:gd name="connsiteX69" fmla="*/ 419100 w 3171825"/>
              <a:gd name="connsiteY69" fmla="*/ 2514600 h 2562229"/>
              <a:gd name="connsiteX70" fmla="*/ 323850 w 3171825"/>
              <a:gd name="connsiteY70" fmla="*/ 2524125 h 2562229"/>
              <a:gd name="connsiteX71" fmla="*/ 276225 w 3171825"/>
              <a:gd name="connsiteY71" fmla="*/ 2533650 h 2562229"/>
              <a:gd name="connsiteX72" fmla="*/ 332843 w 3171825"/>
              <a:gd name="connsiteY72" fmla="*/ 2426735 h 2562229"/>
              <a:gd name="connsiteX73" fmla="*/ 219075 w 3171825"/>
              <a:gd name="connsiteY73" fmla="*/ 2562225 h 2562229"/>
              <a:gd name="connsiteX74" fmla="*/ 164707 w 3171825"/>
              <a:gd name="connsiteY74" fmla="*/ 2421258 h 2562229"/>
              <a:gd name="connsiteX75" fmla="*/ 0 w 3171825"/>
              <a:gd name="connsiteY75" fmla="*/ 2133600 h 2562229"/>
              <a:gd name="connsiteX76" fmla="*/ 38100 w 3171825"/>
              <a:gd name="connsiteY76" fmla="*/ 1847850 h 2562229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90575 w 3171825"/>
              <a:gd name="connsiteY64" fmla="*/ 2286000 h 2570631"/>
              <a:gd name="connsiteX65" fmla="*/ 704850 w 3171825"/>
              <a:gd name="connsiteY65" fmla="*/ 2381250 h 2570631"/>
              <a:gd name="connsiteX66" fmla="*/ 609600 w 3171825"/>
              <a:gd name="connsiteY66" fmla="*/ 2447925 h 2570631"/>
              <a:gd name="connsiteX67" fmla="*/ 571500 w 3171825"/>
              <a:gd name="connsiteY67" fmla="*/ 2476500 h 2570631"/>
              <a:gd name="connsiteX68" fmla="*/ 485775 w 3171825"/>
              <a:gd name="connsiteY68" fmla="*/ 2495550 h 2570631"/>
              <a:gd name="connsiteX69" fmla="*/ 419100 w 3171825"/>
              <a:gd name="connsiteY69" fmla="*/ 2514600 h 2570631"/>
              <a:gd name="connsiteX70" fmla="*/ 323850 w 3171825"/>
              <a:gd name="connsiteY70" fmla="*/ 2524125 h 2570631"/>
              <a:gd name="connsiteX71" fmla="*/ 276225 w 3171825"/>
              <a:gd name="connsiteY71" fmla="*/ 2533650 h 2570631"/>
              <a:gd name="connsiteX72" fmla="*/ 332843 w 3171825"/>
              <a:gd name="connsiteY72" fmla="*/ 2426735 h 2570631"/>
              <a:gd name="connsiteX73" fmla="*/ 219075 w 3171825"/>
              <a:gd name="connsiteY73" fmla="*/ 2562225 h 2570631"/>
              <a:gd name="connsiteX74" fmla="*/ 0 w 3171825"/>
              <a:gd name="connsiteY74" fmla="*/ 2133600 h 2570631"/>
              <a:gd name="connsiteX75" fmla="*/ 38100 w 3171825"/>
              <a:gd name="connsiteY75" fmla="*/ 1847850 h 2570631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04850 w 3171825"/>
              <a:gd name="connsiteY64" fmla="*/ 2381250 h 2570631"/>
              <a:gd name="connsiteX65" fmla="*/ 609600 w 3171825"/>
              <a:gd name="connsiteY65" fmla="*/ 2447925 h 2570631"/>
              <a:gd name="connsiteX66" fmla="*/ 571500 w 3171825"/>
              <a:gd name="connsiteY66" fmla="*/ 2476500 h 2570631"/>
              <a:gd name="connsiteX67" fmla="*/ 485775 w 3171825"/>
              <a:gd name="connsiteY67" fmla="*/ 2495550 h 2570631"/>
              <a:gd name="connsiteX68" fmla="*/ 419100 w 3171825"/>
              <a:gd name="connsiteY68" fmla="*/ 2514600 h 2570631"/>
              <a:gd name="connsiteX69" fmla="*/ 323850 w 3171825"/>
              <a:gd name="connsiteY69" fmla="*/ 2524125 h 2570631"/>
              <a:gd name="connsiteX70" fmla="*/ 276225 w 3171825"/>
              <a:gd name="connsiteY70" fmla="*/ 2533650 h 2570631"/>
              <a:gd name="connsiteX71" fmla="*/ 332843 w 3171825"/>
              <a:gd name="connsiteY71" fmla="*/ 2426735 h 2570631"/>
              <a:gd name="connsiteX72" fmla="*/ 219075 w 3171825"/>
              <a:gd name="connsiteY72" fmla="*/ 2562225 h 2570631"/>
              <a:gd name="connsiteX73" fmla="*/ 0 w 3171825"/>
              <a:gd name="connsiteY73" fmla="*/ 2133600 h 2570631"/>
              <a:gd name="connsiteX74" fmla="*/ 38100 w 3171825"/>
              <a:gd name="connsiteY74" fmla="*/ 1847850 h 2570631"/>
              <a:gd name="connsiteX0" fmla="*/ 9525 w 3171825"/>
              <a:gd name="connsiteY0" fmla="*/ 2257425 h 2570631"/>
              <a:gd name="connsiteX1" fmla="*/ 9525 w 3171825"/>
              <a:gd name="connsiteY1" fmla="*/ 2257425 h 2570631"/>
              <a:gd name="connsiteX2" fmla="*/ 19050 w 3171825"/>
              <a:gd name="connsiteY2" fmla="*/ 1800225 h 2570631"/>
              <a:gd name="connsiteX3" fmla="*/ 28575 w 3171825"/>
              <a:gd name="connsiteY3" fmla="*/ 1771650 h 2570631"/>
              <a:gd name="connsiteX4" fmla="*/ 57150 w 3171825"/>
              <a:gd name="connsiteY4" fmla="*/ 1466850 h 2570631"/>
              <a:gd name="connsiteX5" fmla="*/ 66675 w 3171825"/>
              <a:gd name="connsiteY5" fmla="*/ 1247775 h 2570631"/>
              <a:gd name="connsiteX6" fmla="*/ 200025 w 3171825"/>
              <a:gd name="connsiteY6" fmla="*/ 1228725 h 2570631"/>
              <a:gd name="connsiteX7" fmla="*/ 304800 w 3171825"/>
              <a:gd name="connsiteY7" fmla="*/ 1209675 h 2570631"/>
              <a:gd name="connsiteX8" fmla="*/ 342900 w 3171825"/>
              <a:gd name="connsiteY8" fmla="*/ 1200150 h 2570631"/>
              <a:gd name="connsiteX9" fmla="*/ 419100 w 3171825"/>
              <a:gd name="connsiteY9" fmla="*/ 1190625 h 2570631"/>
              <a:gd name="connsiteX10" fmla="*/ 1419225 w 3171825"/>
              <a:gd name="connsiteY10" fmla="*/ 1181100 h 2570631"/>
              <a:gd name="connsiteX11" fmla="*/ 1447800 w 3171825"/>
              <a:gd name="connsiteY11" fmla="*/ 1171575 h 2570631"/>
              <a:gd name="connsiteX12" fmla="*/ 1504950 w 3171825"/>
              <a:gd name="connsiteY12" fmla="*/ 1162050 h 2570631"/>
              <a:gd name="connsiteX13" fmla="*/ 1543050 w 3171825"/>
              <a:gd name="connsiteY13" fmla="*/ 1133475 h 2570631"/>
              <a:gd name="connsiteX14" fmla="*/ 1581150 w 3171825"/>
              <a:gd name="connsiteY14" fmla="*/ 1047750 h 2570631"/>
              <a:gd name="connsiteX15" fmla="*/ 1590675 w 3171825"/>
              <a:gd name="connsiteY15" fmla="*/ 1019175 h 2570631"/>
              <a:gd name="connsiteX16" fmla="*/ 1609725 w 3171825"/>
              <a:gd name="connsiteY16" fmla="*/ 923925 h 2570631"/>
              <a:gd name="connsiteX17" fmla="*/ 1647825 w 3171825"/>
              <a:gd name="connsiteY17" fmla="*/ 838200 h 2570631"/>
              <a:gd name="connsiteX18" fmla="*/ 1666875 w 3171825"/>
              <a:gd name="connsiteY18" fmla="*/ 762000 h 2570631"/>
              <a:gd name="connsiteX19" fmla="*/ 1685925 w 3171825"/>
              <a:gd name="connsiteY19" fmla="*/ 733425 h 2570631"/>
              <a:gd name="connsiteX20" fmla="*/ 1714500 w 3171825"/>
              <a:gd name="connsiteY20" fmla="*/ 666750 h 2570631"/>
              <a:gd name="connsiteX21" fmla="*/ 1743075 w 3171825"/>
              <a:gd name="connsiteY21" fmla="*/ 561975 h 2570631"/>
              <a:gd name="connsiteX22" fmla="*/ 1752600 w 3171825"/>
              <a:gd name="connsiteY22" fmla="*/ 276225 h 2570631"/>
              <a:gd name="connsiteX23" fmla="*/ 1762125 w 3171825"/>
              <a:gd name="connsiteY23" fmla="*/ 238125 h 2570631"/>
              <a:gd name="connsiteX24" fmla="*/ 1781175 w 3171825"/>
              <a:gd name="connsiteY24" fmla="*/ 180975 h 2570631"/>
              <a:gd name="connsiteX25" fmla="*/ 1790700 w 3171825"/>
              <a:gd name="connsiteY25" fmla="*/ 152400 h 2570631"/>
              <a:gd name="connsiteX26" fmla="*/ 1809750 w 3171825"/>
              <a:gd name="connsiteY26" fmla="*/ 114300 h 2570631"/>
              <a:gd name="connsiteX27" fmla="*/ 1819275 w 3171825"/>
              <a:gd name="connsiteY27" fmla="*/ 85725 h 2570631"/>
              <a:gd name="connsiteX28" fmla="*/ 1876425 w 3171825"/>
              <a:gd name="connsiteY28" fmla="*/ 28575 h 2570631"/>
              <a:gd name="connsiteX29" fmla="*/ 2028825 w 3171825"/>
              <a:gd name="connsiteY29" fmla="*/ 0 h 2570631"/>
              <a:gd name="connsiteX30" fmla="*/ 3114675 w 3171825"/>
              <a:gd name="connsiteY30" fmla="*/ 9525 h 2570631"/>
              <a:gd name="connsiteX31" fmla="*/ 3152775 w 3171825"/>
              <a:gd name="connsiteY31" fmla="*/ 19050 h 2570631"/>
              <a:gd name="connsiteX32" fmla="*/ 3171825 w 3171825"/>
              <a:gd name="connsiteY32" fmla="*/ 76200 h 2570631"/>
              <a:gd name="connsiteX33" fmla="*/ 3162300 w 3171825"/>
              <a:gd name="connsiteY33" fmla="*/ 333375 h 2570631"/>
              <a:gd name="connsiteX34" fmla="*/ 3152775 w 3171825"/>
              <a:gd name="connsiteY34" fmla="*/ 371475 h 2570631"/>
              <a:gd name="connsiteX35" fmla="*/ 3124200 w 3171825"/>
              <a:gd name="connsiteY35" fmla="*/ 400050 h 2570631"/>
              <a:gd name="connsiteX36" fmla="*/ 3095625 w 3171825"/>
              <a:gd name="connsiteY36" fmla="*/ 438150 h 2570631"/>
              <a:gd name="connsiteX37" fmla="*/ 3076575 w 3171825"/>
              <a:gd name="connsiteY37" fmla="*/ 466725 h 2570631"/>
              <a:gd name="connsiteX38" fmla="*/ 3048000 w 3171825"/>
              <a:gd name="connsiteY38" fmla="*/ 485775 h 2570631"/>
              <a:gd name="connsiteX39" fmla="*/ 2933700 w 3171825"/>
              <a:gd name="connsiteY39" fmla="*/ 523875 h 2570631"/>
              <a:gd name="connsiteX40" fmla="*/ 2886075 w 3171825"/>
              <a:gd name="connsiteY40" fmla="*/ 533400 h 2570631"/>
              <a:gd name="connsiteX41" fmla="*/ 2828925 w 3171825"/>
              <a:gd name="connsiteY41" fmla="*/ 542925 h 2570631"/>
              <a:gd name="connsiteX42" fmla="*/ 2562225 w 3171825"/>
              <a:gd name="connsiteY42" fmla="*/ 571500 h 2570631"/>
              <a:gd name="connsiteX43" fmla="*/ 2447925 w 3171825"/>
              <a:gd name="connsiteY43" fmla="*/ 628650 h 2570631"/>
              <a:gd name="connsiteX44" fmla="*/ 2419350 w 3171825"/>
              <a:gd name="connsiteY44" fmla="*/ 647700 h 2570631"/>
              <a:gd name="connsiteX45" fmla="*/ 2400300 w 3171825"/>
              <a:gd name="connsiteY45" fmla="*/ 676275 h 2570631"/>
              <a:gd name="connsiteX46" fmla="*/ 2381250 w 3171825"/>
              <a:gd name="connsiteY46" fmla="*/ 819150 h 2570631"/>
              <a:gd name="connsiteX47" fmla="*/ 2371725 w 3171825"/>
              <a:gd name="connsiteY47" fmla="*/ 866775 h 2570631"/>
              <a:gd name="connsiteX48" fmla="*/ 2362200 w 3171825"/>
              <a:gd name="connsiteY48" fmla="*/ 1533525 h 2570631"/>
              <a:gd name="connsiteX49" fmla="*/ 2324100 w 3171825"/>
              <a:gd name="connsiteY49" fmla="*/ 1571625 h 2570631"/>
              <a:gd name="connsiteX50" fmla="*/ 2305050 w 3171825"/>
              <a:gd name="connsiteY50" fmla="*/ 1619250 h 2570631"/>
              <a:gd name="connsiteX51" fmla="*/ 2266950 w 3171825"/>
              <a:gd name="connsiteY51" fmla="*/ 1647825 h 2570631"/>
              <a:gd name="connsiteX52" fmla="*/ 2209800 w 3171825"/>
              <a:gd name="connsiteY52" fmla="*/ 1714500 h 2570631"/>
              <a:gd name="connsiteX53" fmla="*/ 2181225 w 3171825"/>
              <a:gd name="connsiteY53" fmla="*/ 1724025 h 2570631"/>
              <a:gd name="connsiteX54" fmla="*/ 2066925 w 3171825"/>
              <a:gd name="connsiteY54" fmla="*/ 1771650 h 2570631"/>
              <a:gd name="connsiteX55" fmla="*/ 2009775 w 3171825"/>
              <a:gd name="connsiteY55" fmla="*/ 1790700 h 2570631"/>
              <a:gd name="connsiteX56" fmla="*/ 1981200 w 3171825"/>
              <a:gd name="connsiteY56" fmla="*/ 1800225 h 2570631"/>
              <a:gd name="connsiteX57" fmla="*/ 942975 w 3171825"/>
              <a:gd name="connsiteY57" fmla="*/ 1819275 h 2570631"/>
              <a:gd name="connsiteX58" fmla="*/ 895350 w 3171825"/>
              <a:gd name="connsiteY58" fmla="*/ 1876425 h 2570631"/>
              <a:gd name="connsiteX59" fmla="*/ 876300 w 3171825"/>
              <a:gd name="connsiteY59" fmla="*/ 1933575 h 2570631"/>
              <a:gd name="connsiteX60" fmla="*/ 866775 w 3171825"/>
              <a:gd name="connsiteY60" fmla="*/ 1962150 h 2570631"/>
              <a:gd name="connsiteX61" fmla="*/ 847725 w 3171825"/>
              <a:gd name="connsiteY61" fmla="*/ 2124075 h 2570631"/>
              <a:gd name="connsiteX62" fmla="*/ 828675 w 3171825"/>
              <a:gd name="connsiteY62" fmla="*/ 2171700 h 2570631"/>
              <a:gd name="connsiteX63" fmla="*/ 819150 w 3171825"/>
              <a:gd name="connsiteY63" fmla="*/ 2219325 h 2570631"/>
              <a:gd name="connsiteX64" fmla="*/ 704850 w 3171825"/>
              <a:gd name="connsiteY64" fmla="*/ 2381250 h 2570631"/>
              <a:gd name="connsiteX65" fmla="*/ 609600 w 3171825"/>
              <a:gd name="connsiteY65" fmla="*/ 2447925 h 2570631"/>
              <a:gd name="connsiteX66" fmla="*/ 571500 w 3171825"/>
              <a:gd name="connsiteY66" fmla="*/ 2476500 h 2570631"/>
              <a:gd name="connsiteX67" fmla="*/ 485775 w 3171825"/>
              <a:gd name="connsiteY67" fmla="*/ 2495550 h 2570631"/>
              <a:gd name="connsiteX68" fmla="*/ 419100 w 3171825"/>
              <a:gd name="connsiteY68" fmla="*/ 2514600 h 2570631"/>
              <a:gd name="connsiteX69" fmla="*/ 276225 w 3171825"/>
              <a:gd name="connsiteY69" fmla="*/ 2533650 h 2570631"/>
              <a:gd name="connsiteX70" fmla="*/ 332843 w 3171825"/>
              <a:gd name="connsiteY70" fmla="*/ 2426735 h 2570631"/>
              <a:gd name="connsiteX71" fmla="*/ 219075 w 3171825"/>
              <a:gd name="connsiteY71" fmla="*/ 2562225 h 2570631"/>
              <a:gd name="connsiteX72" fmla="*/ 0 w 3171825"/>
              <a:gd name="connsiteY72" fmla="*/ 2133600 h 2570631"/>
              <a:gd name="connsiteX73" fmla="*/ 38100 w 3171825"/>
              <a:gd name="connsiteY73" fmla="*/ 1847850 h 2570631"/>
              <a:gd name="connsiteX0" fmla="*/ 9525 w 3171825"/>
              <a:gd name="connsiteY0" fmla="*/ 2257425 h 2570762"/>
              <a:gd name="connsiteX1" fmla="*/ 9525 w 3171825"/>
              <a:gd name="connsiteY1" fmla="*/ 2257425 h 2570762"/>
              <a:gd name="connsiteX2" fmla="*/ 19050 w 3171825"/>
              <a:gd name="connsiteY2" fmla="*/ 1800225 h 2570762"/>
              <a:gd name="connsiteX3" fmla="*/ 28575 w 3171825"/>
              <a:gd name="connsiteY3" fmla="*/ 1771650 h 2570762"/>
              <a:gd name="connsiteX4" fmla="*/ 57150 w 3171825"/>
              <a:gd name="connsiteY4" fmla="*/ 1466850 h 2570762"/>
              <a:gd name="connsiteX5" fmla="*/ 66675 w 3171825"/>
              <a:gd name="connsiteY5" fmla="*/ 1247775 h 2570762"/>
              <a:gd name="connsiteX6" fmla="*/ 200025 w 3171825"/>
              <a:gd name="connsiteY6" fmla="*/ 1228725 h 2570762"/>
              <a:gd name="connsiteX7" fmla="*/ 304800 w 3171825"/>
              <a:gd name="connsiteY7" fmla="*/ 1209675 h 2570762"/>
              <a:gd name="connsiteX8" fmla="*/ 342900 w 3171825"/>
              <a:gd name="connsiteY8" fmla="*/ 1200150 h 2570762"/>
              <a:gd name="connsiteX9" fmla="*/ 419100 w 3171825"/>
              <a:gd name="connsiteY9" fmla="*/ 1190625 h 2570762"/>
              <a:gd name="connsiteX10" fmla="*/ 1419225 w 3171825"/>
              <a:gd name="connsiteY10" fmla="*/ 1181100 h 2570762"/>
              <a:gd name="connsiteX11" fmla="*/ 1447800 w 3171825"/>
              <a:gd name="connsiteY11" fmla="*/ 1171575 h 2570762"/>
              <a:gd name="connsiteX12" fmla="*/ 1504950 w 3171825"/>
              <a:gd name="connsiteY12" fmla="*/ 1162050 h 2570762"/>
              <a:gd name="connsiteX13" fmla="*/ 1543050 w 3171825"/>
              <a:gd name="connsiteY13" fmla="*/ 1133475 h 2570762"/>
              <a:gd name="connsiteX14" fmla="*/ 1581150 w 3171825"/>
              <a:gd name="connsiteY14" fmla="*/ 1047750 h 2570762"/>
              <a:gd name="connsiteX15" fmla="*/ 1590675 w 3171825"/>
              <a:gd name="connsiteY15" fmla="*/ 1019175 h 2570762"/>
              <a:gd name="connsiteX16" fmla="*/ 1609725 w 3171825"/>
              <a:gd name="connsiteY16" fmla="*/ 923925 h 2570762"/>
              <a:gd name="connsiteX17" fmla="*/ 1647825 w 3171825"/>
              <a:gd name="connsiteY17" fmla="*/ 838200 h 2570762"/>
              <a:gd name="connsiteX18" fmla="*/ 1666875 w 3171825"/>
              <a:gd name="connsiteY18" fmla="*/ 762000 h 2570762"/>
              <a:gd name="connsiteX19" fmla="*/ 1685925 w 3171825"/>
              <a:gd name="connsiteY19" fmla="*/ 733425 h 2570762"/>
              <a:gd name="connsiteX20" fmla="*/ 1714500 w 3171825"/>
              <a:gd name="connsiteY20" fmla="*/ 666750 h 2570762"/>
              <a:gd name="connsiteX21" fmla="*/ 1743075 w 3171825"/>
              <a:gd name="connsiteY21" fmla="*/ 561975 h 2570762"/>
              <a:gd name="connsiteX22" fmla="*/ 1752600 w 3171825"/>
              <a:gd name="connsiteY22" fmla="*/ 276225 h 2570762"/>
              <a:gd name="connsiteX23" fmla="*/ 1762125 w 3171825"/>
              <a:gd name="connsiteY23" fmla="*/ 238125 h 2570762"/>
              <a:gd name="connsiteX24" fmla="*/ 1781175 w 3171825"/>
              <a:gd name="connsiteY24" fmla="*/ 180975 h 2570762"/>
              <a:gd name="connsiteX25" fmla="*/ 1790700 w 3171825"/>
              <a:gd name="connsiteY25" fmla="*/ 152400 h 2570762"/>
              <a:gd name="connsiteX26" fmla="*/ 1809750 w 3171825"/>
              <a:gd name="connsiteY26" fmla="*/ 114300 h 2570762"/>
              <a:gd name="connsiteX27" fmla="*/ 1819275 w 3171825"/>
              <a:gd name="connsiteY27" fmla="*/ 85725 h 2570762"/>
              <a:gd name="connsiteX28" fmla="*/ 1876425 w 3171825"/>
              <a:gd name="connsiteY28" fmla="*/ 28575 h 2570762"/>
              <a:gd name="connsiteX29" fmla="*/ 2028825 w 3171825"/>
              <a:gd name="connsiteY29" fmla="*/ 0 h 2570762"/>
              <a:gd name="connsiteX30" fmla="*/ 3114675 w 3171825"/>
              <a:gd name="connsiteY30" fmla="*/ 9525 h 2570762"/>
              <a:gd name="connsiteX31" fmla="*/ 3152775 w 3171825"/>
              <a:gd name="connsiteY31" fmla="*/ 19050 h 2570762"/>
              <a:gd name="connsiteX32" fmla="*/ 3171825 w 3171825"/>
              <a:gd name="connsiteY32" fmla="*/ 76200 h 2570762"/>
              <a:gd name="connsiteX33" fmla="*/ 3162300 w 3171825"/>
              <a:gd name="connsiteY33" fmla="*/ 333375 h 2570762"/>
              <a:gd name="connsiteX34" fmla="*/ 3152775 w 3171825"/>
              <a:gd name="connsiteY34" fmla="*/ 371475 h 2570762"/>
              <a:gd name="connsiteX35" fmla="*/ 3124200 w 3171825"/>
              <a:gd name="connsiteY35" fmla="*/ 400050 h 2570762"/>
              <a:gd name="connsiteX36" fmla="*/ 3095625 w 3171825"/>
              <a:gd name="connsiteY36" fmla="*/ 438150 h 2570762"/>
              <a:gd name="connsiteX37" fmla="*/ 3076575 w 3171825"/>
              <a:gd name="connsiteY37" fmla="*/ 466725 h 2570762"/>
              <a:gd name="connsiteX38" fmla="*/ 3048000 w 3171825"/>
              <a:gd name="connsiteY38" fmla="*/ 485775 h 2570762"/>
              <a:gd name="connsiteX39" fmla="*/ 2933700 w 3171825"/>
              <a:gd name="connsiteY39" fmla="*/ 523875 h 2570762"/>
              <a:gd name="connsiteX40" fmla="*/ 2886075 w 3171825"/>
              <a:gd name="connsiteY40" fmla="*/ 533400 h 2570762"/>
              <a:gd name="connsiteX41" fmla="*/ 2828925 w 3171825"/>
              <a:gd name="connsiteY41" fmla="*/ 542925 h 2570762"/>
              <a:gd name="connsiteX42" fmla="*/ 2562225 w 3171825"/>
              <a:gd name="connsiteY42" fmla="*/ 571500 h 2570762"/>
              <a:gd name="connsiteX43" fmla="*/ 2447925 w 3171825"/>
              <a:gd name="connsiteY43" fmla="*/ 628650 h 2570762"/>
              <a:gd name="connsiteX44" fmla="*/ 2419350 w 3171825"/>
              <a:gd name="connsiteY44" fmla="*/ 647700 h 2570762"/>
              <a:gd name="connsiteX45" fmla="*/ 2400300 w 3171825"/>
              <a:gd name="connsiteY45" fmla="*/ 676275 h 2570762"/>
              <a:gd name="connsiteX46" fmla="*/ 2381250 w 3171825"/>
              <a:gd name="connsiteY46" fmla="*/ 819150 h 2570762"/>
              <a:gd name="connsiteX47" fmla="*/ 2371725 w 3171825"/>
              <a:gd name="connsiteY47" fmla="*/ 866775 h 2570762"/>
              <a:gd name="connsiteX48" fmla="*/ 2362200 w 3171825"/>
              <a:gd name="connsiteY48" fmla="*/ 1533525 h 2570762"/>
              <a:gd name="connsiteX49" fmla="*/ 2324100 w 3171825"/>
              <a:gd name="connsiteY49" fmla="*/ 1571625 h 2570762"/>
              <a:gd name="connsiteX50" fmla="*/ 2305050 w 3171825"/>
              <a:gd name="connsiteY50" fmla="*/ 1619250 h 2570762"/>
              <a:gd name="connsiteX51" fmla="*/ 2266950 w 3171825"/>
              <a:gd name="connsiteY51" fmla="*/ 1647825 h 2570762"/>
              <a:gd name="connsiteX52" fmla="*/ 2209800 w 3171825"/>
              <a:gd name="connsiteY52" fmla="*/ 1714500 h 2570762"/>
              <a:gd name="connsiteX53" fmla="*/ 2181225 w 3171825"/>
              <a:gd name="connsiteY53" fmla="*/ 1724025 h 2570762"/>
              <a:gd name="connsiteX54" fmla="*/ 2066925 w 3171825"/>
              <a:gd name="connsiteY54" fmla="*/ 1771650 h 2570762"/>
              <a:gd name="connsiteX55" fmla="*/ 2009775 w 3171825"/>
              <a:gd name="connsiteY55" fmla="*/ 1790700 h 2570762"/>
              <a:gd name="connsiteX56" fmla="*/ 1981200 w 3171825"/>
              <a:gd name="connsiteY56" fmla="*/ 1800225 h 2570762"/>
              <a:gd name="connsiteX57" fmla="*/ 942975 w 3171825"/>
              <a:gd name="connsiteY57" fmla="*/ 1819275 h 2570762"/>
              <a:gd name="connsiteX58" fmla="*/ 895350 w 3171825"/>
              <a:gd name="connsiteY58" fmla="*/ 1876425 h 2570762"/>
              <a:gd name="connsiteX59" fmla="*/ 876300 w 3171825"/>
              <a:gd name="connsiteY59" fmla="*/ 1933575 h 2570762"/>
              <a:gd name="connsiteX60" fmla="*/ 866775 w 3171825"/>
              <a:gd name="connsiteY60" fmla="*/ 1962150 h 2570762"/>
              <a:gd name="connsiteX61" fmla="*/ 847725 w 3171825"/>
              <a:gd name="connsiteY61" fmla="*/ 2124075 h 2570762"/>
              <a:gd name="connsiteX62" fmla="*/ 828675 w 3171825"/>
              <a:gd name="connsiteY62" fmla="*/ 2171700 h 2570762"/>
              <a:gd name="connsiteX63" fmla="*/ 819150 w 3171825"/>
              <a:gd name="connsiteY63" fmla="*/ 2219325 h 2570762"/>
              <a:gd name="connsiteX64" fmla="*/ 704850 w 3171825"/>
              <a:gd name="connsiteY64" fmla="*/ 2381250 h 2570762"/>
              <a:gd name="connsiteX65" fmla="*/ 609600 w 3171825"/>
              <a:gd name="connsiteY65" fmla="*/ 2447925 h 2570762"/>
              <a:gd name="connsiteX66" fmla="*/ 571500 w 3171825"/>
              <a:gd name="connsiteY66" fmla="*/ 2476500 h 2570762"/>
              <a:gd name="connsiteX67" fmla="*/ 485775 w 3171825"/>
              <a:gd name="connsiteY67" fmla="*/ 2495550 h 2570762"/>
              <a:gd name="connsiteX68" fmla="*/ 419100 w 3171825"/>
              <a:gd name="connsiteY68" fmla="*/ 2514600 h 2570762"/>
              <a:gd name="connsiteX69" fmla="*/ 332843 w 3171825"/>
              <a:gd name="connsiteY69" fmla="*/ 2426735 h 2570762"/>
              <a:gd name="connsiteX70" fmla="*/ 219075 w 3171825"/>
              <a:gd name="connsiteY70" fmla="*/ 2562225 h 2570762"/>
              <a:gd name="connsiteX71" fmla="*/ 0 w 3171825"/>
              <a:gd name="connsiteY71" fmla="*/ 2133600 h 2570762"/>
              <a:gd name="connsiteX72" fmla="*/ 38100 w 3171825"/>
              <a:gd name="connsiteY72" fmla="*/ 1847850 h 2570762"/>
              <a:gd name="connsiteX0" fmla="*/ 9525 w 3171825"/>
              <a:gd name="connsiteY0" fmla="*/ 2257425 h 2517582"/>
              <a:gd name="connsiteX1" fmla="*/ 9525 w 3171825"/>
              <a:gd name="connsiteY1" fmla="*/ 2257425 h 2517582"/>
              <a:gd name="connsiteX2" fmla="*/ 19050 w 3171825"/>
              <a:gd name="connsiteY2" fmla="*/ 1800225 h 2517582"/>
              <a:gd name="connsiteX3" fmla="*/ 28575 w 3171825"/>
              <a:gd name="connsiteY3" fmla="*/ 1771650 h 2517582"/>
              <a:gd name="connsiteX4" fmla="*/ 57150 w 3171825"/>
              <a:gd name="connsiteY4" fmla="*/ 1466850 h 2517582"/>
              <a:gd name="connsiteX5" fmla="*/ 66675 w 3171825"/>
              <a:gd name="connsiteY5" fmla="*/ 1247775 h 2517582"/>
              <a:gd name="connsiteX6" fmla="*/ 200025 w 3171825"/>
              <a:gd name="connsiteY6" fmla="*/ 1228725 h 2517582"/>
              <a:gd name="connsiteX7" fmla="*/ 304800 w 3171825"/>
              <a:gd name="connsiteY7" fmla="*/ 1209675 h 2517582"/>
              <a:gd name="connsiteX8" fmla="*/ 342900 w 3171825"/>
              <a:gd name="connsiteY8" fmla="*/ 1200150 h 2517582"/>
              <a:gd name="connsiteX9" fmla="*/ 419100 w 3171825"/>
              <a:gd name="connsiteY9" fmla="*/ 1190625 h 2517582"/>
              <a:gd name="connsiteX10" fmla="*/ 1419225 w 3171825"/>
              <a:gd name="connsiteY10" fmla="*/ 1181100 h 2517582"/>
              <a:gd name="connsiteX11" fmla="*/ 1447800 w 3171825"/>
              <a:gd name="connsiteY11" fmla="*/ 1171575 h 2517582"/>
              <a:gd name="connsiteX12" fmla="*/ 1504950 w 3171825"/>
              <a:gd name="connsiteY12" fmla="*/ 1162050 h 2517582"/>
              <a:gd name="connsiteX13" fmla="*/ 1543050 w 3171825"/>
              <a:gd name="connsiteY13" fmla="*/ 1133475 h 2517582"/>
              <a:gd name="connsiteX14" fmla="*/ 1581150 w 3171825"/>
              <a:gd name="connsiteY14" fmla="*/ 1047750 h 2517582"/>
              <a:gd name="connsiteX15" fmla="*/ 1590675 w 3171825"/>
              <a:gd name="connsiteY15" fmla="*/ 1019175 h 2517582"/>
              <a:gd name="connsiteX16" fmla="*/ 1609725 w 3171825"/>
              <a:gd name="connsiteY16" fmla="*/ 923925 h 2517582"/>
              <a:gd name="connsiteX17" fmla="*/ 1647825 w 3171825"/>
              <a:gd name="connsiteY17" fmla="*/ 838200 h 2517582"/>
              <a:gd name="connsiteX18" fmla="*/ 1666875 w 3171825"/>
              <a:gd name="connsiteY18" fmla="*/ 762000 h 2517582"/>
              <a:gd name="connsiteX19" fmla="*/ 1685925 w 3171825"/>
              <a:gd name="connsiteY19" fmla="*/ 733425 h 2517582"/>
              <a:gd name="connsiteX20" fmla="*/ 1714500 w 3171825"/>
              <a:gd name="connsiteY20" fmla="*/ 666750 h 2517582"/>
              <a:gd name="connsiteX21" fmla="*/ 1743075 w 3171825"/>
              <a:gd name="connsiteY21" fmla="*/ 561975 h 2517582"/>
              <a:gd name="connsiteX22" fmla="*/ 1752600 w 3171825"/>
              <a:gd name="connsiteY22" fmla="*/ 276225 h 2517582"/>
              <a:gd name="connsiteX23" fmla="*/ 1762125 w 3171825"/>
              <a:gd name="connsiteY23" fmla="*/ 238125 h 2517582"/>
              <a:gd name="connsiteX24" fmla="*/ 1781175 w 3171825"/>
              <a:gd name="connsiteY24" fmla="*/ 180975 h 2517582"/>
              <a:gd name="connsiteX25" fmla="*/ 1790700 w 3171825"/>
              <a:gd name="connsiteY25" fmla="*/ 152400 h 2517582"/>
              <a:gd name="connsiteX26" fmla="*/ 1809750 w 3171825"/>
              <a:gd name="connsiteY26" fmla="*/ 114300 h 2517582"/>
              <a:gd name="connsiteX27" fmla="*/ 1819275 w 3171825"/>
              <a:gd name="connsiteY27" fmla="*/ 85725 h 2517582"/>
              <a:gd name="connsiteX28" fmla="*/ 1876425 w 3171825"/>
              <a:gd name="connsiteY28" fmla="*/ 28575 h 2517582"/>
              <a:gd name="connsiteX29" fmla="*/ 2028825 w 3171825"/>
              <a:gd name="connsiteY29" fmla="*/ 0 h 2517582"/>
              <a:gd name="connsiteX30" fmla="*/ 3114675 w 3171825"/>
              <a:gd name="connsiteY30" fmla="*/ 9525 h 2517582"/>
              <a:gd name="connsiteX31" fmla="*/ 3152775 w 3171825"/>
              <a:gd name="connsiteY31" fmla="*/ 19050 h 2517582"/>
              <a:gd name="connsiteX32" fmla="*/ 3171825 w 3171825"/>
              <a:gd name="connsiteY32" fmla="*/ 76200 h 2517582"/>
              <a:gd name="connsiteX33" fmla="*/ 3162300 w 3171825"/>
              <a:gd name="connsiteY33" fmla="*/ 333375 h 2517582"/>
              <a:gd name="connsiteX34" fmla="*/ 3152775 w 3171825"/>
              <a:gd name="connsiteY34" fmla="*/ 371475 h 2517582"/>
              <a:gd name="connsiteX35" fmla="*/ 3124200 w 3171825"/>
              <a:gd name="connsiteY35" fmla="*/ 400050 h 2517582"/>
              <a:gd name="connsiteX36" fmla="*/ 3095625 w 3171825"/>
              <a:gd name="connsiteY36" fmla="*/ 438150 h 2517582"/>
              <a:gd name="connsiteX37" fmla="*/ 3076575 w 3171825"/>
              <a:gd name="connsiteY37" fmla="*/ 466725 h 2517582"/>
              <a:gd name="connsiteX38" fmla="*/ 3048000 w 3171825"/>
              <a:gd name="connsiteY38" fmla="*/ 485775 h 2517582"/>
              <a:gd name="connsiteX39" fmla="*/ 2933700 w 3171825"/>
              <a:gd name="connsiteY39" fmla="*/ 523875 h 2517582"/>
              <a:gd name="connsiteX40" fmla="*/ 2886075 w 3171825"/>
              <a:gd name="connsiteY40" fmla="*/ 533400 h 2517582"/>
              <a:gd name="connsiteX41" fmla="*/ 2828925 w 3171825"/>
              <a:gd name="connsiteY41" fmla="*/ 542925 h 2517582"/>
              <a:gd name="connsiteX42" fmla="*/ 2562225 w 3171825"/>
              <a:gd name="connsiteY42" fmla="*/ 571500 h 2517582"/>
              <a:gd name="connsiteX43" fmla="*/ 2447925 w 3171825"/>
              <a:gd name="connsiteY43" fmla="*/ 628650 h 2517582"/>
              <a:gd name="connsiteX44" fmla="*/ 2419350 w 3171825"/>
              <a:gd name="connsiteY44" fmla="*/ 647700 h 2517582"/>
              <a:gd name="connsiteX45" fmla="*/ 2400300 w 3171825"/>
              <a:gd name="connsiteY45" fmla="*/ 676275 h 2517582"/>
              <a:gd name="connsiteX46" fmla="*/ 2381250 w 3171825"/>
              <a:gd name="connsiteY46" fmla="*/ 819150 h 2517582"/>
              <a:gd name="connsiteX47" fmla="*/ 2371725 w 3171825"/>
              <a:gd name="connsiteY47" fmla="*/ 866775 h 2517582"/>
              <a:gd name="connsiteX48" fmla="*/ 2362200 w 3171825"/>
              <a:gd name="connsiteY48" fmla="*/ 1533525 h 2517582"/>
              <a:gd name="connsiteX49" fmla="*/ 2324100 w 3171825"/>
              <a:gd name="connsiteY49" fmla="*/ 1571625 h 2517582"/>
              <a:gd name="connsiteX50" fmla="*/ 2305050 w 3171825"/>
              <a:gd name="connsiteY50" fmla="*/ 1619250 h 2517582"/>
              <a:gd name="connsiteX51" fmla="*/ 2266950 w 3171825"/>
              <a:gd name="connsiteY51" fmla="*/ 1647825 h 2517582"/>
              <a:gd name="connsiteX52" fmla="*/ 2209800 w 3171825"/>
              <a:gd name="connsiteY52" fmla="*/ 1714500 h 2517582"/>
              <a:gd name="connsiteX53" fmla="*/ 2181225 w 3171825"/>
              <a:gd name="connsiteY53" fmla="*/ 1724025 h 2517582"/>
              <a:gd name="connsiteX54" fmla="*/ 2066925 w 3171825"/>
              <a:gd name="connsiteY54" fmla="*/ 1771650 h 2517582"/>
              <a:gd name="connsiteX55" fmla="*/ 2009775 w 3171825"/>
              <a:gd name="connsiteY55" fmla="*/ 1790700 h 2517582"/>
              <a:gd name="connsiteX56" fmla="*/ 1981200 w 3171825"/>
              <a:gd name="connsiteY56" fmla="*/ 1800225 h 2517582"/>
              <a:gd name="connsiteX57" fmla="*/ 942975 w 3171825"/>
              <a:gd name="connsiteY57" fmla="*/ 1819275 h 2517582"/>
              <a:gd name="connsiteX58" fmla="*/ 895350 w 3171825"/>
              <a:gd name="connsiteY58" fmla="*/ 1876425 h 2517582"/>
              <a:gd name="connsiteX59" fmla="*/ 876300 w 3171825"/>
              <a:gd name="connsiteY59" fmla="*/ 1933575 h 2517582"/>
              <a:gd name="connsiteX60" fmla="*/ 866775 w 3171825"/>
              <a:gd name="connsiteY60" fmla="*/ 1962150 h 2517582"/>
              <a:gd name="connsiteX61" fmla="*/ 847725 w 3171825"/>
              <a:gd name="connsiteY61" fmla="*/ 2124075 h 2517582"/>
              <a:gd name="connsiteX62" fmla="*/ 828675 w 3171825"/>
              <a:gd name="connsiteY62" fmla="*/ 2171700 h 2517582"/>
              <a:gd name="connsiteX63" fmla="*/ 819150 w 3171825"/>
              <a:gd name="connsiteY63" fmla="*/ 2219325 h 2517582"/>
              <a:gd name="connsiteX64" fmla="*/ 704850 w 3171825"/>
              <a:gd name="connsiteY64" fmla="*/ 2381250 h 2517582"/>
              <a:gd name="connsiteX65" fmla="*/ 609600 w 3171825"/>
              <a:gd name="connsiteY65" fmla="*/ 2447925 h 2517582"/>
              <a:gd name="connsiteX66" fmla="*/ 571500 w 3171825"/>
              <a:gd name="connsiteY66" fmla="*/ 2476500 h 2517582"/>
              <a:gd name="connsiteX67" fmla="*/ 485775 w 3171825"/>
              <a:gd name="connsiteY67" fmla="*/ 2495550 h 2517582"/>
              <a:gd name="connsiteX68" fmla="*/ 419100 w 3171825"/>
              <a:gd name="connsiteY68" fmla="*/ 2514600 h 2517582"/>
              <a:gd name="connsiteX69" fmla="*/ 332843 w 3171825"/>
              <a:gd name="connsiteY69" fmla="*/ 2426735 h 2517582"/>
              <a:gd name="connsiteX70" fmla="*/ 0 w 3171825"/>
              <a:gd name="connsiteY70" fmla="*/ 2133600 h 2517582"/>
              <a:gd name="connsiteX71" fmla="*/ 38100 w 3171825"/>
              <a:gd name="connsiteY71" fmla="*/ 1847850 h 2517582"/>
              <a:gd name="connsiteX0" fmla="*/ 9525 w 3171825"/>
              <a:gd name="connsiteY0" fmla="*/ 2257425 h 2515850"/>
              <a:gd name="connsiteX1" fmla="*/ 9525 w 3171825"/>
              <a:gd name="connsiteY1" fmla="*/ 2257425 h 2515850"/>
              <a:gd name="connsiteX2" fmla="*/ 19050 w 3171825"/>
              <a:gd name="connsiteY2" fmla="*/ 1800225 h 2515850"/>
              <a:gd name="connsiteX3" fmla="*/ 28575 w 3171825"/>
              <a:gd name="connsiteY3" fmla="*/ 1771650 h 2515850"/>
              <a:gd name="connsiteX4" fmla="*/ 57150 w 3171825"/>
              <a:gd name="connsiteY4" fmla="*/ 1466850 h 2515850"/>
              <a:gd name="connsiteX5" fmla="*/ 66675 w 3171825"/>
              <a:gd name="connsiteY5" fmla="*/ 1247775 h 2515850"/>
              <a:gd name="connsiteX6" fmla="*/ 200025 w 3171825"/>
              <a:gd name="connsiteY6" fmla="*/ 1228725 h 2515850"/>
              <a:gd name="connsiteX7" fmla="*/ 304800 w 3171825"/>
              <a:gd name="connsiteY7" fmla="*/ 1209675 h 2515850"/>
              <a:gd name="connsiteX8" fmla="*/ 342900 w 3171825"/>
              <a:gd name="connsiteY8" fmla="*/ 1200150 h 2515850"/>
              <a:gd name="connsiteX9" fmla="*/ 419100 w 3171825"/>
              <a:gd name="connsiteY9" fmla="*/ 1190625 h 2515850"/>
              <a:gd name="connsiteX10" fmla="*/ 1419225 w 3171825"/>
              <a:gd name="connsiteY10" fmla="*/ 1181100 h 2515850"/>
              <a:gd name="connsiteX11" fmla="*/ 1447800 w 3171825"/>
              <a:gd name="connsiteY11" fmla="*/ 1171575 h 2515850"/>
              <a:gd name="connsiteX12" fmla="*/ 1504950 w 3171825"/>
              <a:gd name="connsiteY12" fmla="*/ 1162050 h 2515850"/>
              <a:gd name="connsiteX13" fmla="*/ 1543050 w 3171825"/>
              <a:gd name="connsiteY13" fmla="*/ 1133475 h 2515850"/>
              <a:gd name="connsiteX14" fmla="*/ 1581150 w 3171825"/>
              <a:gd name="connsiteY14" fmla="*/ 1047750 h 2515850"/>
              <a:gd name="connsiteX15" fmla="*/ 1590675 w 3171825"/>
              <a:gd name="connsiteY15" fmla="*/ 1019175 h 2515850"/>
              <a:gd name="connsiteX16" fmla="*/ 1609725 w 3171825"/>
              <a:gd name="connsiteY16" fmla="*/ 923925 h 2515850"/>
              <a:gd name="connsiteX17" fmla="*/ 1647825 w 3171825"/>
              <a:gd name="connsiteY17" fmla="*/ 838200 h 2515850"/>
              <a:gd name="connsiteX18" fmla="*/ 1666875 w 3171825"/>
              <a:gd name="connsiteY18" fmla="*/ 762000 h 2515850"/>
              <a:gd name="connsiteX19" fmla="*/ 1685925 w 3171825"/>
              <a:gd name="connsiteY19" fmla="*/ 733425 h 2515850"/>
              <a:gd name="connsiteX20" fmla="*/ 1714500 w 3171825"/>
              <a:gd name="connsiteY20" fmla="*/ 666750 h 2515850"/>
              <a:gd name="connsiteX21" fmla="*/ 1743075 w 3171825"/>
              <a:gd name="connsiteY21" fmla="*/ 561975 h 2515850"/>
              <a:gd name="connsiteX22" fmla="*/ 1752600 w 3171825"/>
              <a:gd name="connsiteY22" fmla="*/ 276225 h 2515850"/>
              <a:gd name="connsiteX23" fmla="*/ 1762125 w 3171825"/>
              <a:gd name="connsiteY23" fmla="*/ 238125 h 2515850"/>
              <a:gd name="connsiteX24" fmla="*/ 1781175 w 3171825"/>
              <a:gd name="connsiteY24" fmla="*/ 180975 h 2515850"/>
              <a:gd name="connsiteX25" fmla="*/ 1790700 w 3171825"/>
              <a:gd name="connsiteY25" fmla="*/ 152400 h 2515850"/>
              <a:gd name="connsiteX26" fmla="*/ 1809750 w 3171825"/>
              <a:gd name="connsiteY26" fmla="*/ 114300 h 2515850"/>
              <a:gd name="connsiteX27" fmla="*/ 1819275 w 3171825"/>
              <a:gd name="connsiteY27" fmla="*/ 85725 h 2515850"/>
              <a:gd name="connsiteX28" fmla="*/ 1876425 w 3171825"/>
              <a:gd name="connsiteY28" fmla="*/ 28575 h 2515850"/>
              <a:gd name="connsiteX29" fmla="*/ 2028825 w 3171825"/>
              <a:gd name="connsiteY29" fmla="*/ 0 h 2515850"/>
              <a:gd name="connsiteX30" fmla="*/ 3114675 w 3171825"/>
              <a:gd name="connsiteY30" fmla="*/ 9525 h 2515850"/>
              <a:gd name="connsiteX31" fmla="*/ 3152775 w 3171825"/>
              <a:gd name="connsiteY31" fmla="*/ 19050 h 2515850"/>
              <a:gd name="connsiteX32" fmla="*/ 3171825 w 3171825"/>
              <a:gd name="connsiteY32" fmla="*/ 76200 h 2515850"/>
              <a:gd name="connsiteX33" fmla="*/ 3162300 w 3171825"/>
              <a:gd name="connsiteY33" fmla="*/ 333375 h 2515850"/>
              <a:gd name="connsiteX34" fmla="*/ 3152775 w 3171825"/>
              <a:gd name="connsiteY34" fmla="*/ 371475 h 2515850"/>
              <a:gd name="connsiteX35" fmla="*/ 3124200 w 3171825"/>
              <a:gd name="connsiteY35" fmla="*/ 400050 h 2515850"/>
              <a:gd name="connsiteX36" fmla="*/ 3095625 w 3171825"/>
              <a:gd name="connsiteY36" fmla="*/ 438150 h 2515850"/>
              <a:gd name="connsiteX37" fmla="*/ 3076575 w 3171825"/>
              <a:gd name="connsiteY37" fmla="*/ 466725 h 2515850"/>
              <a:gd name="connsiteX38" fmla="*/ 3048000 w 3171825"/>
              <a:gd name="connsiteY38" fmla="*/ 485775 h 2515850"/>
              <a:gd name="connsiteX39" fmla="*/ 2933700 w 3171825"/>
              <a:gd name="connsiteY39" fmla="*/ 523875 h 2515850"/>
              <a:gd name="connsiteX40" fmla="*/ 2886075 w 3171825"/>
              <a:gd name="connsiteY40" fmla="*/ 533400 h 2515850"/>
              <a:gd name="connsiteX41" fmla="*/ 2828925 w 3171825"/>
              <a:gd name="connsiteY41" fmla="*/ 542925 h 2515850"/>
              <a:gd name="connsiteX42" fmla="*/ 2562225 w 3171825"/>
              <a:gd name="connsiteY42" fmla="*/ 571500 h 2515850"/>
              <a:gd name="connsiteX43" fmla="*/ 2447925 w 3171825"/>
              <a:gd name="connsiteY43" fmla="*/ 628650 h 2515850"/>
              <a:gd name="connsiteX44" fmla="*/ 2419350 w 3171825"/>
              <a:gd name="connsiteY44" fmla="*/ 647700 h 2515850"/>
              <a:gd name="connsiteX45" fmla="*/ 2400300 w 3171825"/>
              <a:gd name="connsiteY45" fmla="*/ 676275 h 2515850"/>
              <a:gd name="connsiteX46" fmla="*/ 2381250 w 3171825"/>
              <a:gd name="connsiteY46" fmla="*/ 819150 h 2515850"/>
              <a:gd name="connsiteX47" fmla="*/ 2371725 w 3171825"/>
              <a:gd name="connsiteY47" fmla="*/ 866775 h 2515850"/>
              <a:gd name="connsiteX48" fmla="*/ 2362200 w 3171825"/>
              <a:gd name="connsiteY48" fmla="*/ 1533525 h 2515850"/>
              <a:gd name="connsiteX49" fmla="*/ 2324100 w 3171825"/>
              <a:gd name="connsiteY49" fmla="*/ 1571625 h 2515850"/>
              <a:gd name="connsiteX50" fmla="*/ 2305050 w 3171825"/>
              <a:gd name="connsiteY50" fmla="*/ 1619250 h 2515850"/>
              <a:gd name="connsiteX51" fmla="*/ 2266950 w 3171825"/>
              <a:gd name="connsiteY51" fmla="*/ 1647825 h 2515850"/>
              <a:gd name="connsiteX52" fmla="*/ 2209800 w 3171825"/>
              <a:gd name="connsiteY52" fmla="*/ 1714500 h 2515850"/>
              <a:gd name="connsiteX53" fmla="*/ 2181225 w 3171825"/>
              <a:gd name="connsiteY53" fmla="*/ 1724025 h 2515850"/>
              <a:gd name="connsiteX54" fmla="*/ 2066925 w 3171825"/>
              <a:gd name="connsiteY54" fmla="*/ 1771650 h 2515850"/>
              <a:gd name="connsiteX55" fmla="*/ 2009775 w 3171825"/>
              <a:gd name="connsiteY55" fmla="*/ 1790700 h 2515850"/>
              <a:gd name="connsiteX56" fmla="*/ 1981200 w 3171825"/>
              <a:gd name="connsiteY56" fmla="*/ 1800225 h 2515850"/>
              <a:gd name="connsiteX57" fmla="*/ 942975 w 3171825"/>
              <a:gd name="connsiteY57" fmla="*/ 1819275 h 2515850"/>
              <a:gd name="connsiteX58" fmla="*/ 895350 w 3171825"/>
              <a:gd name="connsiteY58" fmla="*/ 1876425 h 2515850"/>
              <a:gd name="connsiteX59" fmla="*/ 876300 w 3171825"/>
              <a:gd name="connsiteY59" fmla="*/ 1933575 h 2515850"/>
              <a:gd name="connsiteX60" fmla="*/ 866775 w 3171825"/>
              <a:gd name="connsiteY60" fmla="*/ 1962150 h 2515850"/>
              <a:gd name="connsiteX61" fmla="*/ 847725 w 3171825"/>
              <a:gd name="connsiteY61" fmla="*/ 2124075 h 2515850"/>
              <a:gd name="connsiteX62" fmla="*/ 828675 w 3171825"/>
              <a:gd name="connsiteY62" fmla="*/ 2171700 h 2515850"/>
              <a:gd name="connsiteX63" fmla="*/ 819150 w 3171825"/>
              <a:gd name="connsiteY63" fmla="*/ 2219325 h 2515850"/>
              <a:gd name="connsiteX64" fmla="*/ 704850 w 3171825"/>
              <a:gd name="connsiteY64" fmla="*/ 2381250 h 2515850"/>
              <a:gd name="connsiteX65" fmla="*/ 609600 w 3171825"/>
              <a:gd name="connsiteY65" fmla="*/ 2447925 h 2515850"/>
              <a:gd name="connsiteX66" fmla="*/ 571500 w 3171825"/>
              <a:gd name="connsiteY66" fmla="*/ 2476500 h 2515850"/>
              <a:gd name="connsiteX67" fmla="*/ 419100 w 3171825"/>
              <a:gd name="connsiteY67" fmla="*/ 2514600 h 2515850"/>
              <a:gd name="connsiteX68" fmla="*/ 332843 w 3171825"/>
              <a:gd name="connsiteY68" fmla="*/ 2426735 h 2515850"/>
              <a:gd name="connsiteX69" fmla="*/ 0 w 3171825"/>
              <a:gd name="connsiteY69" fmla="*/ 2133600 h 2515850"/>
              <a:gd name="connsiteX70" fmla="*/ 38100 w 3171825"/>
              <a:gd name="connsiteY70" fmla="*/ 1847850 h 2515850"/>
              <a:gd name="connsiteX0" fmla="*/ 9525 w 3171825"/>
              <a:gd name="connsiteY0" fmla="*/ 2257425 h 2514784"/>
              <a:gd name="connsiteX1" fmla="*/ 9525 w 3171825"/>
              <a:gd name="connsiteY1" fmla="*/ 2257425 h 2514784"/>
              <a:gd name="connsiteX2" fmla="*/ 19050 w 3171825"/>
              <a:gd name="connsiteY2" fmla="*/ 1800225 h 2514784"/>
              <a:gd name="connsiteX3" fmla="*/ 28575 w 3171825"/>
              <a:gd name="connsiteY3" fmla="*/ 1771650 h 2514784"/>
              <a:gd name="connsiteX4" fmla="*/ 57150 w 3171825"/>
              <a:gd name="connsiteY4" fmla="*/ 1466850 h 2514784"/>
              <a:gd name="connsiteX5" fmla="*/ 66675 w 3171825"/>
              <a:gd name="connsiteY5" fmla="*/ 1247775 h 2514784"/>
              <a:gd name="connsiteX6" fmla="*/ 200025 w 3171825"/>
              <a:gd name="connsiteY6" fmla="*/ 1228725 h 2514784"/>
              <a:gd name="connsiteX7" fmla="*/ 304800 w 3171825"/>
              <a:gd name="connsiteY7" fmla="*/ 1209675 h 2514784"/>
              <a:gd name="connsiteX8" fmla="*/ 342900 w 3171825"/>
              <a:gd name="connsiteY8" fmla="*/ 1200150 h 2514784"/>
              <a:gd name="connsiteX9" fmla="*/ 419100 w 3171825"/>
              <a:gd name="connsiteY9" fmla="*/ 1190625 h 2514784"/>
              <a:gd name="connsiteX10" fmla="*/ 1419225 w 3171825"/>
              <a:gd name="connsiteY10" fmla="*/ 1181100 h 2514784"/>
              <a:gd name="connsiteX11" fmla="*/ 1447800 w 3171825"/>
              <a:gd name="connsiteY11" fmla="*/ 1171575 h 2514784"/>
              <a:gd name="connsiteX12" fmla="*/ 1504950 w 3171825"/>
              <a:gd name="connsiteY12" fmla="*/ 1162050 h 2514784"/>
              <a:gd name="connsiteX13" fmla="*/ 1543050 w 3171825"/>
              <a:gd name="connsiteY13" fmla="*/ 1133475 h 2514784"/>
              <a:gd name="connsiteX14" fmla="*/ 1581150 w 3171825"/>
              <a:gd name="connsiteY14" fmla="*/ 1047750 h 2514784"/>
              <a:gd name="connsiteX15" fmla="*/ 1590675 w 3171825"/>
              <a:gd name="connsiteY15" fmla="*/ 1019175 h 2514784"/>
              <a:gd name="connsiteX16" fmla="*/ 1609725 w 3171825"/>
              <a:gd name="connsiteY16" fmla="*/ 923925 h 2514784"/>
              <a:gd name="connsiteX17" fmla="*/ 1647825 w 3171825"/>
              <a:gd name="connsiteY17" fmla="*/ 838200 h 2514784"/>
              <a:gd name="connsiteX18" fmla="*/ 1666875 w 3171825"/>
              <a:gd name="connsiteY18" fmla="*/ 762000 h 2514784"/>
              <a:gd name="connsiteX19" fmla="*/ 1685925 w 3171825"/>
              <a:gd name="connsiteY19" fmla="*/ 733425 h 2514784"/>
              <a:gd name="connsiteX20" fmla="*/ 1714500 w 3171825"/>
              <a:gd name="connsiteY20" fmla="*/ 666750 h 2514784"/>
              <a:gd name="connsiteX21" fmla="*/ 1743075 w 3171825"/>
              <a:gd name="connsiteY21" fmla="*/ 561975 h 2514784"/>
              <a:gd name="connsiteX22" fmla="*/ 1752600 w 3171825"/>
              <a:gd name="connsiteY22" fmla="*/ 276225 h 2514784"/>
              <a:gd name="connsiteX23" fmla="*/ 1762125 w 3171825"/>
              <a:gd name="connsiteY23" fmla="*/ 238125 h 2514784"/>
              <a:gd name="connsiteX24" fmla="*/ 1781175 w 3171825"/>
              <a:gd name="connsiteY24" fmla="*/ 180975 h 2514784"/>
              <a:gd name="connsiteX25" fmla="*/ 1790700 w 3171825"/>
              <a:gd name="connsiteY25" fmla="*/ 152400 h 2514784"/>
              <a:gd name="connsiteX26" fmla="*/ 1809750 w 3171825"/>
              <a:gd name="connsiteY26" fmla="*/ 114300 h 2514784"/>
              <a:gd name="connsiteX27" fmla="*/ 1819275 w 3171825"/>
              <a:gd name="connsiteY27" fmla="*/ 85725 h 2514784"/>
              <a:gd name="connsiteX28" fmla="*/ 1876425 w 3171825"/>
              <a:gd name="connsiteY28" fmla="*/ 28575 h 2514784"/>
              <a:gd name="connsiteX29" fmla="*/ 2028825 w 3171825"/>
              <a:gd name="connsiteY29" fmla="*/ 0 h 2514784"/>
              <a:gd name="connsiteX30" fmla="*/ 3114675 w 3171825"/>
              <a:gd name="connsiteY30" fmla="*/ 9525 h 2514784"/>
              <a:gd name="connsiteX31" fmla="*/ 3152775 w 3171825"/>
              <a:gd name="connsiteY31" fmla="*/ 19050 h 2514784"/>
              <a:gd name="connsiteX32" fmla="*/ 3171825 w 3171825"/>
              <a:gd name="connsiteY32" fmla="*/ 76200 h 2514784"/>
              <a:gd name="connsiteX33" fmla="*/ 3162300 w 3171825"/>
              <a:gd name="connsiteY33" fmla="*/ 333375 h 2514784"/>
              <a:gd name="connsiteX34" fmla="*/ 3152775 w 3171825"/>
              <a:gd name="connsiteY34" fmla="*/ 371475 h 2514784"/>
              <a:gd name="connsiteX35" fmla="*/ 3124200 w 3171825"/>
              <a:gd name="connsiteY35" fmla="*/ 400050 h 2514784"/>
              <a:gd name="connsiteX36" fmla="*/ 3095625 w 3171825"/>
              <a:gd name="connsiteY36" fmla="*/ 438150 h 2514784"/>
              <a:gd name="connsiteX37" fmla="*/ 3076575 w 3171825"/>
              <a:gd name="connsiteY37" fmla="*/ 466725 h 2514784"/>
              <a:gd name="connsiteX38" fmla="*/ 3048000 w 3171825"/>
              <a:gd name="connsiteY38" fmla="*/ 485775 h 2514784"/>
              <a:gd name="connsiteX39" fmla="*/ 2933700 w 3171825"/>
              <a:gd name="connsiteY39" fmla="*/ 523875 h 2514784"/>
              <a:gd name="connsiteX40" fmla="*/ 2886075 w 3171825"/>
              <a:gd name="connsiteY40" fmla="*/ 533400 h 2514784"/>
              <a:gd name="connsiteX41" fmla="*/ 2828925 w 3171825"/>
              <a:gd name="connsiteY41" fmla="*/ 542925 h 2514784"/>
              <a:gd name="connsiteX42" fmla="*/ 2562225 w 3171825"/>
              <a:gd name="connsiteY42" fmla="*/ 571500 h 2514784"/>
              <a:gd name="connsiteX43" fmla="*/ 2447925 w 3171825"/>
              <a:gd name="connsiteY43" fmla="*/ 628650 h 2514784"/>
              <a:gd name="connsiteX44" fmla="*/ 2419350 w 3171825"/>
              <a:gd name="connsiteY44" fmla="*/ 647700 h 2514784"/>
              <a:gd name="connsiteX45" fmla="*/ 2400300 w 3171825"/>
              <a:gd name="connsiteY45" fmla="*/ 676275 h 2514784"/>
              <a:gd name="connsiteX46" fmla="*/ 2381250 w 3171825"/>
              <a:gd name="connsiteY46" fmla="*/ 819150 h 2514784"/>
              <a:gd name="connsiteX47" fmla="*/ 2371725 w 3171825"/>
              <a:gd name="connsiteY47" fmla="*/ 866775 h 2514784"/>
              <a:gd name="connsiteX48" fmla="*/ 2362200 w 3171825"/>
              <a:gd name="connsiteY48" fmla="*/ 1533525 h 2514784"/>
              <a:gd name="connsiteX49" fmla="*/ 2324100 w 3171825"/>
              <a:gd name="connsiteY49" fmla="*/ 1571625 h 2514784"/>
              <a:gd name="connsiteX50" fmla="*/ 2305050 w 3171825"/>
              <a:gd name="connsiteY50" fmla="*/ 1619250 h 2514784"/>
              <a:gd name="connsiteX51" fmla="*/ 2266950 w 3171825"/>
              <a:gd name="connsiteY51" fmla="*/ 1647825 h 2514784"/>
              <a:gd name="connsiteX52" fmla="*/ 2209800 w 3171825"/>
              <a:gd name="connsiteY52" fmla="*/ 1714500 h 2514784"/>
              <a:gd name="connsiteX53" fmla="*/ 2181225 w 3171825"/>
              <a:gd name="connsiteY53" fmla="*/ 1724025 h 2514784"/>
              <a:gd name="connsiteX54" fmla="*/ 2066925 w 3171825"/>
              <a:gd name="connsiteY54" fmla="*/ 1771650 h 2514784"/>
              <a:gd name="connsiteX55" fmla="*/ 2009775 w 3171825"/>
              <a:gd name="connsiteY55" fmla="*/ 1790700 h 2514784"/>
              <a:gd name="connsiteX56" fmla="*/ 1981200 w 3171825"/>
              <a:gd name="connsiteY56" fmla="*/ 1800225 h 2514784"/>
              <a:gd name="connsiteX57" fmla="*/ 942975 w 3171825"/>
              <a:gd name="connsiteY57" fmla="*/ 1819275 h 2514784"/>
              <a:gd name="connsiteX58" fmla="*/ 895350 w 3171825"/>
              <a:gd name="connsiteY58" fmla="*/ 1876425 h 2514784"/>
              <a:gd name="connsiteX59" fmla="*/ 876300 w 3171825"/>
              <a:gd name="connsiteY59" fmla="*/ 1933575 h 2514784"/>
              <a:gd name="connsiteX60" fmla="*/ 866775 w 3171825"/>
              <a:gd name="connsiteY60" fmla="*/ 1962150 h 2514784"/>
              <a:gd name="connsiteX61" fmla="*/ 847725 w 3171825"/>
              <a:gd name="connsiteY61" fmla="*/ 2124075 h 2514784"/>
              <a:gd name="connsiteX62" fmla="*/ 828675 w 3171825"/>
              <a:gd name="connsiteY62" fmla="*/ 2171700 h 2514784"/>
              <a:gd name="connsiteX63" fmla="*/ 819150 w 3171825"/>
              <a:gd name="connsiteY63" fmla="*/ 2219325 h 2514784"/>
              <a:gd name="connsiteX64" fmla="*/ 704850 w 3171825"/>
              <a:gd name="connsiteY64" fmla="*/ 2381250 h 2514784"/>
              <a:gd name="connsiteX65" fmla="*/ 609600 w 3171825"/>
              <a:gd name="connsiteY65" fmla="*/ 2447925 h 2514784"/>
              <a:gd name="connsiteX66" fmla="*/ 419100 w 3171825"/>
              <a:gd name="connsiteY66" fmla="*/ 2514600 h 2514784"/>
              <a:gd name="connsiteX67" fmla="*/ 332843 w 3171825"/>
              <a:gd name="connsiteY67" fmla="*/ 2426735 h 2514784"/>
              <a:gd name="connsiteX68" fmla="*/ 0 w 3171825"/>
              <a:gd name="connsiteY68" fmla="*/ 2133600 h 2514784"/>
              <a:gd name="connsiteX69" fmla="*/ 38100 w 3171825"/>
              <a:gd name="connsiteY69" fmla="*/ 1847850 h 2514784"/>
              <a:gd name="connsiteX0" fmla="*/ 9525 w 3171825"/>
              <a:gd name="connsiteY0" fmla="*/ 2257425 h 2515697"/>
              <a:gd name="connsiteX1" fmla="*/ 9525 w 3171825"/>
              <a:gd name="connsiteY1" fmla="*/ 2257425 h 2515697"/>
              <a:gd name="connsiteX2" fmla="*/ 19050 w 3171825"/>
              <a:gd name="connsiteY2" fmla="*/ 1800225 h 2515697"/>
              <a:gd name="connsiteX3" fmla="*/ 28575 w 3171825"/>
              <a:gd name="connsiteY3" fmla="*/ 1771650 h 2515697"/>
              <a:gd name="connsiteX4" fmla="*/ 57150 w 3171825"/>
              <a:gd name="connsiteY4" fmla="*/ 1466850 h 2515697"/>
              <a:gd name="connsiteX5" fmla="*/ 66675 w 3171825"/>
              <a:gd name="connsiteY5" fmla="*/ 1247775 h 2515697"/>
              <a:gd name="connsiteX6" fmla="*/ 200025 w 3171825"/>
              <a:gd name="connsiteY6" fmla="*/ 1228725 h 2515697"/>
              <a:gd name="connsiteX7" fmla="*/ 304800 w 3171825"/>
              <a:gd name="connsiteY7" fmla="*/ 1209675 h 2515697"/>
              <a:gd name="connsiteX8" fmla="*/ 342900 w 3171825"/>
              <a:gd name="connsiteY8" fmla="*/ 1200150 h 2515697"/>
              <a:gd name="connsiteX9" fmla="*/ 419100 w 3171825"/>
              <a:gd name="connsiteY9" fmla="*/ 1190625 h 2515697"/>
              <a:gd name="connsiteX10" fmla="*/ 1419225 w 3171825"/>
              <a:gd name="connsiteY10" fmla="*/ 1181100 h 2515697"/>
              <a:gd name="connsiteX11" fmla="*/ 1447800 w 3171825"/>
              <a:gd name="connsiteY11" fmla="*/ 1171575 h 2515697"/>
              <a:gd name="connsiteX12" fmla="*/ 1504950 w 3171825"/>
              <a:gd name="connsiteY12" fmla="*/ 1162050 h 2515697"/>
              <a:gd name="connsiteX13" fmla="*/ 1543050 w 3171825"/>
              <a:gd name="connsiteY13" fmla="*/ 1133475 h 2515697"/>
              <a:gd name="connsiteX14" fmla="*/ 1581150 w 3171825"/>
              <a:gd name="connsiteY14" fmla="*/ 1047750 h 2515697"/>
              <a:gd name="connsiteX15" fmla="*/ 1590675 w 3171825"/>
              <a:gd name="connsiteY15" fmla="*/ 1019175 h 2515697"/>
              <a:gd name="connsiteX16" fmla="*/ 1609725 w 3171825"/>
              <a:gd name="connsiteY16" fmla="*/ 923925 h 2515697"/>
              <a:gd name="connsiteX17" fmla="*/ 1647825 w 3171825"/>
              <a:gd name="connsiteY17" fmla="*/ 838200 h 2515697"/>
              <a:gd name="connsiteX18" fmla="*/ 1666875 w 3171825"/>
              <a:gd name="connsiteY18" fmla="*/ 762000 h 2515697"/>
              <a:gd name="connsiteX19" fmla="*/ 1685925 w 3171825"/>
              <a:gd name="connsiteY19" fmla="*/ 733425 h 2515697"/>
              <a:gd name="connsiteX20" fmla="*/ 1714500 w 3171825"/>
              <a:gd name="connsiteY20" fmla="*/ 666750 h 2515697"/>
              <a:gd name="connsiteX21" fmla="*/ 1743075 w 3171825"/>
              <a:gd name="connsiteY21" fmla="*/ 561975 h 2515697"/>
              <a:gd name="connsiteX22" fmla="*/ 1752600 w 3171825"/>
              <a:gd name="connsiteY22" fmla="*/ 276225 h 2515697"/>
              <a:gd name="connsiteX23" fmla="*/ 1762125 w 3171825"/>
              <a:gd name="connsiteY23" fmla="*/ 238125 h 2515697"/>
              <a:gd name="connsiteX24" fmla="*/ 1781175 w 3171825"/>
              <a:gd name="connsiteY24" fmla="*/ 180975 h 2515697"/>
              <a:gd name="connsiteX25" fmla="*/ 1790700 w 3171825"/>
              <a:gd name="connsiteY25" fmla="*/ 152400 h 2515697"/>
              <a:gd name="connsiteX26" fmla="*/ 1809750 w 3171825"/>
              <a:gd name="connsiteY26" fmla="*/ 114300 h 2515697"/>
              <a:gd name="connsiteX27" fmla="*/ 1819275 w 3171825"/>
              <a:gd name="connsiteY27" fmla="*/ 85725 h 2515697"/>
              <a:gd name="connsiteX28" fmla="*/ 1876425 w 3171825"/>
              <a:gd name="connsiteY28" fmla="*/ 28575 h 2515697"/>
              <a:gd name="connsiteX29" fmla="*/ 2028825 w 3171825"/>
              <a:gd name="connsiteY29" fmla="*/ 0 h 2515697"/>
              <a:gd name="connsiteX30" fmla="*/ 3114675 w 3171825"/>
              <a:gd name="connsiteY30" fmla="*/ 9525 h 2515697"/>
              <a:gd name="connsiteX31" fmla="*/ 3152775 w 3171825"/>
              <a:gd name="connsiteY31" fmla="*/ 19050 h 2515697"/>
              <a:gd name="connsiteX32" fmla="*/ 3171825 w 3171825"/>
              <a:gd name="connsiteY32" fmla="*/ 76200 h 2515697"/>
              <a:gd name="connsiteX33" fmla="*/ 3162300 w 3171825"/>
              <a:gd name="connsiteY33" fmla="*/ 333375 h 2515697"/>
              <a:gd name="connsiteX34" fmla="*/ 3152775 w 3171825"/>
              <a:gd name="connsiteY34" fmla="*/ 371475 h 2515697"/>
              <a:gd name="connsiteX35" fmla="*/ 3124200 w 3171825"/>
              <a:gd name="connsiteY35" fmla="*/ 400050 h 2515697"/>
              <a:gd name="connsiteX36" fmla="*/ 3095625 w 3171825"/>
              <a:gd name="connsiteY36" fmla="*/ 438150 h 2515697"/>
              <a:gd name="connsiteX37" fmla="*/ 3076575 w 3171825"/>
              <a:gd name="connsiteY37" fmla="*/ 466725 h 2515697"/>
              <a:gd name="connsiteX38" fmla="*/ 3048000 w 3171825"/>
              <a:gd name="connsiteY38" fmla="*/ 485775 h 2515697"/>
              <a:gd name="connsiteX39" fmla="*/ 2933700 w 3171825"/>
              <a:gd name="connsiteY39" fmla="*/ 523875 h 2515697"/>
              <a:gd name="connsiteX40" fmla="*/ 2886075 w 3171825"/>
              <a:gd name="connsiteY40" fmla="*/ 533400 h 2515697"/>
              <a:gd name="connsiteX41" fmla="*/ 2828925 w 3171825"/>
              <a:gd name="connsiteY41" fmla="*/ 542925 h 2515697"/>
              <a:gd name="connsiteX42" fmla="*/ 2562225 w 3171825"/>
              <a:gd name="connsiteY42" fmla="*/ 571500 h 2515697"/>
              <a:gd name="connsiteX43" fmla="*/ 2447925 w 3171825"/>
              <a:gd name="connsiteY43" fmla="*/ 628650 h 2515697"/>
              <a:gd name="connsiteX44" fmla="*/ 2419350 w 3171825"/>
              <a:gd name="connsiteY44" fmla="*/ 647700 h 2515697"/>
              <a:gd name="connsiteX45" fmla="*/ 2400300 w 3171825"/>
              <a:gd name="connsiteY45" fmla="*/ 676275 h 2515697"/>
              <a:gd name="connsiteX46" fmla="*/ 2381250 w 3171825"/>
              <a:gd name="connsiteY46" fmla="*/ 819150 h 2515697"/>
              <a:gd name="connsiteX47" fmla="*/ 2371725 w 3171825"/>
              <a:gd name="connsiteY47" fmla="*/ 866775 h 2515697"/>
              <a:gd name="connsiteX48" fmla="*/ 2362200 w 3171825"/>
              <a:gd name="connsiteY48" fmla="*/ 1533525 h 2515697"/>
              <a:gd name="connsiteX49" fmla="*/ 2324100 w 3171825"/>
              <a:gd name="connsiteY49" fmla="*/ 1571625 h 2515697"/>
              <a:gd name="connsiteX50" fmla="*/ 2305050 w 3171825"/>
              <a:gd name="connsiteY50" fmla="*/ 1619250 h 2515697"/>
              <a:gd name="connsiteX51" fmla="*/ 2266950 w 3171825"/>
              <a:gd name="connsiteY51" fmla="*/ 1647825 h 2515697"/>
              <a:gd name="connsiteX52" fmla="*/ 2209800 w 3171825"/>
              <a:gd name="connsiteY52" fmla="*/ 1714500 h 2515697"/>
              <a:gd name="connsiteX53" fmla="*/ 2181225 w 3171825"/>
              <a:gd name="connsiteY53" fmla="*/ 1724025 h 2515697"/>
              <a:gd name="connsiteX54" fmla="*/ 2066925 w 3171825"/>
              <a:gd name="connsiteY54" fmla="*/ 1771650 h 2515697"/>
              <a:gd name="connsiteX55" fmla="*/ 2009775 w 3171825"/>
              <a:gd name="connsiteY55" fmla="*/ 1790700 h 2515697"/>
              <a:gd name="connsiteX56" fmla="*/ 1981200 w 3171825"/>
              <a:gd name="connsiteY56" fmla="*/ 1800225 h 2515697"/>
              <a:gd name="connsiteX57" fmla="*/ 942975 w 3171825"/>
              <a:gd name="connsiteY57" fmla="*/ 1819275 h 2515697"/>
              <a:gd name="connsiteX58" fmla="*/ 895350 w 3171825"/>
              <a:gd name="connsiteY58" fmla="*/ 1876425 h 2515697"/>
              <a:gd name="connsiteX59" fmla="*/ 876300 w 3171825"/>
              <a:gd name="connsiteY59" fmla="*/ 1933575 h 2515697"/>
              <a:gd name="connsiteX60" fmla="*/ 866775 w 3171825"/>
              <a:gd name="connsiteY60" fmla="*/ 1962150 h 2515697"/>
              <a:gd name="connsiteX61" fmla="*/ 847725 w 3171825"/>
              <a:gd name="connsiteY61" fmla="*/ 2124075 h 2515697"/>
              <a:gd name="connsiteX62" fmla="*/ 828675 w 3171825"/>
              <a:gd name="connsiteY62" fmla="*/ 2171700 h 2515697"/>
              <a:gd name="connsiteX63" fmla="*/ 819150 w 3171825"/>
              <a:gd name="connsiteY63" fmla="*/ 2219325 h 2515697"/>
              <a:gd name="connsiteX64" fmla="*/ 704850 w 3171825"/>
              <a:gd name="connsiteY64" fmla="*/ 2381250 h 2515697"/>
              <a:gd name="connsiteX65" fmla="*/ 419100 w 3171825"/>
              <a:gd name="connsiteY65" fmla="*/ 2514600 h 2515697"/>
              <a:gd name="connsiteX66" fmla="*/ 332843 w 3171825"/>
              <a:gd name="connsiteY66" fmla="*/ 2426735 h 2515697"/>
              <a:gd name="connsiteX67" fmla="*/ 0 w 3171825"/>
              <a:gd name="connsiteY67" fmla="*/ 2133600 h 2515697"/>
              <a:gd name="connsiteX68" fmla="*/ 38100 w 3171825"/>
              <a:gd name="connsiteY68" fmla="*/ 1847850 h 2515697"/>
              <a:gd name="connsiteX0" fmla="*/ 9525 w 3171825"/>
              <a:gd name="connsiteY0" fmla="*/ 2257425 h 2441927"/>
              <a:gd name="connsiteX1" fmla="*/ 9525 w 3171825"/>
              <a:gd name="connsiteY1" fmla="*/ 2257425 h 2441927"/>
              <a:gd name="connsiteX2" fmla="*/ 19050 w 3171825"/>
              <a:gd name="connsiteY2" fmla="*/ 1800225 h 2441927"/>
              <a:gd name="connsiteX3" fmla="*/ 28575 w 3171825"/>
              <a:gd name="connsiteY3" fmla="*/ 1771650 h 2441927"/>
              <a:gd name="connsiteX4" fmla="*/ 57150 w 3171825"/>
              <a:gd name="connsiteY4" fmla="*/ 1466850 h 2441927"/>
              <a:gd name="connsiteX5" fmla="*/ 66675 w 3171825"/>
              <a:gd name="connsiteY5" fmla="*/ 1247775 h 2441927"/>
              <a:gd name="connsiteX6" fmla="*/ 200025 w 3171825"/>
              <a:gd name="connsiteY6" fmla="*/ 1228725 h 2441927"/>
              <a:gd name="connsiteX7" fmla="*/ 304800 w 3171825"/>
              <a:gd name="connsiteY7" fmla="*/ 1209675 h 2441927"/>
              <a:gd name="connsiteX8" fmla="*/ 342900 w 3171825"/>
              <a:gd name="connsiteY8" fmla="*/ 1200150 h 2441927"/>
              <a:gd name="connsiteX9" fmla="*/ 419100 w 3171825"/>
              <a:gd name="connsiteY9" fmla="*/ 1190625 h 2441927"/>
              <a:gd name="connsiteX10" fmla="*/ 1419225 w 3171825"/>
              <a:gd name="connsiteY10" fmla="*/ 1181100 h 2441927"/>
              <a:gd name="connsiteX11" fmla="*/ 1447800 w 3171825"/>
              <a:gd name="connsiteY11" fmla="*/ 1171575 h 2441927"/>
              <a:gd name="connsiteX12" fmla="*/ 1504950 w 3171825"/>
              <a:gd name="connsiteY12" fmla="*/ 1162050 h 2441927"/>
              <a:gd name="connsiteX13" fmla="*/ 1543050 w 3171825"/>
              <a:gd name="connsiteY13" fmla="*/ 1133475 h 2441927"/>
              <a:gd name="connsiteX14" fmla="*/ 1581150 w 3171825"/>
              <a:gd name="connsiteY14" fmla="*/ 1047750 h 2441927"/>
              <a:gd name="connsiteX15" fmla="*/ 1590675 w 3171825"/>
              <a:gd name="connsiteY15" fmla="*/ 1019175 h 2441927"/>
              <a:gd name="connsiteX16" fmla="*/ 1609725 w 3171825"/>
              <a:gd name="connsiteY16" fmla="*/ 923925 h 2441927"/>
              <a:gd name="connsiteX17" fmla="*/ 1647825 w 3171825"/>
              <a:gd name="connsiteY17" fmla="*/ 838200 h 2441927"/>
              <a:gd name="connsiteX18" fmla="*/ 1666875 w 3171825"/>
              <a:gd name="connsiteY18" fmla="*/ 762000 h 2441927"/>
              <a:gd name="connsiteX19" fmla="*/ 1685925 w 3171825"/>
              <a:gd name="connsiteY19" fmla="*/ 733425 h 2441927"/>
              <a:gd name="connsiteX20" fmla="*/ 1714500 w 3171825"/>
              <a:gd name="connsiteY20" fmla="*/ 666750 h 2441927"/>
              <a:gd name="connsiteX21" fmla="*/ 1743075 w 3171825"/>
              <a:gd name="connsiteY21" fmla="*/ 561975 h 2441927"/>
              <a:gd name="connsiteX22" fmla="*/ 1752600 w 3171825"/>
              <a:gd name="connsiteY22" fmla="*/ 276225 h 2441927"/>
              <a:gd name="connsiteX23" fmla="*/ 1762125 w 3171825"/>
              <a:gd name="connsiteY23" fmla="*/ 238125 h 2441927"/>
              <a:gd name="connsiteX24" fmla="*/ 1781175 w 3171825"/>
              <a:gd name="connsiteY24" fmla="*/ 180975 h 2441927"/>
              <a:gd name="connsiteX25" fmla="*/ 1790700 w 3171825"/>
              <a:gd name="connsiteY25" fmla="*/ 152400 h 2441927"/>
              <a:gd name="connsiteX26" fmla="*/ 1809750 w 3171825"/>
              <a:gd name="connsiteY26" fmla="*/ 114300 h 2441927"/>
              <a:gd name="connsiteX27" fmla="*/ 1819275 w 3171825"/>
              <a:gd name="connsiteY27" fmla="*/ 85725 h 2441927"/>
              <a:gd name="connsiteX28" fmla="*/ 1876425 w 3171825"/>
              <a:gd name="connsiteY28" fmla="*/ 28575 h 2441927"/>
              <a:gd name="connsiteX29" fmla="*/ 2028825 w 3171825"/>
              <a:gd name="connsiteY29" fmla="*/ 0 h 2441927"/>
              <a:gd name="connsiteX30" fmla="*/ 3114675 w 3171825"/>
              <a:gd name="connsiteY30" fmla="*/ 9525 h 2441927"/>
              <a:gd name="connsiteX31" fmla="*/ 3152775 w 3171825"/>
              <a:gd name="connsiteY31" fmla="*/ 19050 h 2441927"/>
              <a:gd name="connsiteX32" fmla="*/ 3171825 w 3171825"/>
              <a:gd name="connsiteY32" fmla="*/ 76200 h 2441927"/>
              <a:gd name="connsiteX33" fmla="*/ 3162300 w 3171825"/>
              <a:gd name="connsiteY33" fmla="*/ 333375 h 2441927"/>
              <a:gd name="connsiteX34" fmla="*/ 3152775 w 3171825"/>
              <a:gd name="connsiteY34" fmla="*/ 371475 h 2441927"/>
              <a:gd name="connsiteX35" fmla="*/ 3124200 w 3171825"/>
              <a:gd name="connsiteY35" fmla="*/ 400050 h 2441927"/>
              <a:gd name="connsiteX36" fmla="*/ 3095625 w 3171825"/>
              <a:gd name="connsiteY36" fmla="*/ 438150 h 2441927"/>
              <a:gd name="connsiteX37" fmla="*/ 3076575 w 3171825"/>
              <a:gd name="connsiteY37" fmla="*/ 466725 h 2441927"/>
              <a:gd name="connsiteX38" fmla="*/ 3048000 w 3171825"/>
              <a:gd name="connsiteY38" fmla="*/ 485775 h 2441927"/>
              <a:gd name="connsiteX39" fmla="*/ 2933700 w 3171825"/>
              <a:gd name="connsiteY39" fmla="*/ 523875 h 2441927"/>
              <a:gd name="connsiteX40" fmla="*/ 2886075 w 3171825"/>
              <a:gd name="connsiteY40" fmla="*/ 533400 h 2441927"/>
              <a:gd name="connsiteX41" fmla="*/ 2828925 w 3171825"/>
              <a:gd name="connsiteY41" fmla="*/ 542925 h 2441927"/>
              <a:gd name="connsiteX42" fmla="*/ 2562225 w 3171825"/>
              <a:gd name="connsiteY42" fmla="*/ 571500 h 2441927"/>
              <a:gd name="connsiteX43" fmla="*/ 2447925 w 3171825"/>
              <a:gd name="connsiteY43" fmla="*/ 628650 h 2441927"/>
              <a:gd name="connsiteX44" fmla="*/ 2419350 w 3171825"/>
              <a:gd name="connsiteY44" fmla="*/ 647700 h 2441927"/>
              <a:gd name="connsiteX45" fmla="*/ 2400300 w 3171825"/>
              <a:gd name="connsiteY45" fmla="*/ 676275 h 2441927"/>
              <a:gd name="connsiteX46" fmla="*/ 2381250 w 3171825"/>
              <a:gd name="connsiteY46" fmla="*/ 819150 h 2441927"/>
              <a:gd name="connsiteX47" fmla="*/ 2371725 w 3171825"/>
              <a:gd name="connsiteY47" fmla="*/ 866775 h 2441927"/>
              <a:gd name="connsiteX48" fmla="*/ 2362200 w 3171825"/>
              <a:gd name="connsiteY48" fmla="*/ 1533525 h 2441927"/>
              <a:gd name="connsiteX49" fmla="*/ 2324100 w 3171825"/>
              <a:gd name="connsiteY49" fmla="*/ 1571625 h 2441927"/>
              <a:gd name="connsiteX50" fmla="*/ 2305050 w 3171825"/>
              <a:gd name="connsiteY50" fmla="*/ 1619250 h 2441927"/>
              <a:gd name="connsiteX51" fmla="*/ 2266950 w 3171825"/>
              <a:gd name="connsiteY51" fmla="*/ 1647825 h 2441927"/>
              <a:gd name="connsiteX52" fmla="*/ 2209800 w 3171825"/>
              <a:gd name="connsiteY52" fmla="*/ 1714500 h 2441927"/>
              <a:gd name="connsiteX53" fmla="*/ 2181225 w 3171825"/>
              <a:gd name="connsiteY53" fmla="*/ 1724025 h 2441927"/>
              <a:gd name="connsiteX54" fmla="*/ 2066925 w 3171825"/>
              <a:gd name="connsiteY54" fmla="*/ 1771650 h 2441927"/>
              <a:gd name="connsiteX55" fmla="*/ 2009775 w 3171825"/>
              <a:gd name="connsiteY55" fmla="*/ 1790700 h 2441927"/>
              <a:gd name="connsiteX56" fmla="*/ 1981200 w 3171825"/>
              <a:gd name="connsiteY56" fmla="*/ 1800225 h 2441927"/>
              <a:gd name="connsiteX57" fmla="*/ 942975 w 3171825"/>
              <a:gd name="connsiteY57" fmla="*/ 1819275 h 2441927"/>
              <a:gd name="connsiteX58" fmla="*/ 895350 w 3171825"/>
              <a:gd name="connsiteY58" fmla="*/ 1876425 h 2441927"/>
              <a:gd name="connsiteX59" fmla="*/ 876300 w 3171825"/>
              <a:gd name="connsiteY59" fmla="*/ 1933575 h 2441927"/>
              <a:gd name="connsiteX60" fmla="*/ 866775 w 3171825"/>
              <a:gd name="connsiteY60" fmla="*/ 1962150 h 2441927"/>
              <a:gd name="connsiteX61" fmla="*/ 847725 w 3171825"/>
              <a:gd name="connsiteY61" fmla="*/ 2124075 h 2441927"/>
              <a:gd name="connsiteX62" fmla="*/ 828675 w 3171825"/>
              <a:gd name="connsiteY62" fmla="*/ 2171700 h 2441927"/>
              <a:gd name="connsiteX63" fmla="*/ 819150 w 3171825"/>
              <a:gd name="connsiteY63" fmla="*/ 2219325 h 2441927"/>
              <a:gd name="connsiteX64" fmla="*/ 704850 w 3171825"/>
              <a:gd name="connsiteY64" fmla="*/ 2381250 h 2441927"/>
              <a:gd name="connsiteX65" fmla="*/ 332843 w 3171825"/>
              <a:gd name="connsiteY65" fmla="*/ 2426735 h 2441927"/>
              <a:gd name="connsiteX66" fmla="*/ 0 w 3171825"/>
              <a:gd name="connsiteY66" fmla="*/ 2133600 h 2441927"/>
              <a:gd name="connsiteX67" fmla="*/ 38100 w 3171825"/>
              <a:gd name="connsiteY67" fmla="*/ 1847850 h 2441927"/>
              <a:gd name="connsiteX0" fmla="*/ 9525 w 3171825"/>
              <a:gd name="connsiteY0" fmla="*/ 2257425 h 2441927"/>
              <a:gd name="connsiteX1" fmla="*/ 19050 w 3171825"/>
              <a:gd name="connsiteY1" fmla="*/ 1800225 h 2441927"/>
              <a:gd name="connsiteX2" fmla="*/ 28575 w 3171825"/>
              <a:gd name="connsiteY2" fmla="*/ 1771650 h 2441927"/>
              <a:gd name="connsiteX3" fmla="*/ 57150 w 3171825"/>
              <a:gd name="connsiteY3" fmla="*/ 1466850 h 2441927"/>
              <a:gd name="connsiteX4" fmla="*/ 66675 w 3171825"/>
              <a:gd name="connsiteY4" fmla="*/ 1247775 h 2441927"/>
              <a:gd name="connsiteX5" fmla="*/ 200025 w 3171825"/>
              <a:gd name="connsiteY5" fmla="*/ 1228725 h 2441927"/>
              <a:gd name="connsiteX6" fmla="*/ 304800 w 3171825"/>
              <a:gd name="connsiteY6" fmla="*/ 1209675 h 2441927"/>
              <a:gd name="connsiteX7" fmla="*/ 342900 w 3171825"/>
              <a:gd name="connsiteY7" fmla="*/ 1200150 h 2441927"/>
              <a:gd name="connsiteX8" fmla="*/ 419100 w 3171825"/>
              <a:gd name="connsiteY8" fmla="*/ 1190625 h 2441927"/>
              <a:gd name="connsiteX9" fmla="*/ 1419225 w 3171825"/>
              <a:gd name="connsiteY9" fmla="*/ 1181100 h 2441927"/>
              <a:gd name="connsiteX10" fmla="*/ 1447800 w 3171825"/>
              <a:gd name="connsiteY10" fmla="*/ 1171575 h 2441927"/>
              <a:gd name="connsiteX11" fmla="*/ 1504950 w 3171825"/>
              <a:gd name="connsiteY11" fmla="*/ 1162050 h 2441927"/>
              <a:gd name="connsiteX12" fmla="*/ 1543050 w 3171825"/>
              <a:gd name="connsiteY12" fmla="*/ 1133475 h 2441927"/>
              <a:gd name="connsiteX13" fmla="*/ 1581150 w 3171825"/>
              <a:gd name="connsiteY13" fmla="*/ 1047750 h 2441927"/>
              <a:gd name="connsiteX14" fmla="*/ 1590675 w 3171825"/>
              <a:gd name="connsiteY14" fmla="*/ 1019175 h 2441927"/>
              <a:gd name="connsiteX15" fmla="*/ 1609725 w 3171825"/>
              <a:gd name="connsiteY15" fmla="*/ 923925 h 2441927"/>
              <a:gd name="connsiteX16" fmla="*/ 1647825 w 3171825"/>
              <a:gd name="connsiteY16" fmla="*/ 838200 h 2441927"/>
              <a:gd name="connsiteX17" fmla="*/ 1666875 w 3171825"/>
              <a:gd name="connsiteY17" fmla="*/ 762000 h 2441927"/>
              <a:gd name="connsiteX18" fmla="*/ 1685925 w 3171825"/>
              <a:gd name="connsiteY18" fmla="*/ 733425 h 2441927"/>
              <a:gd name="connsiteX19" fmla="*/ 1714500 w 3171825"/>
              <a:gd name="connsiteY19" fmla="*/ 666750 h 2441927"/>
              <a:gd name="connsiteX20" fmla="*/ 1743075 w 3171825"/>
              <a:gd name="connsiteY20" fmla="*/ 561975 h 2441927"/>
              <a:gd name="connsiteX21" fmla="*/ 1752600 w 3171825"/>
              <a:gd name="connsiteY21" fmla="*/ 276225 h 2441927"/>
              <a:gd name="connsiteX22" fmla="*/ 1762125 w 3171825"/>
              <a:gd name="connsiteY22" fmla="*/ 238125 h 2441927"/>
              <a:gd name="connsiteX23" fmla="*/ 1781175 w 3171825"/>
              <a:gd name="connsiteY23" fmla="*/ 180975 h 2441927"/>
              <a:gd name="connsiteX24" fmla="*/ 1790700 w 3171825"/>
              <a:gd name="connsiteY24" fmla="*/ 152400 h 2441927"/>
              <a:gd name="connsiteX25" fmla="*/ 1809750 w 3171825"/>
              <a:gd name="connsiteY25" fmla="*/ 114300 h 2441927"/>
              <a:gd name="connsiteX26" fmla="*/ 1819275 w 3171825"/>
              <a:gd name="connsiteY26" fmla="*/ 85725 h 2441927"/>
              <a:gd name="connsiteX27" fmla="*/ 1876425 w 3171825"/>
              <a:gd name="connsiteY27" fmla="*/ 28575 h 2441927"/>
              <a:gd name="connsiteX28" fmla="*/ 2028825 w 3171825"/>
              <a:gd name="connsiteY28" fmla="*/ 0 h 2441927"/>
              <a:gd name="connsiteX29" fmla="*/ 3114675 w 3171825"/>
              <a:gd name="connsiteY29" fmla="*/ 9525 h 2441927"/>
              <a:gd name="connsiteX30" fmla="*/ 3152775 w 3171825"/>
              <a:gd name="connsiteY30" fmla="*/ 19050 h 2441927"/>
              <a:gd name="connsiteX31" fmla="*/ 3171825 w 3171825"/>
              <a:gd name="connsiteY31" fmla="*/ 76200 h 2441927"/>
              <a:gd name="connsiteX32" fmla="*/ 3162300 w 3171825"/>
              <a:gd name="connsiteY32" fmla="*/ 333375 h 2441927"/>
              <a:gd name="connsiteX33" fmla="*/ 3152775 w 3171825"/>
              <a:gd name="connsiteY33" fmla="*/ 371475 h 2441927"/>
              <a:gd name="connsiteX34" fmla="*/ 3124200 w 3171825"/>
              <a:gd name="connsiteY34" fmla="*/ 400050 h 2441927"/>
              <a:gd name="connsiteX35" fmla="*/ 3095625 w 3171825"/>
              <a:gd name="connsiteY35" fmla="*/ 438150 h 2441927"/>
              <a:gd name="connsiteX36" fmla="*/ 3076575 w 3171825"/>
              <a:gd name="connsiteY36" fmla="*/ 466725 h 2441927"/>
              <a:gd name="connsiteX37" fmla="*/ 3048000 w 3171825"/>
              <a:gd name="connsiteY37" fmla="*/ 485775 h 2441927"/>
              <a:gd name="connsiteX38" fmla="*/ 2933700 w 3171825"/>
              <a:gd name="connsiteY38" fmla="*/ 523875 h 2441927"/>
              <a:gd name="connsiteX39" fmla="*/ 2886075 w 3171825"/>
              <a:gd name="connsiteY39" fmla="*/ 533400 h 2441927"/>
              <a:gd name="connsiteX40" fmla="*/ 2828925 w 3171825"/>
              <a:gd name="connsiteY40" fmla="*/ 542925 h 2441927"/>
              <a:gd name="connsiteX41" fmla="*/ 2562225 w 3171825"/>
              <a:gd name="connsiteY41" fmla="*/ 571500 h 2441927"/>
              <a:gd name="connsiteX42" fmla="*/ 2447925 w 3171825"/>
              <a:gd name="connsiteY42" fmla="*/ 628650 h 2441927"/>
              <a:gd name="connsiteX43" fmla="*/ 2419350 w 3171825"/>
              <a:gd name="connsiteY43" fmla="*/ 647700 h 2441927"/>
              <a:gd name="connsiteX44" fmla="*/ 2400300 w 3171825"/>
              <a:gd name="connsiteY44" fmla="*/ 676275 h 2441927"/>
              <a:gd name="connsiteX45" fmla="*/ 2381250 w 3171825"/>
              <a:gd name="connsiteY45" fmla="*/ 819150 h 2441927"/>
              <a:gd name="connsiteX46" fmla="*/ 2371725 w 3171825"/>
              <a:gd name="connsiteY46" fmla="*/ 866775 h 2441927"/>
              <a:gd name="connsiteX47" fmla="*/ 2362200 w 3171825"/>
              <a:gd name="connsiteY47" fmla="*/ 1533525 h 2441927"/>
              <a:gd name="connsiteX48" fmla="*/ 2324100 w 3171825"/>
              <a:gd name="connsiteY48" fmla="*/ 1571625 h 2441927"/>
              <a:gd name="connsiteX49" fmla="*/ 2305050 w 3171825"/>
              <a:gd name="connsiteY49" fmla="*/ 1619250 h 2441927"/>
              <a:gd name="connsiteX50" fmla="*/ 2266950 w 3171825"/>
              <a:gd name="connsiteY50" fmla="*/ 1647825 h 2441927"/>
              <a:gd name="connsiteX51" fmla="*/ 2209800 w 3171825"/>
              <a:gd name="connsiteY51" fmla="*/ 1714500 h 2441927"/>
              <a:gd name="connsiteX52" fmla="*/ 2181225 w 3171825"/>
              <a:gd name="connsiteY52" fmla="*/ 1724025 h 2441927"/>
              <a:gd name="connsiteX53" fmla="*/ 2066925 w 3171825"/>
              <a:gd name="connsiteY53" fmla="*/ 1771650 h 2441927"/>
              <a:gd name="connsiteX54" fmla="*/ 2009775 w 3171825"/>
              <a:gd name="connsiteY54" fmla="*/ 1790700 h 2441927"/>
              <a:gd name="connsiteX55" fmla="*/ 1981200 w 3171825"/>
              <a:gd name="connsiteY55" fmla="*/ 1800225 h 2441927"/>
              <a:gd name="connsiteX56" fmla="*/ 942975 w 3171825"/>
              <a:gd name="connsiteY56" fmla="*/ 1819275 h 2441927"/>
              <a:gd name="connsiteX57" fmla="*/ 895350 w 3171825"/>
              <a:gd name="connsiteY57" fmla="*/ 1876425 h 2441927"/>
              <a:gd name="connsiteX58" fmla="*/ 876300 w 3171825"/>
              <a:gd name="connsiteY58" fmla="*/ 1933575 h 2441927"/>
              <a:gd name="connsiteX59" fmla="*/ 866775 w 3171825"/>
              <a:gd name="connsiteY59" fmla="*/ 1962150 h 2441927"/>
              <a:gd name="connsiteX60" fmla="*/ 847725 w 3171825"/>
              <a:gd name="connsiteY60" fmla="*/ 2124075 h 2441927"/>
              <a:gd name="connsiteX61" fmla="*/ 828675 w 3171825"/>
              <a:gd name="connsiteY61" fmla="*/ 2171700 h 2441927"/>
              <a:gd name="connsiteX62" fmla="*/ 819150 w 3171825"/>
              <a:gd name="connsiteY62" fmla="*/ 2219325 h 2441927"/>
              <a:gd name="connsiteX63" fmla="*/ 704850 w 3171825"/>
              <a:gd name="connsiteY63" fmla="*/ 2381250 h 2441927"/>
              <a:gd name="connsiteX64" fmla="*/ 332843 w 3171825"/>
              <a:gd name="connsiteY64" fmla="*/ 2426735 h 2441927"/>
              <a:gd name="connsiteX65" fmla="*/ 0 w 3171825"/>
              <a:gd name="connsiteY65" fmla="*/ 2133600 h 2441927"/>
              <a:gd name="connsiteX66" fmla="*/ 38100 w 3171825"/>
              <a:gd name="connsiteY66" fmla="*/ 1847850 h 2441927"/>
              <a:gd name="connsiteX0" fmla="*/ 19050 w 3171825"/>
              <a:gd name="connsiteY0" fmla="*/ 1800225 h 2441927"/>
              <a:gd name="connsiteX1" fmla="*/ 28575 w 3171825"/>
              <a:gd name="connsiteY1" fmla="*/ 1771650 h 2441927"/>
              <a:gd name="connsiteX2" fmla="*/ 57150 w 3171825"/>
              <a:gd name="connsiteY2" fmla="*/ 1466850 h 2441927"/>
              <a:gd name="connsiteX3" fmla="*/ 66675 w 3171825"/>
              <a:gd name="connsiteY3" fmla="*/ 1247775 h 2441927"/>
              <a:gd name="connsiteX4" fmla="*/ 200025 w 3171825"/>
              <a:gd name="connsiteY4" fmla="*/ 1228725 h 2441927"/>
              <a:gd name="connsiteX5" fmla="*/ 304800 w 3171825"/>
              <a:gd name="connsiteY5" fmla="*/ 1209675 h 2441927"/>
              <a:gd name="connsiteX6" fmla="*/ 342900 w 3171825"/>
              <a:gd name="connsiteY6" fmla="*/ 1200150 h 2441927"/>
              <a:gd name="connsiteX7" fmla="*/ 419100 w 3171825"/>
              <a:gd name="connsiteY7" fmla="*/ 1190625 h 2441927"/>
              <a:gd name="connsiteX8" fmla="*/ 1419225 w 3171825"/>
              <a:gd name="connsiteY8" fmla="*/ 1181100 h 2441927"/>
              <a:gd name="connsiteX9" fmla="*/ 1447800 w 3171825"/>
              <a:gd name="connsiteY9" fmla="*/ 1171575 h 2441927"/>
              <a:gd name="connsiteX10" fmla="*/ 1504950 w 3171825"/>
              <a:gd name="connsiteY10" fmla="*/ 1162050 h 2441927"/>
              <a:gd name="connsiteX11" fmla="*/ 1543050 w 3171825"/>
              <a:gd name="connsiteY11" fmla="*/ 1133475 h 2441927"/>
              <a:gd name="connsiteX12" fmla="*/ 1581150 w 3171825"/>
              <a:gd name="connsiteY12" fmla="*/ 1047750 h 2441927"/>
              <a:gd name="connsiteX13" fmla="*/ 1590675 w 3171825"/>
              <a:gd name="connsiteY13" fmla="*/ 1019175 h 2441927"/>
              <a:gd name="connsiteX14" fmla="*/ 1609725 w 3171825"/>
              <a:gd name="connsiteY14" fmla="*/ 923925 h 2441927"/>
              <a:gd name="connsiteX15" fmla="*/ 1647825 w 3171825"/>
              <a:gd name="connsiteY15" fmla="*/ 838200 h 2441927"/>
              <a:gd name="connsiteX16" fmla="*/ 1666875 w 3171825"/>
              <a:gd name="connsiteY16" fmla="*/ 762000 h 2441927"/>
              <a:gd name="connsiteX17" fmla="*/ 1685925 w 3171825"/>
              <a:gd name="connsiteY17" fmla="*/ 733425 h 2441927"/>
              <a:gd name="connsiteX18" fmla="*/ 1714500 w 3171825"/>
              <a:gd name="connsiteY18" fmla="*/ 666750 h 2441927"/>
              <a:gd name="connsiteX19" fmla="*/ 1743075 w 3171825"/>
              <a:gd name="connsiteY19" fmla="*/ 561975 h 2441927"/>
              <a:gd name="connsiteX20" fmla="*/ 1752600 w 3171825"/>
              <a:gd name="connsiteY20" fmla="*/ 276225 h 2441927"/>
              <a:gd name="connsiteX21" fmla="*/ 1762125 w 3171825"/>
              <a:gd name="connsiteY21" fmla="*/ 238125 h 2441927"/>
              <a:gd name="connsiteX22" fmla="*/ 1781175 w 3171825"/>
              <a:gd name="connsiteY22" fmla="*/ 180975 h 2441927"/>
              <a:gd name="connsiteX23" fmla="*/ 1790700 w 3171825"/>
              <a:gd name="connsiteY23" fmla="*/ 152400 h 2441927"/>
              <a:gd name="connsiteX24" fmla="*/ 1809750 w 3171825"/>
              <a:gd name="connsiteY24" fmla="*/ 114300 h 2441927"/>
              <a:gd name="connsiteX25" fmla="*/ 1819275 w 3171825"/>
              <a:gd name="connsiteY25" fmla="*/ 85725 h 2441927"/>
              <a:gd name="connsiteX26" fmla="*/ 1876425 w 3171825"/>
              <a:gd name="connsiteY26" fmla="*/ 28575 h 2441927"/>
              <a:gd name="connsiteX27" fmla="*/ 2028825 w 3171825"/>
              <a:gd name="connsiteY27" fmla="*/ 0 h 2441927"/>
              <a:gd name="connsiteX28" fmla="*/ 3114675 w 3171825"/>
              <a:gd name="connsiteY28" fmla="*/ 9525 h 2441927"/>
              <a:gd name="connsiteX29" fmla="*/ 3152775 w 3171825"/>
              <a:gd name="connsiteY29" fmla="*/ 19050 h 2441927"/>
              <a:gd name="connsiteX30" fmla="*/ 3171825 w 3171825"/>
              <a:gd name="connsiteY30" fmla="*/ 76200 h 2441927"/>
              <a:gd name="connsiteX31" fmla="*/ 3162300 w 3171825"/>
              <a:gd name="connsiteY31" fmla="*/ 333375 h 2441927"/>
              <a:gd name="connsiteX32" fmla="*/ 3152775 w 3171825"/>
              <a:gd name="connsiteY32" fmla="*/ 371475 h 2441927"/>
              <a:gd name="connsiteX33" fmla="*/ 3124200 w 3171825"/>
              <a:gd name="connsiteY33" fmla="*/ 400050 h 2441927"/>
              <a:gd name="connsiteX34" fmla="*/ 3095625 w 3171825"/>
              <a:gd name="connsiteY34" fmla="*/ 438150 h 2441927"/>
              <a:gd name="connsiteX35" fmla="*/ 3076575 w 3171825"/>
              <a:gd name="connsiteY35" fmla="*/ 466725 h 2441927"/>
              <a:gd name="connsiteX36" fmla="*/ 3048000 w 3171825"/>
              <a:gd name="connsiteY36" fmla="*/ 485775 h 2441927"/>
              <a:gd name="connsiteX37" fmla="*/ 2933700 w 3171825"/>
              <a:gd name="connsiteY37" fmla="*/ 523875 h 2441927"/>
              <a:gd name="connsiteX38" fmla="*/ 2886075 w 3171825"/>
              <a:gd name="connsiteY38" fmla="*/ 533400 h 2441927"/>
              <a:gd name="connsiteX39" fmla="*/ 2828925 w 3171825"/>
              <a:gd name="connsiteY39" fmla="*/ 542925 h 2441927"/>
              <a:gd name="connsiteX40" fmla="*/ 2562225 w 3171825"/>
              <a:gd name="connsiteY40" fmla="*/ 571500 h 2441927"/>
              <a:gd name="connsiteX41" fmla="*/ 2447925 w 3171825"/>
              <a:gd name="connsiteY41" fmla="*/ 628650 h 2441927"/>
              <a:gd name="connsiteX42" fmla="*/ 2419350 w 3171825"/>
              <a:gd name="connsiteY42" fmla="*/ 647700 h 2441927"/>
              <a:gd name="connsiteX43" fmla="*/ 2400300 w 3171825"/>
              <a:gd name="connsiteY43" fmla="*/ 676275 h 2441927"/>
              <a:gd name="connsiteX44" fmla="*/ 2381250 w 3171825"/>
              <a:gd name="connsiteY44" fmla="*/ 819150 h 2441927"/>
              <a:gd name="connsiteX45" fmla="*/ 2371725 w 3171825"/>
              <a:gd name="connsiteY45" fmla="*/ 866775 h 2441927"/>
              <a:gd name="connsiteX46" fmla="*/ 2362200 w 3171825"/>
              <a:gd name="connsiteY46" fmla="*/ 1533525 h 2441927"/>
              <a:gd name="connsiteX47" fmla="*/ 2324100 w 3171825"/>
              <a:gd name="connsiteY47" fmla="*/ 1571625 h 2441927"/>
              <a:gd name="connsiteX48" fmla="*/ 2305050 w 3171825"/>
              <a:gd name="connsiteY48" fmla="*/ 1619250 h 2441927"/>
              <a:gd name="connsiteX49" fmla="*/ 2266950 w 3171825"/>
              <a:gd name="connsiteY49" fmla="*/ 1647825 h 2441927"/>
              <a:gd name="connsiteX50" fmla="*/ 2209800 w 3171825"/>
              <a:gd name="connsiteY50" fmla="*/ 1714500 h 2441927"/>
              <a:gd name="connsiteX51" fmla="*/ 2181225 w 3171825"/>
              <a:gd name="connsiteY51" fmla="*/ 1724025 h 2441927"/>
              <a:gd name="connsiteX52" fmla="*/ 2066925 w 3171825"/>
              <a:gd name="connsiteY52" fmla="*/ 1771650 h 2441927"/>
              <a:gd name="connsiteX53" fmla="*/ 2009775 w 3171825"/>
              <a:gd name="connsiteY53" fmla="*/ 1790700 h 2441927"/>
              <a:gd name="connsiteX54" fmla="*/ 1981200 w 3171825"/>
              <a:gd name="connsiteY54" fmla="*/ 1800225 h 2441927"/>
              <a:gd name="connsiteX55" fmla="*/ 942975 w 3171825"/>
              <a:gd name="connsiteY55" fmla="*/ 1819275 h 2441927"/>
              <a:gd name="connsiteX56" fmla="*/ 895350 w 3171825"/>
              <a:gd name="connsiteY56" fmla="*/ 1876425 h 2441927"/>
              <a:gd name="connsiteX57" fmla="*/ 876300 w 3171825"/>
              <a:gd name="connsiteY57" fmla="*/ 1933575 h 2441927"/>
              <a:gd name="connsiteX58" fmla="*/ 866775 w 3171825"/>
              <a:gd name="connsiteY58" fmla="*/ 1962150 h 2441927"/>
              <a:gd name="connsiteX59" fmla="*/ 847725 w 3171825"/>
              <a:gd name="connsiteY59" fmla="*/ 2124075 h 2441927"/>
              <a:gd name="connsiteX60" fmla="*/ 828675 w 3171825"/>
              <a:gd name="connsiteY60" fmla="*/ 2171700 h 2441927"/>
              <a:gd name="connsiteX61" fmla="*/ 819150 w 3171825"/>
              <a:gd name="connsiteY61" fmla="*/ 2219325 h 2441927"/>
              <a:gd name="connsiteX62" fmla="*/ 704850 w 3171825"/>
              <a:gd name="connsiteY62" fmla="*/ 2381250 h 2441927"/>
              <a:gd name="connsiteX63" fmla="*/ 332843 w 3171825"/>
              <a:gd name="connsiteY63" fmla="*/ 2426735 h 2441927"/>
              <a:gd name="connsiteX64" fmla="*/ 0 w 3171825"/>
              <a:gd name="connsiteY64" fmla="*/ 2133600 h 2441927"/>
              <a:gd name="connsiteX65" fmla="*/ 38100 w 3171825"/>
              <a:gd name="connsiteY65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200025 w 3171825"/>
              <a:gd name="connsiteY3" fmla="*/ 1228725 h 2441927"/>
              <a:gd name="connsiteX4" fmla="*/ 304800 w 3171825"/>
              <a:gd name="connsiteY4" fmla="*/ 1209675 h 2441927"/>
              <a:gd name="connsiteX5" fmla="*/ 342900 w 3171825"/>
              <a:gd name="connsiteY5" fmla="*/ 1200150 h 2441927"/>
              <a:gd name="connsiteX6" fmla="*/ 419100 w 3171825"/>
              <a:gd name="connsiteY6" fmla="*/ 1190625 h 2441927"/>
              <a:gd name="connsiteX7" fmla="*/ 1419225 w 3171825"/>
              <a:gd name="connsiteY7" fmla="*/ 1181100 h 2441927"/>
              <a:gd name="connsiteX8" fmla="*/ 1447800 w 3171825"/>
              <a:gd name="connsiteY8" fmla="*/ 1171575 h 2441927"/>
              <a:gd name="connsiteX9" fmla="*/ 1504950 w 3171825"/>
              <a:gd name="connsiteY9" fmla="*/ 1162050 h 2441927"/>
              <a:gd name="connsiteX10" fmla="*/ 1543050 w 3171825"/>
              <a:gd name="connsiteY10" fmla="*/ 1133475 h 2441927"/>
              <a:gd name="connsiteX11" fmla="*/ 1581150 w 3171825"/>
              <a:gd name="connsiteY11" fmla="*/ 1047750 h 2441927"/>
              <a:gd name="connsiteX12" fmla="*/ 1590675 w 3171825"/>
              <a:gd name="connsiteY12" fmla="*/ 1019175 h 2441927"/>
              <a:gd name="connsiteX13" fmla="*/ 1609725 w 3171825"/>
              <a:gd name="connsiteY13" fmla="*/ 923925 h 2441927"/>
              <a:gd name="connsiteX14" fmla="*/ 1647825 w 3171825"/>
              <a:gd name="connsiteY14" fmla="*/ 838200 h 2441927"/>
              <a:gd name="connsiteX15" fmla="*/ 1666875 w 3171825"/>
              <a:gd name="connsiteY15" fmla="*/ 762000 h 2441927"/>
              <a:gd name="connsiteX16" fmla="*/ 1685925 w 3171825"/>
              <a:gd name="connsiteY16" fmla="*/ 733425 h 2441927"/>
              <a:gd name="connsiteX17" fmla="*/ 1714500 w 3171825"/>
              <a:gd name="connsiteY17" fmla="*/ 666750 h 2441927"/>
              <a:gd name="connsiteX18" fmla="*/ 1743075 w 3171825"/>
              <a:gd name="connsiteY18" fmla="*/ 561975 h 2441927"/>
              <a:gd name="connsiteX19" fmla="*/ 1752600 w 3171825"/>
              <a:gd name="connsiteY19" fmla="*/ 276225 h 2441927"/>
              <a:gd name="connsiteX20" fmla="*/ 1762125 w 3171825"/>
              <a:gd name="connsiteY20" fmla="*/ 238125 h 2441927"/>
              <a:gd name="connsiteX21" fmla="*/ 1781175 w 3171825"/>
              <a:gd name="connsiteY21" fmla="*/ 180975 h 2441927"/>
              <a:gd name="connsiteX22" fmla="*/ 1790700 w 3171825"/>
              <a:gd name="connsiteY22" fmla="*/ 152400 h 2441927"/>
              <a:gd name="connsiteX23" fmla="*/ 1809750 w 3171825"/>
              <a:gd name="connsiteY23" fmla="*/ 114300 h 2441927"/>
              <a:gd name="connsiteX24" fmla="*/ 1819275 w 3171825"/>
              <a:gd name="connsiteY24" fmla="*/ 85725 h 2441927"/>
              <a:gd name="connsiteX25" fmla="*/ 1876425 w 3171825"/>
              <a:gd name="connsiteY25" fmla="*/ 28575 h 2441927"/>
              <a:gd name="connsiteX26" fmla="*/ 2028825 w 3171825"/>
              <a:gd name="connsiteY26" fmla="*/ 0 h 2441927"/>
              <a:gd name="connsiteX27" fmla="*/ 3114675 w 3171825"/>
              <a:gd name="connsiteY27" fmla="*/ 9525 h 2441927"/>
              <a:gd name="connsiteX28" fmla="*/ 3152775 w 3171825"/>
              <a:gd name="connsiteY28" fmla="*/ 19050 h 2441927"/>
              <a:gd name="connsiteX29" fmla="*/ 3171825 w 3171825"/>
              <a:gd name="connsiteY29" fmla="*/ 76200 h 2441927"/>
              <a:gd name="connsiteX30" fmla="*/ 3162300 w 3171825"/>
              <a:gd name="connsiteY30" fmla="*/ 333375 h 2441927"/>
              <a:gd name="connsiteX31" fmla="*/ 3152775 w 3171825"/>
              <a:gd name="connsiteY31" fmla="*/ 371475 h 2441927"/>
              <a:gd name="connsiteX32" fmla="*/ 3124200 w 3171825"/>
              <a:gd name="connsiteY32" fmla="*/ 400050 h 2441927"/>
              <a:gd name="connsiteX33" fmla="*/ 3095625 w 3171825"/>
              <a:gd name="connsiteY33" fmla="*/ 438150 h 2441927"/>
              <a:gd name="connsiteX34" fmla="*/ 3076575 w 3171825"/>
              <a:gd name="connsiteY34" fmla="*/ 466725 h 2441927"/>
              <a:gd name="connsiteX35" fmla="*/ 3048000 w 3171825"/>
              <a:gd name="connsiteY35" fmla="*/ 485775 h 2441927"/>
              <a:gd name="connsiteX36" fmla="*/ 2933700 w 3171825"/>
              <a:gd name="connsiteY36" fmla="*/ 523875 h 2441927"/>
              <a:gd name="connsiteX37" fmla="*/ 2886075 w 3171825"/>
              <a:gd name="connsiteY37" fmla="*/ 533400 h 2441927"/>
              <a:gd name="connsiteX38" fmla="*/ 2828925 w 3171825"/>
              <a:gd name="connsiteY38" fmla="*/ 542925 h 2441927"/>
              <a:gd name="connsiteX39" fmla="*/ 2562225 w 3171825"/>
              <a:gd name="connsiteY39" fmla="*/ 571500 h 2441927"/>
              <a:gd name="connsiteX40" fmla="*/ 2447925 w 3171825"/>
              <a:gd name="connsiteY40" fmla="*/ 628650 h 2441927"/>
              <a:gd name="connsiteX41" fmla="*/ 2419350 w 3171825"/>
              <a:gd name="connsiteY41" fmla="*/ 647700 h 2441927"/>
              <a:gd name="connsiteX42" fmla="*/ 2400300 w 3171825"/>
              <a:gd name="connsiteY42" fmla="*/ 676275 h 2441927"/>
              <a:gd name="connsiteX43" fmla="*/ 2381250 w 3171825"/>
              <a:gd name="connsiteY43" fmla="*/ 819150 h 2441927"/>
              <a:gd name="connsiteX44" fmla="*/ 2371725 w 3171825"/>
              <a:gd name="connsiteY44" fmla="*/ 866775 h 2441927"/>
              <a:gd name="connsiteX45" fmla="*/ 2362200 w 3171825"/>
              <a:gd name="connsiteY45" fmla="*/ 1533525 h 2441927"/>
              <a:gd name="connsiteX46" fmla="*/ 2324100 w 3171825"/>
              <a:gd name="connsiteY46" fmla="*/ 1571625 h 2441927"/>
              <a:gd name="connsiteX47" fmla="*/ 2305050 w 3171825"/>
              <a:gd name="connsiteY47" fmla="*/ 1619250 h 2441927"/>
              <a:gd name="connsiteX48" fmla="*/ 2266950 w 3171825"/>
              <a:gd name="connsiteY48" fmla="*/ 1647825 h 2441927"/>
              <a:gd name="connsiteX49" fmla="*/ 2209800 w 3171825"/>
              <a:gd name="connsiteY49" fmla="*/ 1714500 h 2441927"/>
              <a:gd name="connsiteX50" fmla="*/ 2181225 w 3171825"/>
              <a:gd name="connsiteY50" fmla="*/ 1724025 h 2441927"/>
              <a:gd name="connsiteX51" fmla="*/ 2066925 w 3171825"/>
              <a:gd name="connsiteY51" fmla="*/ 1771650 h 2441927"/>
              <a:gd name="connsiteX52" fmla="*/ 2009775 w 3171825"/>
              <a:gd name="connsiteY52" fmla="*/ 1790700 h 2441927"/>
              <a:gd name="connsiteX53" fmla="*/ 1981200 w 3171825"/>
              <a:gd name="connsiteY53" fmla="*/ 1800225 h 2441927"/>
              <a:gd name="connsiteX54" fmla="*/ 942975 w 3171825"/>
              <a:gd name="connsiteY54" fmla="*/ 1819275 h 2441927"/>
              <a:gd name="connsiteX55" fmla="*/ 895350 w 3171825"/>
              <a:gd name="connsiteY55" fmla="*/ 1876425 h 2441927"/>
              <a:gd name="connsiteX56" fmla="*/ 876300 w 3171825"/>
              <a:gd name="connsiteY56" fmla="*/ 1933575 h 2441927"/>
              <a:gd name="connsiteX57" fmla="*/ 866775 w 3171825"/>
              <a:gd name="connsiteY57" fmla="*/ 1962150 h 2441927"/>
              <a:gd name="connsiteX58" fmla="*/ 847725 w 3171825"/>
              <a:gd name="connsiteY58" fmla="*/ 2124075 h 2441927"/>
              <a:gd name="connsiteX59" fmla="*/ 828675 w 3171825"/>
              <a:gd name="connsiteY59" fmla="*/ 2171700 h 2441927"/>
              <a:gd name="connsiteX60" fmla="*/ 819150 w 3171825"/>
              <a:gd name="connsiteY60" fmla="*/ 2219325 h 2441927"/>
              <a:gd name="connsiteX61" fmla="*/ 704850 w 3171825"/>
              <a:gd name="connsiteY61" fmla="*/ 2381250 h 2441927"/>
              <a:gd name="connsiteX62" fmla="*/ 332843 w 3171825"/>
              <a:gd name="connsiteY62" fmla="*/ 2426735 h 2441927"/>
              <a:gd name="connsiteX63" fmla="*/ 0 w 3171825"/>
              <a:gd name="connsiteY63" fmla="*/ 2133600 h 2441927"/>
              <a:gd name="connsiteX64" fmla="*/ 38100 w 3171825"/>
              <a:gd name="connsiteY64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304800 w 3171825"/>
              <a:gd name="connsiteY3" fmla="*/ 1209675 h 2441927"/>
              <a:gd name="connsiteX4" fmla="*/ 342900 w 3171825"/>
              <a:gd name="connsiteY4" fmla="*/ 1200150 h 2441927"/>
              <a:gd name="connsiteX5" fmla="*/ 419100 w 3171825"/>
              <a:gd name="connsiteY5" fmla="*/ 1190625 h 2441927"/>
              <a:gd name="connsiteX6" fmla="*/ 1419225 w 3171825"/>
              <a:gd name="connsiteY6" fmla="*/ 1181100 h 2441927"/>
              <a:gd name="connsiteX7" fmla="*/ 1447800 w 3171825"/>
              <a:gd name="connsiteY7" fmla="*/ 1171575 h 2441927"/>
              <a:gd name="connsiteX8" fmla="*/ 1504950 w 3171825"/>
              <a:gd name="connsiteY8" fmla="*/ 1162050 h 2441927"/>
              <a:gd name="connsiteX9" fmla="*/ 1543050 w 3171825"/>
              <a:gd name="connsiteY9" fmla="*/ 1133475 h 2441927"/>
              <a:gd name="connsiteX10" fmla="*/ 1581150 w 3171825"/>
              <a:gd name="connsiteY10" fmla="*/ 1047750 h 2441927"/>
              <a:gd name="connsiteX11" fmla="*/ 1590675 w 3171825"/>
              <a:gd name="connsiteY11" fmla="*/ 1019175 h 2441927"/>
              <a:gd name="connsiteX12" fmla="*/ 1609725 w 3171825"/>
              <a:gd name="connsiteY12" fmla="*/ 923925 h 2441927"/>
              <a:gd name="connsiteX13" fmla="*/ 1647825 w 3171825"/>
              <a:gd name="connsiteY13" fmla="*/ 838200 h 2441927"/>
              <a:gd name="connsiteX14" fmla="*/ 1666875 w 3171825"/>
              <a:gd name="connsiteY14" fmla="*/ 762000 h 2441927"/>
              <a:gd name="connsiteX15" fmla="*/ 1685925 w 3171825"/>
              <a:gd name="connsiteY15" fmla="*/ 733425 h 2441927"/>
              <a:gd name="connsiteX16" fmla="*/ 1714500 w 3171825"/>
              <a:gd name="connsiteY16" fmla="*/ 666750 h 2441927"/>
              <a:gd name="connsiteX17" fmla="*/ 1743075 w 3171825"/>
              <a:gd name="connsiteY17" fmla="*/ 561975 h 2441927"/>
              <a:gd name="connsiteX18" fmla="*/ 1752600 w 3171825"/>
              <a:gd name="connsiteY18" fmla="*/ 276225 h 2441927"/>
              <a:gd name="connsiteX19" fmla="*/ 1762125 w 3171825"/>
              <a:gd name="connsiteY19" fmla="*/ 238125 h 2441927"/>
              <a:gd name="connsiteX20" fmla="*/ 1781175 w 3171825"/>
              <a:gd name="connsiteY20" fmla="*/ 180975 h 2441927"/>
              <a:gd name="connsiteX21" fmla="*/ 1790700 w 3171825"/>
              <a:gd name="connsiteY21" fmla="*/ 152400 h 2441927"/>
              <a:gd name="connsiteX22" fmla="*/ 1809750 w 3171825"/>
              <a:gd name="connsiteY22" fmla="*/ 114300 h 2441927"/>
              <a:gd name="connsiteX23" fmla="*/ 1819275 w 3171825"/>
              <a:gd name="connsiteY23" fmla="*/ 85725 h 2441927"/>
              <a:gd name="connsiteX24" fmla="*/ 1876425 w 3171825"/>
              <a:gd name="connsiteY24" fmla="*/ 28575 h 2441927"/>
              <a:gd name="connsiteX25" fmla="*/ 2028825 w 3171825"/>
              <a:gd name="connsiteY25" fmla="*/ 0 h 2441927"/>
              <a:gd name="connsiteX26" fmla="*/ 3114675 w 3171825"/>
              <a:gd name="connsiteY26" fmla="*/ 9525 h 2441927"/>
              <a:gd name="connsiteX27" fmla="*/ 3152775 w 3171825"/>
              <a:gd name="connsiteY27" fmla="*/ 19050 h 2441927"/>
              <a:gd name="connsiteX28" fmla="*/ 3171825 w 3171825"/>
              <a:gd name="connsiteY28" fmla="*/ 76200 h 2441927"/>
              <a:gd name="connsiteX29" fmla="*/ 3162300 w 3171825"/>
              <a:gd name="connsiteY29" fmla="*/ 333375 h 2441927"/>
              <a:gd name="connsiteX30" fmla="*/ 3152775 w 3171825"/>
              <a:gd name="connsiteY30" fmla="*/ 371475 h 2441927"/>
              <a:gd name="connsiteX31" fmla="*/ 3124200 w 3171825"/>
              <a:gd name="connsiteY31" fmla="*/ 400050 h 2441927"/>
              <a:gd name="connsiteX32" fmla="*/ 3095625 w 3171825"/>
              <a:gd name="connsiteY32" fmla="*/ 438150 h 2441927"/>
              <a:gd name="connsiteX33" fmla="*/ 3076575 w 3171825"/>
              <a:gd name="connsiteY33" fmla="*/ 466725 h 2441927"/>
              <a:gd name="connsiteX34" fmla="*/ 3048000 w 3171825"/>
              <a:gd name="connsiteY34" fmla="*/ 485775 h 2441927"/>
              <a:gd name="connsiteX35" fmla="*/ 2933700 w 3171825"/>
              <a:gd name="connsiteY35" fmla="*/ 523875 h 2441927"/>
              <a:gd name="connsiteX36" fmla="*/ 2886075 w 3171825"/>
              <a:gd name="connsiteY36" fmla="*/ 533400 h 2441927"/>
              <a:gd name="connsiteX37" fmla="*/ 2828925 w 3171825"/>
              <a:gd name="connsiteY37" fmla="*/ 542925 h 2441927"/>
              <a:gd name="connsiteX38" fmla="*/ 2562225 w 3171825"/>
              <a:gd name="connsiteY38" fmla="*/ 571500 h 2441927"/>
              <a:gd name="connsiteX39" fmla="*/ 2447925 w 3171825"/>
              <a:gd name="connsiteY39" fmla="*/ 628650 h 2441927"/>
              <a:gd name="connsiteX40" fmla="*/ 2419350 w 3171825"/>
              <a:gd name="connsiteY40" fmla="*/ 647700 h 2441927"/>
              <a:gd name="connsiteX41" fmla="*/ 2400300 w 3171825"/>
              <a:gd name="connsiteY41" fmla="*/ 676275 h 2441927"/>
              <a:gd name="connsiteX42" fmla="*/ 2381250 w 3171825"/>
              <a:gd name="connsiteY42" fmla="*/ 819150 h 2441927"/>
              <a:gd name="connsiteX43" fmla="*/ 2371725 w 3171825"/>
              <a:gd name="connsiteY43" fmla="*/ 866775 h 2441927"/>
              <a:gd name="connsiteX44" fmla="*/ 2362200 w 3171825"/>
              <a:gd name="connsiteY44" fmla="*/ 1533525 h 2441927"/>
              <a:gd name="connsiteX45" fmla="*/ 2324100 w 3171825"/>
              <a:gd name="connsiteY45" fmla="*/ 1571625 h 2441927"/>
              <a:gd name="connsiteX46" fmla="*/ 2305050 w 3171825"/>
              <a:gd name="connsiteY46" fmla="*/ 1619250 h 2441927"/>
              <a:gd name="connsiteX47" fmla="*/ 2266950 w 3171825"/>
              <a:gd name="connsiteY47" fmla="*/ 1647825 h 2441927"/>
              <a:gd name="connsiteX48" fmla="*/ 2209800 w 3171825"/>
              <a:gd name="connsiteY48" fmla="*/ 1714500 h 2441927"/>
              <a:gd name="connsiteX49" fmla="*/ 2181225 w 3171825"/>
              <a:gd name="connsiteY49" fmla="*/ 1724025 h 2441927"/>
              <a:gd name="connsiteX50" fmla="*/ 2066925 w 3171825"/>
              <a:gd name="connsiteY50" fmla="*/ 1771650 h 2441927"/>
              <a:gd name="connsiteX51" fmla="*/ 2009775 w 3171825"/>
              <a:gd name="connsiteY51" fmla="*/ 1790700 h 2441927"/>
              <a:gd name="connsiteX52" fmla="*/ 1981200 w 3171825"/>
              <a:gd name="connsiteY52" fmla="*/ 1800225 h 2441927"/>
              <a:gd name="connsiteX53" fmla="*/ 942975 w 3171825"/>
              <a:gd name="connsiteY53" fmla="*/ 1819275 h 2441927"/>
              <a:gd name="connsiteX54" fmla="*/ 895350 w 3171825"/>
              <a:gd name="connsiteY54" fmla="*/ 1876425 h 2441927"/>
              <a:gd name="connsiteX55" fmla="*/ 876300 w 3171825"/>
              <a:gd name="connsiteY55" fmla="*/ 1933575 h 2441927"/>
              <a:gd name="connsiteX56" fmla="*/ 866775 w 3171825"/>
              <a:gd name="connsiteY56" fmla="*/ 1962150 h 2441927"/>
              <a:gd name="connsiteX57" fmla="*/ 847725 w 3171825"/>
              <a:gd name="connsiteY57" fmla="*/ 2124075 h 2441927"/>
              <a:gd name="connsiteX58" fmla="*/ 828675 w 3171825"/>
              <a:gd name="connsiteY58" fmla="*/ 2171700 h 2441927"/>
              <a:gd name="connsiteX59" fmla="*/ 819150 w 3171825"/>
              <a:gd name="connsiteY59" fmla="*/ 2219325 h 2441927"/>
              <a:gd name="connsiteX60" fmla="*/ 704850 w 3171825"/>
              <a:gd name="connsiteY60" fmla="*/ 2381250 h 2441927"/>
              <a:gd name="connsiteX61" fmla="*/ 332843 w 3171825"/>
              <a:gd name="connsiteY61" fmla="*/ 2426735 h 2441927"/>
              <a:gd name="connsiteX62" fmla="*/ 0 w 3171825"/>
              <a:gd name="connsiteY62" fmla="*/ 2133600 h 2441927"/>
              <a:gd name="connsiteX63" fmla="*/ 38100 w 3171825"/>
              <a:gd name="connsiteY63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342900 w 3171825"/>
              <a:gd name="connsiteY3" fmla="*/ 1200150 h 2441927"/>
              <a:gd name="connsiteX4" fmla="*/ 419100 w 3171825"/>
              <a:gd name="connsiteY4" fmla="*/ 1190625 h 2441927"/>
              <a:gd name="connsiteX5" fmla="*/ 1419225 w 3171825"/>
              <a:gd name="connsiteY5" fmla="*/ 1181100 h 2441927"/>
              <a:gd name="connsiteX6" fmla="*/ 1447800 w 3171825"/>
              <a:gd name="connsiteY6" fmla="*/ 1171575 h 2441927"/>
              <a:gd name="connsiteX7" fmla="*/ 1504950 w 3171825"/>
              <a:gd name="connsiteY7" fmla="*/ 1162050 h 2441927"/>
              <a:gd name="connsiteX8" fmla="*/ 1543050 w 3171825"/>
              <a:gd name="connsiteY8" fmla="*/ 1133475 h 2441927"/>
              <a:gd name="connsiteX9" fmla="*/ 1581150 w 3171825"/>
              <a:gd name="connsiteY9" fmla="*/ 1047750 h 2441927"/>
              <a:gd name="connsiteX10" fmla="*/ 1590675 w 3171825"/>
              <a:gd name="connsiteY10" fmla="*/ 1019175 h 2441927"/>
              <a:gd name="connsiteX11" fmla="*/ 1609725 w 3171825"/>
              <a:gd name="connsiteY11" fmla="*/ 923925 h 2441927"/>
              <a:gd name="connsiteX12" fmla="*/ 1647825 w 3171825"/>
              <a:gd name="connsiteY12" fmla="*/ 838200 h 2441927"/>
              <a:gd name="connsiteX13" fmla="*/ 1666875 w 3171825"/>
              <a:gd name="connsiteY13" fmla="*/ 762000 h 2441927"/>
              <a:gd name="connsiteX14" fmla="*/ 1685925 w 3171825"/>
              <a:gd name="connsiteY14" fmla="*/ 733425 h 2441927"/>
              <a:gd name="connsiteX15" fmla="*/ 1714500 w 3171825"/>
              <a:gd name="connsiteY15" fmla="*/ 666750 h 2441927"/>
              <a:gd name="connsiteX16" fmla="*/ 1743075 w 3171825"/>
              <a:gd name="connsiteY16" fmla="*/ 561975 h 2441927"/>
              <a:gd name="connsiteX17" fmla="*/ 1752600 w 3171825"/>
              <a:gd name="connsiteY17" fmla="*/ 276225 h 2441927"/>
              <a:gd name="connsiteX18" fmla="*/ 1762125 w 3171825"/>
              <a:gd name="connsiteY18" fmla="*/ 238125 h 2441927"/>
              <a:gd name="connsiteX19" fmla="*/ 1781175 w 3171825"/>
              <a:gd name="connsiteY19" fmla="*/ 180975 h 2441927"/>
              <a:gd name="connsiteX20" fmla="*/ 1790700 w 3171825"/>
              <a:gd name="connsiteY20" fmla="*/ 152400 h 2441927"/>
              <a:gd name="connsiteX21" fmla="*/ 1809750 w 3171825"/>
              <a:gd name="connsiteY21" fmla="*/ 114300 h 2441927"/>
              <a:gd name="connsiteX22" fmla="*/ 1819275 w 3171825"/>
              <a:gd name="connsiteY22" fmla="*/ 85725 h 2441927"/>
              <a:gd name="connsiteX23" fmla="*/ 1876425 w 3171825"/>
              <a:gd name="connsiteY23" fmla="*/ 28575 h 2441927"/>
              <a:gd name="connsiteX24" fmla="*/ 2028825 w 3171825"/>
              <a:gd name="connsiteY24" fmla="*/ 0 h 2441927"/>
              <a:gd name="connsiteX25" fmla="*/ 3114675 w 3171825"/>
              <a:gd name="connsiteY25" fmla="*/ 9525 h 2441927"/>
              <a:gd name="connsiteX26" fmla="*/ 3152775 w 3171825"/>
              <a:gd name="connsiteY26" fmla="*/ 19050 h 2441927"/>
              <a:gd name="connsiteX27" fmla="*/ 3171825 w 3171825"/>
              <a:gd name="connsiteY27" fmla="*/ 76200 h 2441927"/>
              <a:gd name="connsiteX28" fmla="*/ 3162300 w 3171825"/>
              <a:gd name="connsiteY28" fmla="*/ 333375 h 2441927"/>
              <a:gd name="connsiteX29" fmla="*/ 3152775 w 3171825"/>
              <a:gd name="connsiteY29" fmla="*/ 371475 h 2441927"/>
              <a:gd name="connsiteX30" fmla="*/ 3124200 w 3171825"/>
              <a:gd name="connsiteY30" fmla="*/ 400050 h 2441927"/>
              <a:gd name="connsiteX31" fmla="*/ 3095625 w 3171825"/>
              <a:gd name="connsiteY31" fmla="*/ 438150 h 2441927"/>
              <a:gd name="connsiteX32" fmla="*/ 3076575 w 3171825"/>
              <a:gd name="connsiteY32" fmla="*/ 466725 h 2441927"/>
              <a:gd name="connsiteX33" fmla="*/ 3048000 w 3171825"/>
              <a:gd name="connsiteY33" fmla="*/ 485775 h 2441927"/>
              <a:gd name="connsiteX34" fmla="*/ 2933700 w 3171825"/>
              <a:gd name="connsiteY34" fmla="*/ 523875 h 2441927"/>
              <a:gd name="connsiteX35" fmla="*/ 2886075 w 3171825"/>
              <a:gd name="connsiteY35" fmla="*/ 533400 h 2441927"/>
              <a:gd name="connsiteX36" fmla="*/ 2828925 w 3171825"/>
              <a:gd name="connsiteY36" fmla="*/ 542925 h 2441927"/>
              <a:gd name="connsiteX37" fmla="*/ 2562225 w 3171825"/>
              <a:gd name="connsiteY37" fmla="*/ 571500 h 2441927"/>
              <a:gd name="connsiteX38" fmla="*/ 2447925 w 3171825"/>
              <a:gd name="connsiteY38" fmla="*/ 628650 h 2441927"/>
              <a:gd name="connsiteX39" fmla="*/ 2419350 w 3171825"/>
              <a:gd name="connsiteY39" fmla="*/ 647700 h 2441927"/>
              <a:gd name="connsiteX40" fmla="*/ 2400300 w 3171825"/>
              <a:gd name="connsiteY40" fmla="*/ 676275 h 2441927"/>
              <a:gd name="connsiteX41" fmla="*/ 2381250 w 3171825"/>
              <a:gd name="connsiteY41" fmla="*/ 819150 h 2441927"/>
              <a:gd name="connsiteX42" fmla="*/ 2371725 w 3171825"/>
              <a:gd name="connsiteY42" fmla="*/ 866775 h 2441927"/>
              <a:gd name="connsiteX43" fmla="*/ 2362200 w 3171825"/>
              <a:gd name="connsiteY43" fmla="*/ 1533525 h 2441927"/>
              <a:gd name="connsiteX44" fmla="*/ 2324100 w 3171825"/>
              <a:gd name="connsiteY44" fmla="*/ 1571625 h 2441927"/>
              <a:gd name="connsiteX45" fmla="*/ 2305050 w 3171825"/>
              <a:gd name="connsiteY45" fmla="*/ 1619250 h 2441927"/>
              <a:gd name="connsiteX46" fmla="*/ 2266950 w 3171825"/>
              <a:gd name="connsiteY46" fmla="*/ 1647825 h 2441927"/>
              <a:gd name="connsiteX47" fmla="*/ 2209800 w 3171825"/>
              <a:gd name="connsiteY47" fmla="*/ 1714500 h 2441927"/>
              <a:gd name="connsiteX48" fmla="*/ 2181225 w 3171825"/>
              <a:gd name="connsiteY48" fmla="*/ 1724025 h 2441927"/>
              <a:gd name="connsiteX49" fmla="*/ 2066925 w 3171825"/>
              <a:gd name="connsiteY49" fmla="*/ 1771650 h 2441927"/>
              <a:gd name="connsiteX50" fmla="*/ 2009775 w 3171825"/>
              <a:gd name="connsiteY50" fmla="*/ 1790700 h 2441927"/>
              <a:gd name="connsiteX51" fmla="*/ 1981200 w 3171825"/>
              <a:gd name="connsiteY51" fmla="*/ 1800225 h 2441927"/>
              <a:gd name="connsiteX52" fmla="*/ 942975 w 3171825"/>
              <a:gd name="connsiteY52" fmla="*/ 1819275 h 2441927"/>
              <a:gd name="connsiteX53" fmla="*/ 895350 w 3171825"/>
              <a:gd name="connsiteY53" fmla="*/ 1876425 h 2441927"/>
              <a:gd name="connsiteX54" fmla="*/ 876300 w 3171825"/>
              <a:gd name="connsiteY54" fmla="*/ 1933575 h 2441927"/>
              <a:gd name="connsiteX55" fmla="*/ 866775 w 3171825"/>
              <a:gd name="connsiteY55" fmla="*/ 1962150 h 2441927"/>
              <a:gd name="connsiteX56" fmla="*/ 847725 w 3171825"/>
              <a:gd name="connsiteY56" fmla="*/ 2124075 h 2441927"/>
              <a:gd name="connsiteX57" fmla="*/ 828675 w 3171825"/>
              <a:gd name="connsiteY57" fmla="*/ 2171700 h 2441927"/>
              <a:gd name="connsiteX58" fmla="*/ 819150 w 3171825"/>
              <a:gd name="connsiteY58" fmla="*/ 2219325 h 2441927"/>
              <a:gd name="connsiteX59" fmla="*/ 704850 w 3171825"/>
              <a:gd name="connsiteY59" fmla="*/ 2381250 h 2441927"/>
              <a:gd name="connsiteX60" fmla="*/ 332843 w 3171825"/>
              <a:gd name="connsiteY60" fmla="*/ 2426735 h 2441927"/>
              <a:gd name="connsiteX61" fmla="*/ 0 w 3171825"/>
              <a:gd name="connsiteY61" fmla="*/ 2133600 h 2441927"/>
              <a:gd name="connsiteX62" fmla="*/ 38100 w 3171825"/>
              <a:gd name="connsiteY62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419100 w 3171825"/>
              <a:gd name="connsiteY3" fmla="*/ 1190625 h 2441927"/>
              <a:gd name="connsiteX4" fmla="*/ 1419225 w 3171825"/>
              <a:gd name="connsiteY4" fmla="*/ 1181100 h 2441927"/>
              <a:gd name="connsiteX5" fmla="*/ 1447800 w 3171825"/>
              <a:gd name="connsiteY5" fmla="*/ 1171575 h 2441927"/>
              <a:gd name="connsiteX6" fmla="*/ 1504950 w 3171825"/>
              <a:gd name="connsiteY6" fmla="*/ 1162050 h 2441927"/>
              <a:gd name="connsiteX7" fmla="*/ 1543050 w 3171825"/>
              <a:gd name="connsiteY7" fmla="*/ 1133475 h 2441927"/>
              <a:gd name="connsiteX8" fmla="*/ 1581150 w 3171825"/>
              <a:gd name="connsiteY8" fmla="*/ 1047750 h 2441927"/>
              <a:gd name="connsiteX9" fmla="*/ 1590675 w 3171825"/>
              <a:gd name="connsiteY9" fmla="*/ 1019175 h 2441927"/>
              <a:gd name="connsiteX10" fmla="*/ 1609725 w 3171825"/>
              <a:gd name="connsiteY10" fmla="*/ 923925 h 2441927"/>
              <a:gd name="connsiteX11" fmla="*/ 1647825 w 3171825"/>
              <a:gd name="connsiteY11" fmla="*/ 838200 h 2441927"/>
              <a:gd name="connsiteX12" fmla="*/ 1666875 w 3171825"/>
              <a:gd name="connsiteY12" fmla="*/ 762000 h 2441927"/>
              <a:gd name="connsiteX13" fmla="*/ 1685925 w 3171825"/>
              <a:gd name="connsiteY13" fmla="*/ 733425 h 2441927"/>
              <a:gd name="connsiteX14" fmla="*/ 1714500 w 3171825"/>
              <a:gd name="connsiteY14" fmla="*/ 666750 h 2441927"/>
              <a:gd name="connsiteX15" fmla="*/ 1743075 w 3171825"/>
              <a:gd name="connsiteY15" fmla="*/ 561975 h 2441927"/>
              <a:gd name="connsiteX16" fmla="*/ 1752600 w 3171825"/>
              <a:gd name="connsiteY16" fmla="*/ 276225 h 2441927"/>
              <a:gd name="connsiteX17" fmla="*/ 1762125 w 3171825"/>
              <a:gd name="connsiteY17" fmla="*/ 238125 h 2441927"/>
              <a:gd name="connsiteX18" fmla="*/ 1781175 w 3171825"/>
              <a:gd name="connsiteY18" fmla="*/ 180975 h 2441927"/>
              <a:gd name="connsiteX19" fmla="*/ 1790700 w 3171825"/>
              <a:gd name="connsiteY19" fmla="*/ 152400 h 2441927"/>
              <a:gd name="connsiteX20" fmla="*/ 1809750 w 3171825"/>
              <a:gd name="connsiteY20" fmla="*/ 114300 h 2441927"/>
              <a:gd name="connsiteX21" fmla="*/ 1819275 w 3171825"/>
              <a:gd name="connsiteY21" fmla="*/ 85725 h 2441927"/>
              <a:gd name="connsiteX22" fmla="*/ 1876425 w 3171825"/>
              <a:gd name="connsiteY22" fmla="*/ 28575 h 2441927"/>
              <a:gd name="connsiteX23" fmla="*/ 2028825 w 3171825"/>
              <a:gd name="connsiteY23" fmla="*/ 0 h 2441927"/>
              <a:gd name="connsiteX24" fmla="*/ 3114675 w 3171825"/>
              <a:gd name="connsiteY24" fmla="*/ 9525 h 2441927"/>
              <a:gd name="connsiteX25" fmla="*/ 3152775 w 3171825"/>
              <a:gd name="connsiteY25" fmla="*/ 19050 h 2441927"/>
              <a:gd name="connsiteX26" fmla="*/ 3171825 w 3171825"/>
              <a:gd name="connsiteY26" fmla="*/ 76200 h 2441927"/>
              <a:gd name="connsiteX27" fmla="*/ 3162300 w 3171825"/>
              <a:gd name="connsiteY27" fmla="*/ 333375 h 2441927"/>
              <a:gd name="connsiteX28" fmla="*/ 3152775 w 3171825"/>
              <a:gd name="connsiteY28" fmla="*/ 371475 h 2441927"/>
              <a:gd name="connsiteX29" fmla="*/ 3124200 w 3171825"/>
              <a:gd name="connsiteY29" fmla="*/ 400050 h 2441927"/>
              <a:gd name="connsiteX30" fmla="*/ 3095625 w 3171825"/>
              <a:gd name="connsiteY30" fmla="*/ 438150 h 2441927"/>
              <a:gd name="connsiteX31" fmla="*/ 3076575 w 3171825"/>
              <a:gd name="connsiteY31" fmla="*/ 466725 h 2441927"/>
              <a:gd name="connsiteX32" fmla="*/ 3048000 w 3171825"/>
              <a:gd name="connsiteY32" fmla="*/ 485775 h 2441927"/>
              <a:gd name="connsiteX33" fmla="*/ 2933700 w 3171825"/>
              <a:gd name="connsiteY33" fmla="*/ 523875 h 2441927"/>
              <a:gd name="connsiteX34" fmla="*/ 2886075 w 3171825"/>
              <a:gd name="connsiteY34" fmla="*/ 533400 h 2441927"/>
              <a:gd name="connsiteX35" fmla="*/ 2828925 w 3171825"/>
              <a:gd name="connsiteY35" fmla="*/ 542925 h 2441927"/>
              <a:gd name="connsiteX36" fmla="*/ 2562225 w 3171825"/>
              <a:gd name="connsiteY36" fmla="*/ 571500 h 2441927"/>
              <a:gd name="connsiteX37" fmla="*/ 2447925 w 3171825"/>
              <a:gd name="connsiteY37" fmla="*/ 628650 h 2441927"/>
              <a:gd name="connsiteX38" fmla="*/ 2419350 w 3171825"/>
              <a:gd name="connsiteY38" fmla="*/ 647700 h 2441927"/>
              <a:gd name="connsiteX39" fmla="*/ 2400300 w 3171825"/>
              <a:gd name="connsiteY39" fmla="*/ 676275 h 2441927"/>
              <a:gd name="connsiteX40" fmla="*/ 2381250 w 3171825"/>
              <a:gd name="connsiteY40" fmla="*/ 819150 h 2441927"/>
              <a:gd name="connsiteX41" fmla="*/ 2371725 w 3171825"/>
              <a:gd name="connsiteY41" fmla="*/ 866775 h 2441927"/>
              <a:gd name="connsiteX42" fmla="*/ 2362200 w 3171825"/>
              <a:gd name="connsiteY42" fmla="*/ 1533525 h 2441927"/>
              <a:gd name="connsiteX43" fmla="*/ 2324100 w 3171825"/>
              <a:gd name="connsiteY43" fmla="*/ 1571625 h 2441927"/>
              <a:gd name="connsiteX44" fmla="*/ 2305050 w 3171825"/>
              <a:gd name="connsiteY44" fmla="*/ 1619250 h 2441927"/>
              <a:gd name="connsiteX45" fmla="*/ 2266950 w 3171825"/>
              <a:gd name="connsiteY45" fmla="*/ 1647825 h 2441927"/>
              <a:gd name="connsiteX46" fmla="*/ 2209800 w 3171825"/>
              <a:gd name="connsiteY46" fmla="*/ 1714500 h 2441927"/>
              <a:gd name="connsiteX47" fmla="*/ 2181225 w 3171825"/>
              <a:gd name="connsiteY47" fmla="*/ 1724025 h 2441927"/>
              <a:gd name="connsiteX48" fmla="*/ 2066925 w 3171825"/>
              <a:gd name="connsiteY48" fmla="*/ 1771650 h 2441927"/>
              <a:gd name="connsiteX49" fmla="*/ 2009775 w 3171825"/>
              <a:gd name="connsiteY49" fmla="*/ 1790700 h 2441927"/>
              <a:gd name="connsiteX50" fmla="*/ 1981200 w 3171825"/>
              <a:gd name="connsiteY50" fmla="*/ 1800225 h 2441927"/>
              <a:gd name="connsiteX51" fmla="*/ 942975 w 3171825"/>
              <a:gd name="connsiteY51" fmla="*/ 1819275 h 2441927"/>
              <a:gd name="connsiteX52" fmla="*/ 895350 w 3171825"/>
              <a:gd name="connsiteY52" fmla="*/ 1876425 h 2441927"/>
              <a:gd name="connsiteX53" fmla="*/ 876300 w 3171825"/>
              <a:gd name="connsiteY53" fmla="*/ 1933575 h 2441927"/>
              <a:gd name="connsiteX54" fmla="*/ 866775 w 3171825"/>
              <a:gd name="connsiteY54" fmla="*/ 1962150 h 2441927"/>
              <a:gd name="connsiteX55" fmla="*/ 847725 w 3171825"/>
              <a:gd name="connsiteY55" fmla="*/ 2124075 h 2441927"/>
              <a:gd name="connsiteX56" fmla="*/ 828675 w 3171825"/>
              <a:gd name="connsiteY56" fmla="*/ 2171700 h 2441927"/>
              <a:gd name="connsiteX57" fmla="*/ 819150 w 3171825"/>
              <a:gd name="connsiteY57" fmla="*/ 2219325 h 2441927"/>
              <a:gd name="connsiteX58" fmla="*/ 704850 w 3171825"/>
              <a:gd name="connsiteY58" fmla="*/ 2381250 h 2441927"/>
              <a:gd name="connsiteX59" fmla="*/ 332843 w 3171825"/>
              <a:gd name="connsiteY59" fmla="*/ 2426735 h 2441927"/>
              <a:gd name="connsiteX60" fmla="*/ 0 w 3171825"/>
              <a:gd name="connsiteY60" fmla="*/ 2133600 h 2441927"/>
              <a:gd name="connsiteX61" fmla="*/ 38100 w 3171825"/>
              <a:gd name="connsiteY61" fmla="*/ 1847850 h 2441927"/>
              <a:gd name="connsiteX0" fmla="*/ 19050 w 3171825"/>
              <a:gd name="connsiteY0" fmla="*/ 1800225 h 2441927"/>
              <a:gd name="connsiteX1" fmla="*/ 57150 w 3171825"/>
              <a:gd name="connsiteY1" fmla="*/ 1466850 h 2441927"/>
              <a:gd name="connsiteX2" fmla="*/ 66675 w 3171825"/>
              <a:gd name="connsiteY2" fmla="*/ 1247775 h 2441927"/>
              <a:gd name="connsiteX3" fmla="*/ 419100 w 3171825"/>
              <a:gd name="connsiteY3" fmla="*/ 1190625 h 2441927"/>
              <a:gd name="connsiteX4" fmla="*/ 1419225 w 3171825"/>
              <a:gd name="connsiteY4" fmla="*/ 1181100 h 2441927"/>
              <a:gd name="connsiteX5" fmla="*/ 1447800 w 3171825"/>
              <a:gd name="connsiteY5" fmla="*/ 1171575 h 2441927"/>
              <a:gd name="connsiteX6" fmla="*/ 1504950 w 3171825"/>
              <a:gd name="connsiteY6" fmla="*/ 1162050 h 2441927"/>
              <a:gd name="connsiteX7" fmla="*/ 1543050 w 3171825"/>
              <a:gd name="connsiteY7" fmla="*/ 1133475 h 2441927"/>
              <a:gd name="connsiteX8" fmla="*/ 1581150 w 3171825"/>
              <a:gd name="connsiteY8" fmla="*/ 1047750 h 2441927"/>
              <a:gd name="connsiteX9" fmla="*/ 1590675 w 3171825"/>
              <a:gd name="connsiteY9" fmla="*/ 1019175 h 2441927"/>
              <a:gd name="connsiteX10" fmla="*/ 1609725 w 3171825"/>
              <a:gd name="connsiteY10" fmla="*/ 923925 h 2441927"/>
              <a:gd name="connsiteX11" fmla="*/ 1647825 w 3171825"/>
              <a:gd name="connsiteY11" fmla="*/ 838200 h 2441927"/>
              <a:gd name="connsiteX12" fmla="*/ 1666875 w 3171825"/>
              <a:gd name="connsiteY12" fmla="*/ 762000 h 2441927"/>
              <a:gd name="connsiteX13" fmla="*/ 1685925 w 3171825"/>
              <a:gd name="connsiteY13" fmla="*/ 733425 h 2441927"/>
              <a:gd name="connsiteX14" fmla="*/ 1714500 w 3171825"/>
              <a:gd name="connsiteY14" fmla="*/ 666750 h 2441927"/>
              <a:gd name="connsiteX15" fmla="*/ 1743075 w 3171825"/>
              <a:gd name="connsiteY15" fmla="*/ 561975 h 2441927"/>
              <a:gd name="connsiteX16" fmla="*/ 1752600 w 3171825"/>
              <a:gd name="connsiteY16" fmla="*/ 276225 h 2441927"/>
              <a:gd name="connsiteX17" fmla="*/ 1762125 w 3171825"/>
              <a:gd name="connsiteY17" fmla="*/ 238125 h 2441927"/>
              <a:gd name="connsiteX18" fmla="*/ 1781175 w 3171825"/>
              <a:gd name="connsiteY18" fmla="*/ 180975 h 2441927"/>
              <a:gd name="connsiteX19" fmla="*/ 1790700 w 3171825"/>
              <a:gd name="connsiteY19" fmla="*/ 152400 h 2441927"/>
              <a:gd name="connsiteX20" fmla="*/ 1809750 w 3171825"/>
              <a:gd name="connsiteY20" fmla="*/ 114300 h 2441927"/>
              <a:gd name="connsiteX21" fmla="*/ 1819275 w 3171825"/>
              <a:gd name="connsiteY21" fmla="*/ 85725 h 2441927"/>
              <a:gd name="connsiteX22" fmla="*/ 1876425 w 3171825"/>
              <a:gd name="connsiteY22" fmla="*/ 28575 h 2441927"/>
              <a:gd name="connsiteX23" fmla="*/ 2028825 w 3171825"/>
              <a:gd name="connsiteY23" fmla="*/ 0 h 2441927"/>
              <a:gd name="connsiteX24" fmla="*/ 3114675 w 3171825"/>
              <a:gd name="connsiteY24" fmla="*/ 9525 h 2441927"/>
              <a:gd name="connsiteX25" fmla="*/ 3152775 w 3171825"/>
              <a:gd name="connsiteY25" fmla="*/ 19050 h 2441927"/>
              <a:gd name="connsiteX26" fmla="*/ 3171825 w 3171825"/>
              <a:gd name="connsiteY26" fmla="*/ 76200 h 2441927"/>
              <a:gd name="connsiteX27" fmla="*/ 3162300 w 3171825"/>
              <a:gd name="connsiteY27" fmla="*/ 333375 h 2441927"/>
              <a:gd name="connsiteX28" fmla="*/ 3152775 w 3171825"/>
              <a:gd name="connsiteY28" fmla="*/ 371475 h 2441927"/>
              <a:gd name="connsiteX29" fmla="*/ 3124200 w 3171825"/>
              <a:gd name="connsiteY29" fmla="*/ 400050 h 2441927"/>
              <a:gd name="connsiteX30" fmla="*/ 3095625 w 3171825"/>
              <a:gd name="connsiteY30" fmla="*/ 438150 h 2441927"/>
              <a:gd name="connsiteX31" fmla="*/ 3076575 w 3171825"/>
              <a:gd name="connsiteY31" fmla="*/ 466725 h 2441927"/>
              <a:gd name="connsiteX32" fmla="*/ 3048000 w 3171825"/>
              <a:gd name="connsiteY32" fmla="*/ 485775 h 2441927"/>
              <a:gd name="connsiteX33" fmla="*/ 2933700 w 3171825"/>
              <a:gd name="connsiteY33" fmla="*/ 523875 h 2441927"/>
              <a:gd name="connsiteX34" fmla="*/ 2886075 w 3171825"/>
              <a:gd name="connsiteY34" fmla="*/ 533400 h 2441927"/>
              <a:gd name="connsiteX35" fmla="*/ 2828925 w 3171825"/>
              <a:gd name="connsiteY35" fmla="*/ 542925 h 2441927"/>
              <a:gd name="connsiteX36" fmla="*/ 2562225 w 3171825"/>
              <a:gd name="connsiteY36" fmla="*/ 571500 h 2441927"/>
              <a:gd name="connsiteX37" fmla="*/ 2447925 w 3171825"/>
              <a:gd name="connsiteY37" fmla="*/ 628650 h 2441927"/>
              <a:gd name="connsiteX38" fmla="*/ 2419350 w 3171825"/>
              <a:gd name="connsiteY38" fmla="*/ 647700 h 2441927"/>
              <a:gd name="connsiteX39" fmla="*/ 2400300 w 3171825"/>
              <a:gd name="connsiteY39" fmla="*/ 676275 h 2441927"/>
              <a:gd name="connsiteX40" fmla="*/ 2381250 w 3171825"/>
              <a:gd name="connsiteY40" fmla="*/ 819150 h 2441927"/>
              <a:gd name="connsiteX41" fmla="*/ 2371725 w 3171825"/>
              <a:gd name="connsiteY41" fmla="*/ 866775 h 2441927"/>
              <a:gd name="connsiteX42" fmla="*/ 2362200 w 3171825"/>
              <a:gd name="connsiteY42" fmla="*/ 1533525 h 2441927"/>
              <a:gd name="connsiteX43" fmla="*/ 2324100 w 3171825"/>
              <a:gd name="connsiteY43" fmla="*/ 1571625 h 2441927"/>
              <a:gd name="connsiteX44" fmla="*/ 2305050 w 3171825"/>
              <a:gd name="connsiteY44" fmla="*/ 1619250 h 2441927"/>
              <a:gd name="connsiteX45" fmla="*/ 2266950 w 3171825"/>
              <a:gd name="connsiteY45" fmla="*/ 1647825 h 2441927"/>
              <a:gd name="connsiteX46" fmla="*/ 2209800 w 3171825"/>
              <a:gd name="connsiteY46" fmla="*/ 1714500 h 2441927"/>
              <a:gd name="connsiteX47" fmla="*/ 2181225 w 3171825"/>
              <a:gd name="connsiteY47" fmla="*/ 1724025 h 2441927"/>
              <a:gd name="connsiteX48" fmla="*/ 2066925 w 3171825"/>
              <a:gd name="connsiteY48" fmla="*/ 1771650 h 2441927"/>
              <a:gd name="connsiteX49" fmla="*/ 2009775 w 3171825"/>
              <a:gd name="connsiteY49" fmla="*/ 1790700 h 2441927"/>
              <a:gd name="connsiteX50" fmla="*/ 1981200 w 3171825"/>
              <a:gd name="connsiteY50" fmla="*/ 1800225 h 2441927"/>
              <a:gd name="connsiteX51" fmla="*/ 942975 w 3171825"/>
              <a:gd name="connsiteY51" fmla="*/ 1819275 h 2441927"/>
              <a:gd name="connsiteX52" fmla="*/ 895350 w 3171825"/>
              <a:gd name="connsiteY52" fmla="*/ 1876425 h 2441927"/>
              <a:gd name="connsiteX53" fmla="*/ 876300 w 3171825"/>
              <a:gd name="connsiteY53" fmla="*/ 1933575 h 2441927"/>
              <a:gd name="connsiteX54" fmla="*/ 866775 w 3171825"/>
              <a:gd name="connsiteY54" fmla="*/ 1962150 h 2441927"/>
              <a:gd name="connsiteX55" fmla="*/ 847725 w 3171825"/>
              <a:gd name="connsiteY55" fmla="*/ 2124075 h 2441927"/>
              <a:gd name="connsiteX56" fmla="*/ 828675 w 3171825"/>
              <a:gd name="connsiteY56" fmla="*/ 2171700 h 2441927"/>
              <a:gd name="connsiteX57" fmla="*/ 819150 w 3171825"/>
              <a:gd name="connsiteY57" fmla="*/ 2219325 h 2441927"/>
              <a:gd name="connsiteX58" fmla="*/ 704850 w 3171825"/>
              <a:gd name="connsiteY58" fmla="*/ 2381250 h 2441927"/>
              <a:gd name="connsiteX59" fmla="*/ 332843 w 3171825"/>
              <a:gd name="connsiteY59" fmla="*/ 2426735 h 2441927"/>
              <a:gd name="connsiteX60" fmla="*/ 0 w 3171825"/>
              <a:gd name="connsiteY6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09725 w 3171825"/>
              <a:gd name="connsiteY9" fmla="*/ 923925 h 2441927"/>
              <a:gd name="connsiteX10" fmla="*/ 1647825 w 3171825"/>
              <a:gd name="connsiteY10" fmla="*/ 838200 h 2441927"/>
              <a:gd name="connsiteX11" fmla="*/ 1666875 w 3171825"/>
              <a:gd name="connsiteY11" fmla="*/ 762000 h 2441927"/>
              <a:gd name="connsiteX12" fmla="*/ 1685925 w 3171825"/>
              <a:gd name="connsiteY12" fmla="*/ 733425 h 2441927"/>
              <a:gd name="connsiteX13" fmla="*/ 1714500 w 3171825"/>
              <a:gd name="connsiteY13" fmla="*/ 666750 h 2441927"/>
              <a:gd name="connsiteX14" fmla="*/ 1743075 w 3171825"/>
              <a:gd name="connsiteY14" fmla="*/ 561975 h 2441927"/>
              <a:gd name="connsiteX15" fmla="*/ 1752600 w 3171825"/>
              <a:gd name="connsiteY15" fmla="*/ 276225 h 2441927"/>
              <a:gd name="connsiteX16" fmla="*/ 1762125 w 3171825"/>
              <a:gd name="connsiteY16" fmla="*/ 238125 h 2441927"/>
              <a:gd name="connsiteX17" fmla="*/ 1781175 w 3171825"/>
              <a:gd name="connsiteY17" fmla="*/ 180975 h 2441927"/>
              <a:gd name="connsiteX18" fmla="*/ 1790700 w 3171825"/>
              <a:gd name="connsiteY18" fmla="*/ 152400 h 2441927"/>
              <a:gd name="connsiteX19" fmla="*/ 1809750 w 3171825"/>
              <a:gd name="connsiteY19" fmla="*/ 114300 h 2441927"/>
              <a:gd name="connsiteX20" fmla="*/ 1819275 w 3171825"/>
              <a:gd name="connsiteY20" fmla="*/ 85725 h 2441927"/>
              <a:gd name="connsiteX21" fmla="*/ 1876425 w 3171825"/>
              <a:gd name="connsiteY21" fmla="*/ 28575 h 2441927"/>
              <a:gd name="connsiteX22" fmla="*/ 2028825 w 3171825"/>
              <a:gd name="connsiteY22" fmla="*/ 0 h 2441927"/>
              <a:gd name="connsiteX23" fmla="*/ 3114675 w 3171825"/>
              <a:gd name="connsiteY23" fmla="*/ 9525 h 2441927"/>
              <a:gd name="connsiteX24" fmla="*/ 3152775 w 3171825"/>
              <a:gd name="connsiteY24" fmla="*/ 19050 h 2441927"/>
              <a:gd name="connsiteX25" fmla="*/ 3171825 w 3171825"/>
              <a:gd name="connsiteY25" fmla="*/ 76200 h 2441927"/>
              <a:gd name="connsiteX26" fmla="*/ 3162300 w 3171825"/>
              <a:gd name="connsiteY26" fmla="*/ 333375 h 2441927"/>
              <a:gd name="connsiteX27" fmla="*/ 3152775 w 3171825"/>
              <a:gd name="connsiteY27" fmla="*/ 371475 h 2441927"/>
              <a:gd name="connsiteX28" fmla="*/ 3124200 w 3171825"/>
              <a:gd name="connsiteY28" fmla="*/ 400050 h 2441927"/>
              <a:gd name="connsiteX29" fmla="*/ 3095625 w 3171825"/>
              <a:gd name="connsiteY29" fmla="*/ 438150 h 2441927"/>
              <a:gd name="connsiteX30" fmla="*/ 3076575 w 3171825"/>
              <a:gd name="connsiteY30" fmla="*/ 466725 h 2441927"/>
              <a:gd name="connsiteX31" fmla="*/ 3048000 w 3171825"/>
              <a:gd name="connsiteY31" fmla="*/ 485775 h 2441927"/>
              <a:gd name="connsiteX32" fmla="*/ 2933700 w 3171825"/>
              <a:gd name="connsiteY32" fmla="*/ 523875 h 2441927"/>
              <a:gd name="connsiteX33" fmla="*/ 2886075 w 3171825"/>
              <a:gd name="connsiteY33" fmla="*/ 533400 h 2441927"/>
              <a:gd name="connsiteX34" fmla="*/ 2828925 w 3171825"/>
              <a:gd name="connsiteY34" fmla="*/ 542925 h 2441927"/>
              <a:gd name="connsiteX35" fmla="*/ 2562225 w 3171825"/>
              <a:gd name="connsiteY35" fmla="*/ 571500 h 2441927"/>
              <a:gd name="connsiteX36" fmla="*/ 2447925 w 3171825"/>
              <a:gd name="connsiteY36" fmla="*/ 628650 h 2441927"/>
              <a:gd name="connsiteX37" fmla="*/ 2419350 w 3171825"/>
              <a:gd name="connsiteY37" fmla="*/ 647700 h 2441927"/>
              <a:gd name="connsiteX38" fmla="*/ 2400300 w 3171825"/>
              <a:gd name="connsiteY38" fmla="*/ 676275 h 2441927"/>
              <a:gd name="connsiteX39" fmla="*/ 2381250 w 3171825"/>
              <a:gd name="connsiteY39" fmla="*/ 819150 h 2441927"/>
              <a:gd name="connsiteX40" fmla="*/ 2371725 w 3171825"/>
              <a:gd name="connsiteY40" fmla="*/ 866775 h 2441927"/>
              <a:gd name="connsiteX41" fmla="*/ 2362200 w 3171825"/>
              <a:gd name="connsiteY41" fmla="*/ 1533525 h 2441927"/>
              <a:gd name="connsiteX42" fmla="*/ 2324100 w 3171825"/>
              <a:gd name="connsiteY42" fmla="*/ 1571625 h 2441927"/>
              <a:gd name="connsiteX43" fmla="*/ 2305050 w 3171825"/>
              <a:gd name="connsiteY43" fmla="*/ 1619250 h 2441927"/>
              <a:gd name="connsiteX44" fmla="*/ 2266950 w 3171825"/>
              <a:gd name="connsiteY44" fmla="*/ 1647825 h 2441927"/>
              <a:gd name="connsiteX45" fmla="*/ 2209800 w 3171825"/>
              <a:gd name="connsiteY45" fmla="*/ 1714500 h 2441927"/>
              <a:gd name="connsiteX46" fmla="*/ 2181225 w 3171825"/>
              <a:gd name="connsiteY46" fmla="*/ 1724025 h 2441927"/>
              <a:gd name="connsiteX47" fmla="*/ 2066925 w 3171825"/>
              <a:gd name="connsiteY47" fmla="*/ 1771650 h 2441927"/>
              <a:gd name="connsiteX48" fmla="*/ 2009775 w 3171825"/>
              <a:gd name="connsiteY48" fmla="*/ 1790700 h 2441927"/>
              <a:gd name="connsiteX49" fmla="*/ 1981200 w 3171825"/>
              <a:gd name="connsiteY49" fmla="*/ 1800225 h 2441927"/>
              <a:gd name="connsiteX50" fmla="*/ 942975 w 3171825"/>
              <a:gd name="connsiteY50" fmla="*/ 1819275 h 2441927"/>
              <a:gd name="connsiteX51" fmla="*/ 895350 w 3171825"/>
              <a:gd name="connsiteY51" fmla="*/ 1876425 h 2441927"/>
              <a:gd name="connsiteX52" fmla="*/ 876300 w 3171825"/>
              <a:gd name="connsiteY52" fmla="*/ 1933575 h 2441927"/>
              <a:gd name="connsiteX53" fmla="*/ 866775 w 3171825"/>
              <a:gd name="connsiteY53" fmla="*/ 1962150 h 2441927"/>
              <a:gd name="connsiteX54" fmla="*/ 847725 w 3171825"/>
              <a:gd name="connsiteY54" fmla="*/ 2124075 h 2441927"/>
              <a:gd name="connsiteX55" fmla="*/ 828675 w 3171825"/>
              <a:gd name="connsiteY55" fmla="*/ 2171700 h 2441927"/>
              <a:gd name="connsiteX56" fmla="*/ 819150 w 3171825"/>
              <a:gd name="connsiteY56" fmla="*/ 2219325 h 2441927"/>
              <a:gd name="connsiteX57" fmla="*/ 704850 w 3171825"/>
              <a:gd name="connsiteY57" fmla="*/ 2381250 h 2441927"/>
              <a:gd name="connsiteX58" fmla="*/ 332843 w 3171825"/>
              <a:gd name="connsiteY58" fmla="*/ 2426735 h 2441927"/>
              <a:gd name="connsiteX59" fmla="*/ 0 w 3171825"/>
              <a:gd name="connsiteY5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47825 w 3171825"/>
              <a:gd name="connsiteY9" fmla="*/ 838200 h 2441927"/>
              <a:gd name="connsiteX10" fmla="*/ 1666875 w 3171825"/>
              <a:gd name="connsiteY10" fmla="*/ 762000 h 2441927"/>
              <a:gd name="connsiteX11" fmla="*/ 1685925 w 3171825"/>
              <a:gd name="connsiteY11" fmla="*/ 733425 h 2441927"/>
              <a:gd name="connsiteX12" fmla="*/ 1714500 w 3171825"/>
              <a:gd name="connsiteY12" fmla="*/ 666750 h 2441927"/>
              <a:gd name="connsiteX13" fmla="*/ 1743075 w 3171825"/>
              <a:gd name="connsiteY13" fmla="*/ 561975 h 2441927"/>
              <a:gd name="connsiteX14" fmla="*/ 1752600 w 3171825"/>
              <a:gd name="connsiteY14" fmla="*/ 276225 h 2441927"/>
              <a:gd name="connsiteX15" fmla="*/ 1762125 w 3171825"/>
              <a:gd name="connsiteY15" fmla="*/ 238125 h 2441927"/>
              <a:gd name="connsiteX16" fmla="*/ 1781175 w 3171825"/>
              <a:gd name="connsiteY16" fmla="*/ 180975 h 2441927"/>
              <a:gd name="connsiteX17" fmla="*/ 1790700 w 3171825"/>
              <a:gd name="connsiteY17" fmla="*/ 152400 h 2441927"/>
              <a:gd name="connsiteX18" fmla="*/ 1809750 w 3171825"/>
              <a:gd name="connsiteY18" fmla="*/ 114300 h 2441927"/>
              <a:gd name="connsiteX19" fmla="*/ 1819275 w 3171825"/>
              <a:gd name="connsiteY19" fmla="*/ 85725 h 2441927"/>
              <a:gd name="connsiteX20" fmla="*/ 1876425 w 3171825"/>
              <a:gd name="connsiteY20" fmla="*/ 28575 h 2441927"/>
              <a:gd name="connsiteX21" fmla="*/ 2028825 w 3171825"/>
              <a:gd name="connsiteY21" fmla="*/ 0 h 2441927"/>
              <a:gd name="connsiteX22" fmla="*/ 3114675 w 3171825"/>
              <a:gd name="connsiteY22" fmla="*/ 9525 h 2441927"/>
              <a:gd name="connsiteX23" fmla="*/ 3152775 w 3171825"/>
              <a:gd name="connsiteY23" fmla="*/ 19050 h 2441927"/>
              <a:gd name="connsiteX24" fmla="*/ 3171825 w 3171825"/>
              <a:gd name="connsiteY24" fmla="*/ 76200 h 2441927"/>
              <a:gd name="connsiteX25" fmla="*/ 3162300 w 3171825"/>
              <a:gd name="connsiteY25" fmla="*/ 333375 h 2441927"/>
              <a:gd name="connsiteX26" fmla="*/ 3152775 w 3171825"/>
              <a:gd name="connsiteY26" fmla="*/ 371475 h 2441927"/>
              <a:gd name="connsiteX27" fmla="*/ 3124200 w 3171825"/>
              <a:gd name="connsiteY27" fmla="*/ 400050 h 2441927"/>
              <a:gd name="connsiteX28" fmla="*/ 3095625 w 3171825"/>
              <a:gd name="connsiteY28" fmla="*/ 438150 h 2441927"/>
              <a:gd name="connsiteX29" fmla="*/ 3076575 w 3171825"/>
              <a:gd name="connsiteY29" fmla="*/ 466725 h 2441927"/>
              <a:gd name="connsiteX30" fmla="*/ 3048000 w 3171825"/>
              <a:gd name="connsiteY30" fmla="*/ 485775 h 2441927"/>
              <a:gd name="connsiteX31" fmla="*/ 2933700 w 3171825"/>
              <a:gd name="connsiteY31" fmla="*/ 523875 h 2441927"/>
              <a:gd name="connsiteX32" fmla="*/ 2886075 w 3171825"/>
              <a:gd name="connsiteY32" fmla="*/ 533400 h 2441927"/>
              <a:gd name="connsiteX33" fmla="*/ 2828925 w 3171825"/>
              <a:gd name="connsiteY33" fmla="*/ 542925 h 2441927"/>
              <a:gd name="connsiteX34" fmla="*/ 2562225 w 3171825"/>
              <a:gd name="connsiteY34" fmla="*/ 571500 h 2441927"/>
              <a:gd name="connsiteX35" fmla="*/ 2447925 w 3171825"/>
              <a:gd name="connsiteY35" fmla="*/ 628650 h 2441927"/>
              <a:gd name="connsiteX36" fmla="*/ 2419350 w 3171825"/>
              <a:gd name="connsiteY36" fmla="*/ 647700 h 2441927"/>
              <a:gd name="connsiteX37" fmla="*/ 2400300 w 3171825"/>
              <a:gd name="connsiteY37" fmla="*/ 676275 h 2441927"/>
              <a:gd name="connsiteX38" fmla="*/ 2381250 w 3171825"/>
              <a:gd name="connsiteY38" fmla="*/ 819150 h 2441927"/>
              <a:gd name="connsiteX39" fmla="*/ 2371725 w 3171825"/>
              <a:gd name="connsiteY39" fmla="*/ 866775 h 2441927"/>
              <a:gd name="connsiteX40" fmla="*/ 2362200 w 3171825"/>
              <a:gd name="connsiteY40" fmla="*/ 1533525 h 2441927"/>
              <a:gd name="connsiteX41" fmla="*/ 2324100 w 3171825"/>
              <a:gd name="connsiteY41" fmla="*/ 1571625 h 2441927"/>
              <a:gd name="connsiteX42" fmla="*/ 2305050 w 3171825"/>
              <a:gd name="connsiteY42" fmla="*/ 1619250 h 2441927"/>
              <a:gd name="connsiteX43" fmla="*/ 2266950 w 3171825"/>
              <a:gd name="connsiteY43" fmla="*/ 1647825 h 2441927"/>
              <a:gd name="connsiteX44" fmla="*/ 2209800 w 3171825"/>
              <a:gd name="connsiteY44" fmla="*/ 1714500 h 2441927"/>
              <a:gd name="connsiteX45" fmla="*/ 2181225 w 3171825"/>
              <a:gd name="connsiteY45" fmla="*/ 1724025 h 2441927"/>
              <a:gd name="connsiteX46" fmla="*/ 2066925 w 3171825"/>
              <a:gd name="connsiteY46" fmla="*/ 1771650 h 2441927"/>
              <a:gd name="connsiteX47" fmla="*/ 2009775 w 3171825"/>
              <a:gd name="connsiteY47" fmla="*/ 1790700 h 2441927"/>
              <a:gd name="connsiteX48" fmla="*/ 1981200 w 3171825"/>
              <a:gd name="connsiteY48" fmla="*/ 1800225 h 2441927"/>
              <a:gd name="connsiteX49" fmla="*/ 942975 w 3171825"/>
              <a:gd name="connsiteY49" fmla="*/ 1819275 h 2441927"/>
              <a:gd name="connsiteX50" fmla="*/ 895350 w 3171825"/>
              <a:gd name="connsiteY50" fmla="*/ 1876425 h 2441927"/>
              <a:gd name="connsiteX51" fmla="*/ 876300 w 3171825"/>
              <a:gd name="connsiteY51" fmla="*/ 1933575 h 2441927"/>
              <a:gd name="connsiteX52" fmla="*/ 866775 w 3171825"/>
              <a:gd name="connsiteY52" fmla="*/ 1962150 h 2441927"/>
              <a:gd name="connsiteX53" fmla="*/ 847725 w 3171825"/>
              <a:gd name="connsiteY53" fmla="*/ 2124075 h 2441927"/>
              <a:gd name="connsiteX54" fmla="*/ 828675 w 3171825"/>
              <a:gd name="connsiteY54" fmla="*/ 2171700 h 2441927"/>
              <a:gd name="connsiteX55" fmla="*/ 819150 w 3171825"/>
              <a:gd name="connsiteY55" fmla="*/ 2219325 h 2441927"/>
              <a:gd name="connsiteX56" fmla="*/ 704850 w 3171825"/>
              <a:gd name="connsiteY56" fmla="*/ 2381250 h 2441927"/>
              <a:gd name="connsiteX57" fmla="*/ 332843 w 3171825"/>
              <a:gd name="connsiteY57" fmla="*/ 2426735 h 2441927"/>
              <a:gd name="connsiteX58" fmla="*/ 0 w 3171825"/>
              <a:gd name="connsiteY5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66875 w 3171825"/>
              <a:gd name="connsiteY9" fmla="*/ 762000 h 2441927"/>
              <a:gd name="connsiteX10" fmla="*/ 1685925 w 3171825"/>
              <a:gd name="connsiteY10" fmla="*/ 733425 h 2441927"/>
              <a:gd name="connsiteX11" fmla="*/ 1714500 w 3171825"/>
              <a:gd name="connsiteY11" fmla="*/ 666750 h 2441927"/>
              <a:gd name="connsiteX12" fmla="*/ 1743075 w 3171825"/>
              <a:gd name="connsiteY12" fmla="*/ 561975 h 2441927"/>
              <a:gd name="connsiteX13" fmla="*/ 1752600 w 3171825"/>
              <a:gd name="connsiteY13" fmla="*/ 276225 h 2441927"/>
              <a:gd name="connsiteX14" fmla="*/ 1762125 w 3171825"/>
              <a:gd name="connsiteY14" fmla="*/ 238125 h 2441927"/>
              <a:gd name="connsiteX15" fmla="*/ 1781175 w 3171825"/>
              <a:gd name="connsiteY15" fmla="*/ 180975 h 2441927"/>
              <a:gd name="connsiteX16" fmla="*/ 1790700 w 3171825"/>
              <a:gd name="connsiteY16" fmla="*/ 152400 h 2441927"/>
              <a:gd name="connsiteX17" fmla="*/ 1809750 w 3171825"/>
              <a:gd name="connsiteY17" fmla="*/ 114300 h 2441927"/>
              <a:gd name="connsiteX18" fmla="*/ 1819275 w 3171825"/>
              <a:gd name="connsiteY18" fmla="*/ 85725 h 2441927"/>
              <a:gd name="connsiteX19" fmla="*/ 1876425 w 3171825"/>
              <a:gd name="connsiteY19" fmla="*/ 28575 h 2441927"/>
              <a:gd name="connsiteX20" fmla="*/ 2028825 w 3171825"/>
              <a:gd name="connsiteY20" fmla="*/ 0 h 2441927"/>
              <a:gd name="connsiteX21" fmla="*/ 3114675 w 3171825"/>
              <a:gd name="connsiteY21" fmla="*/ 9525 h 2441927"/>
              <a:gd name="connsiteX22" fmla="*/ 3152775 w 3171825"/>
              <a:gd name="connsiteY22" fmla="*/ 19050 h 2441927"/>
              <a:gd name="connsiteX23" fmla="*/ 3171825 w 3171825"/>
              <a:gd name="connsiteY23" fmla="*/ 76200 h 2441927"/>
              <a:gd name="connsiteX24" fmla="*/ 3162300 w 3171825"/>
              <a:gd name="connsiteY24" fmla="*/ 333375 h 2441927"/>
              <a:gd name="connsiteX25" fmla="*/ 3152775 w 3171825"/>
              <a:gd name="connsiteY25" fmla="*/ 371475 h 2441927"/>
              <a:gd name="connsiteX26" fmla="*/ 3124200 w 3171825"/>
              <a:gd name="connsiteY26" fmla="*/ 400050 h 2441927"/>
              <a:gd name="connsiteX27" fmla="*/ 3095625 w 3171825"/>
              <a:gd name="connsiteY27" fmla="*/ 438150 h 2441927"/>
              <a:gd name="connsiteX28" fmla="*/ 3076575 w 3171825"/>
              <a:gd name="connsiteY28" fmla="*/ 466725 h 2441927"/>
              <a:gd name="connsiteX29" fmla="*/ 3048000 w 3171825"/>
              <a:gd name="connsiteY29" fmla="*/ 485775 h 2441927"/>
              <a:gd name="connsiteX30" fmla="*/ 2933700 w 3171825"/>
              <a:gd name="connsiteY30" fmla="*/ 523875 h 2441927"/>
              <a:gd name="connsiteX31" fmla="*/ 2886075 w 3171825"/>
              <a:gd name="connsiteY31" fmla="*/ 533400 h 2441927"/>
              <a:gd name="connsiteX32" fmla="*/ 2828925 w 3171825"/>
              <a:gd name="connsiteY32" fmla="*/ 542925 h 2441927"/>
              <a:gd name="connsiteX33" fmla="*/ 2562225 w 3171825"/>
              <a:gd name="connsiteY33" fmla="*/ 571500 h 2441927"/>
              <a:gd name="connsiteX34" fmla="*/ 2447925 w 3171825"/>
              <a:gd name="connsiteY34" fmla="*/ 628650 h 2441927"/>
              <a:gd name="connsiteX35" fmla="*/ 2419350 w 3171825"/>
              <a:gd name="connsiteY35" fmla="*/ 647700 h 2441927"/>
              <a:gd name="connsiteX36" fmla="*/ 2400300 w 3171825"/>
              <a:gd name="connsiteY36" fmla="*/ 676275 h 2441927"/>
              <a:gd name="connsiteX37" fmla="*/ 2381250 w 3171825"/>
              <a:gd name="connsiteY37" fmla="*/ 819150 h 2441927"/>
              <a:gd name="connsiteX38" fmla="*/ 2371725 w 3171825"/>
              <a:gd name="connsiteY38" fmla="*/ 866775 h 2441927"/>
              <a:gd name="connsiteX39" fmla="*/ 2362200 w 3171825"/>
              <a:gd name="connsiteY39" fmla="*/ 1533525 h 2441927"/>
              <a:gd name="connsiteX40" fmla="*/ 2324100 w 3171825"/>
              <a:gd name="connsiteY40" fmla="*/ 1571625 h 2441927"/>
              <a:gd name="connsiteX41" fmla="*/ 2305050 w 3171825"/>
              <a:gd name="connsiteY41" fmla="*/ 1619250 h 2441927"/>
              <a:gd name="connsiteX42" fmla="*/ 2266950 w 3171825"/>
              <a:gd name="connsiteY42" fmla="*/ 1647825 h 2441927"/>
              <a:gd name="connsiteX43" fmla="*/ 2209800 w 3171825"/>
              <a:gd name="connsiteY43" fmla="*/ 1714500 h 2441927"/>
              <a:gd name="connsiteX44" fmla="*/ 2181225 w 3171825"/>
              <a:gd name="connsiteY44" fmla="*/ 1724025 h 2441927"/>
              <a:gd name="connsiteX45" fmla="*/ 2066925 w 3171825"/>
              <a:gd name="connsiteY45" fmla="*/ 1771650 h 2441927"/>
              <a:gd name="connsiteX46" fmla="*/ 2009775 w 3171825"/>
              <a:gd name="connsiteY46" fmla="*/ 1790700 h 2441927"/>
              <a:gd name="connsiteX47" fmla="*/ 1981200 w 3171825"/>
              <a:gd name="connsiteY47" fmla="*/ 1800225 h 2441927"/>
              <a:gd name="connsiteX48" fmla="*/ 942975 w 3171825"/>
              <a:gd name="connsiteY48" fmla="*/ 1819275 h 2441927"/>
              <a:gd name="connsiteX49" fmla="*/ 895350 w 3171825"/>
              <a:gd name="connsiteY49" fmla="*/ 1876425 h 2441927"/>
              <a:gd name="connsiteX50" fmla="*/ 876300 w 3171825"/>
              <a:gd name="connsiteY50" fmla="*/ 1933575 h 2441927"/>
              <a:gd name="connsiteX51" fmla="*/ 866775 w 3171825"/>
              <a:gd name="connsiteY51" fmla="*/ 1962150 h 2441927"/>
              <a:gd name="connsiteX52" fmla="*/ 847725 w 3171825"/>
              <a:gd name="connsiteY52" fmla="*/ 2124075 h 2441927"/>
              <a:gd name="connsiteX53" fmla="*/ 828675 w 3171825"/>
              <a:gd name="connsiteY53" fmla="*/ 2171700 h 2441927"/>
              <a:gd name="connsiteX54" fmla="*/ 819150 w 3171825"/>
              <a:gd name="connsiteY54" fmla="*/ 2219325 h 2441927"/>
              <a:gd name="connsiteX55" fmla="*/ 704850 w 3171825"/>
              <a:gd name="connsiteY55" fmla="*/ 2381250 h 2441927"/>
              <a:gd name="connsiteX56" fmla="*/ 332843 w 3171825"/>
              <a:gd name="connsiteY56" fmla="*/ 2426735 h 2441927"/>
              <a:gd name="connsiteX57" fmla="*/ 0 w 3171825"/>
              <a:gd name="connsiteY5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685925 w 3171825"/>
              <a:gd name="connsiteY9" fmla="*/ 733425 h 2441927"/>
              <a:gd name="connsiteX10" fmla="*/ 1714500 w 3171825"/>
              <a:gd name="connsiteY10" fmla="*/ 666750 h 2441927"/>
              <a:gd name="connsiteX11" fmla="*/ 1743075 w 3171825"/>
              <a:gd name="connsiteY11" fmla="*/ 561975 h 2441927"/>
              <a:gd name="connsiteX12" fmla="*/ 1752600 w 3171825"/>
              <a:gd name="connsiteY12" fmla="*/ 276225 h 2441927"/>
              <a:gd name="connsiteX13" fmla="*/ 1762125 w 3171825"/>
              <a:gd name="connsiteY13" fmla="*/ 238125 h 2441927"/>
              <a:gd name="connsiteX14" fmla="*/ 1781175 w 3171825"/>
              <a:gd name="connsiteY14" fmla="*/ 180975 h 2441927"/>
              <a:gd name="connsiteX15" fmla="*/ 1790700 w 3171825"/>
              <a:gd name="connsiteY15" fmla="*/ 152400 h 2441927"/>
              <a:gd name="connsiteX16" fmla="*/ 1809750 w 3171825"/>
              <a:gd name="connsiteY16" fmla="*/ 114300 h 2441927"/>
              <a:gd name="connsiteX17" fmla="*/ 1819275 w 3171825"/>
              <a:gd name="connsiteY17" fmla="*/ 85725 h 2441927"/>
              <a:gd name="connsiteX18" fmla="*/ 1876425 w 3171825"/>
              <a:gd name="connsiteY18" fmla="*/ 28575 h 2441927"/>
              <a:gd name="connsiteX19" fmla="*/ 2028825 w 3171825"/>
              <a:gd name="connsiteY19" fmla="*/ 0 h 2441927"/>
              <a:gd name="connsiteX20" fmla="*/ 3114675 w 3171825"/>
              <a:gd name="connsiteY20" fmla="*/ 9525 h 2441927"/>
              <a:gd name="connsiteX21" fmla="*/ 3152775 w 3171825"/>
              <a:gd name="connsiteY21" fmla="*/ 19050 h 2441927"/>
              <a:gd name="connsiteX22" fmla="*/ 3171825 w 3171825"/>
              <a:gd name="connsiteY22" fmla="*/ 76200 h 2441927"/>
              <a:gd name="connsiteX23" fmla="*/ 3162300 w 3171825"/>
              <a:gd name="connsiteY23" fmla="*/ 333375 h 2441927"/>
              <a:gd name="connsiteX24" fmla="*/ 3152775 w 3171825"/>
              <a:gd name="connsiteY24" fmla="*/ 371475 h 2441927"/>
              <a:gd name="connsiteX25" fmla="*/ 3124200 w 3171825"/>
              <a:gd name="connsiteY25" fmla="*/ 400050 h 2441927"/>
              <a:gd name="connsiteX26" fmla="*/ 3095625 w 3171825"/>
              <a:gd name="connsiteY26" fmla="*/ 438150 h 2441927"/>
              <a:gd name="connsiteX27" fmla="*/ 3076575 w 3171825"/>
              <a:gd name="connsiteY27" fmla="*/ 466725 h 2441927"/>
              <a:gd name="connsiteX28" fmla="*/ 3048000 w 3171825"/>
              <a:gd name="connsiteY28" fmla="*/ 485775 h 2441927"/>
              <a:gd name="connsiteX29" fmla="*/ 2933700 w 3171825"/>
              <a:gd name="connsiteY29" fmla="*/ 523875 h 2441927"/>
              <a:gd name="connsiteX30" fmla="*/ 2886075 w 3171825"/>
              <a:gd name="connsiteY30" fmla="*/ 533400 h 2441927"/>
              <a:gd name="connsiteX31" fmla="*/ 2828925 w 3171825"/>
              <a:gd name="connsiteY31" fmla="*/ 542925 h 2441927"/>
              <a:gd name="connsiteX32" fmla="*/ 2562225 w 3171825"/>
              <a:gd name="connsiteY32" fmla="*/ 571500 h 2441927"/>
              <a:gd name="connsiteX33" fmla="*/ 2447925 w 3171825"/>
              <a:gd name="connsiteY33" fmla="*/ 628650 h 2441927"/>
              <a:gd name="connsiteX34" fmla="*/ 2419350 w 3171825"/>
              <a:gd name="connsiteY34" fmla="*/ 647700 h 2441927"/>
              <a:gd name="connsiteX35" fmla="*/ 2400300 w 3171825"/>
              <a:gd name="connsiteY35" fmla="*/ 676275 h 2441927"/>
              <a:gd name="connsiteX36" fmla="*/ 2381250 w 3171825"/>
              <a:gd name="connsiteY36" fmla="*/ 819150 h 2441927"/>
              <a:gd name="connsiteX37" fmla="*/ 2371725 w 3171825"/>
              <a:gd name="connsiteY37" fmla="*/ 866775 h 2441927"/>
              <a:gd name="connsiteX38" fmla="*/ 2362200 w 3171825"/>
              <a:gd name="connsiteY38" fmla="*/ 1533525 h 2441927"/>
              <a:gd name="connsiteX39" fmla="*/ 2324100 w 3171825"/>
              <a:gd name="connsiteY39" fmla="*/ 1571625 h 2441927"/>
              <a:gd name="connsiteX40" fmla="*/ 2305050 w 3171825"/>
              <a:gd name="connsiteY40" fmla="*/ 1619250 h 2441927"/>
              <a:gd name="connsiteX41" fmla="*/ 2266950 w 3171825"/>
              <a:gd name="connsiteY41" fmla="*/ 1647825 h 2441927"/>
              <a:gd name="connsiteX42" fmla="*/ 2209800 w 3171825"/>
              <a:gd name="connsiteY42" fmla="*/ 1714500 h 2441927"/>
              <a:gd name="connsiteX43" fmla="*/ 2181225 w 3171825"/>
              <a:gd name="connsiteY43" fmla="*/ 1724025 h 2441927"/>
              <a:gd name="connsiteX44" fmla="*/ 2066925 w 3171825"/>
              <a:gd name="connsiteY44" fmla="*/ 1771650 h 2441927"/>
              <a:gd name="connsiteX45" fmla="*/ 2009775 w 3171825"/>
              <a:gd name="connsiteY45" fmla="*/ 1790700 h 2441927"/>
              <a:gd name="connsiteX46" fmla="*/ 1981200 w 3171825"/>
              <a:gd name="connsiteY46" fmla="*/ 1800225 h 2441927"/>
              <a:gd name="connsiteX47" fmla="*/ 942975 w 3171825"/>
              <a:gd name="connsiteY47" fmla="*/ 1819275 h 2441927"/>
              <a:gd name="connsiteX48" fmla="*/ 895350 w 3171825"/>
              <a:gd name="connsiteY48" fmla="*/ 1876425 h 2441927"/>
              <a:gd name="connsiteX49" fmla="*/ 876300 w 3171825"/>
              <a:gd name="connsiteY49" fmla="*/ 1933575 h 2441927"/>
              <a:gd name="connsiteX50" fmla="*/ 866775 w 3171825"/>
              <a:gd name="connsiteY50" fmla="*/ 1962150 h 2441927"/>
              <a:gd name="connsiteX51" fmla="*/ 847725 w 3171825"/>
              <a:gd name="connsiteY51" fmla="*/ 2124075 h 2441927"/>
              <a:gd name="connsiteX52" fmla="*/ 828675 w 3171825"/>
              <a:gd name="connsiteY52" fmla="*/ 2171700 h 2441927"/>
              <a:gd name="connsiteX53" fmla="*/ 819150 w 3171825"/>
              <a:gd name="connsiteY53" fmla="*/ 2219325 h 2441927"/>
              <a:gd name="connsiteX54" fmla="*/ 704850 w 3171825"/>
              <a:gd name="connsiteY54" fmla="*/ 2381250 h 2441927"/>
              <a:gd name="connsiteX55" fmla="*/ 332843 w 3171825"/>
              <a:gd name="connsiteY55" fmla="*/ 2426735 h 2441927"/>
              <a:gd name="connsiteX56" fmla="*/ 0 w 3171825"/>
              <a:gd name="connsiteY56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14500 w 3171825"/>
              <a:gd name="connsiteY9" fmla="*/ 666750 h 2441927"/>
              <a:gd name="connsiteX10" fmla="*/ 1743075 w 3171825"/>
              <a:gd name="connsiteY10" fmla="*/ 561975 h 2441927"/>
              <a:gd name="connsiteX11" fmla="*/ 1752600 w 3171825"/>
              <a:gd name="connsiteY11" fmla="*/ 276225 h 2441927"/>
              <a:gd name="connsiteX12" fmla="*/ 1762125 w 3171825"/>
              <a:gd name="connsiteY12" fmla="*/ 238125 h 2441927"/>
              <a:gd name="connsiteX13" fmla="*/ 1781175 w 3171825"/>
              <a:gd name="connsiteY13" fmla="*/ 180975 h 2441927"/>
              <a:gd name="connsiteX14" fmla="*/ 1790700 w 3171825"/>
              <a:gd name="connsiteY14" fmla="*/ 152400 h 2441927"/>
              <a:gd name="connsiteX15" fmla="*/ 1809750 w 3171825"/>
              <a:gd name="connsiteY15" fmla="*/ 114300 h 2441927"/>
              <a:gd name="connsiteX16" fmla="*/ 1819275 w 3171825"/>
              <a:gd name="connsiteY16" fmla="*/ 85725 h 2441927"/>
              <a:gd name="connsiteX17" fmla="*/ 1876425 w 3171825"/>
              <a:gd name="connsiteY17" fmla="*/ 28575 h 2441927"/>
              <a:gd name="connsiteX18" fmla="*/ 2028825 w 3171825"/>
              <a:gd name="connsiteY18" fmla="*/ 0 h 2441927"/>
              <a:gd name="connsiteX19" fmla="*/ 3114675 w 3171825"/>
              <a:gd name="connsiteY19" fmla="*/ 9525 h 2441927"/>
              <a:gd name="connsiteX20" fmla="*/ 3152775 w 3171825"/>
              <a:gd name="connsiteY20" fmla="*/ 19050 h 2441927"/>
              <a:gd name="connsiteX21" fmla="*/ 3171825 w 3171825"/>
              <a:gd name="connsiteY21" fmla="*/ 76200 h 2441927"/>
              <a:gd name="connsiteX22" fmla="*/ 3162300 w 3171825"/>
              <a:gd name="connsiteY22" fmla="*/ 333375 h 2441927"/>
              <a:gd name="connsiteX23" fmla="*/ 3152775 w 3171825"/>
              <a:gd name="connsiteY23" fmla="*/ 371475 h 2441927"/>
              <a:gd name="connsiteX24" fmla="*/ 3124200 w 3171825"/>
              <a:gd name="connsiteY24" fmla="*/ 400050 h 2441927"/>
              <a:gd name="connsiteX25" fmla="*/ 3095625 w 3171825"/>
              <a:gd name="connsiteY25" fmla="*/ 438150 h 2441927"/>
              <a:gd name="connsiteX26" fmla="*/ 3076575 w 3171825"/>
              <a:gd name="connsiteY26" fmla="*/ 466725 h 2441927"/>
              <a:gd name="connsiteX27" fmla="*/ 3048000 w 3171825"/>
              <a:gd name="connsiteY27" fmla="*/ 485775 h 2441927"/>
              <a:gd name="connsiteX28" fmla="*/ 2933700 w 3171825"/>
              <a:gd name="connsiteY28" fmla="*/ 523875 h 2441927"/>
              <a:gd name="connsiteX29" fmla="*/ 2886075 w 3171825"/>
              <a:gd name="connsiteY29" fmla="*/ 533400 h 2441927"/>
              <a:gd name="connsiteX30" fmla="*/ 2828925 w 3171825"/>
              <a:gd name="connsiteY30" fmla="*/ 542925 h 2441927"/>
              <a:gd name="connsiteX31" fmla="*/ 2562225 w 3171825"/>
              <a:gd name="connsiteY31" fmla="*/ 571500 h 2441927"/>
              <a:gd name="connsiteX32" fmla="*/ 2447925 w 3171825"/>
              <a:gd name="connsiteY32" fmla="*/ 628650 h 2441927"/>
              <a:gd name="connsiteX33" fmla="*/ 2419350 w 3171825"/>
              <a:gd name="connsiteY33" fmla="*/ 647700 h 2441927"/>
              <a:gd name="connsiteX34" fmla="*/ 2400300 w 3171825"/>
              <a:gd name="connsiteY34" fmla="*/ 676275 h 2441927"/>
              <a:gd name="connsiteX35" fmla="*/ 2381250 w 3171825"/>
              <a:gd name="connsiteY35" fmla="*/ 819150 h 2441927"/>
              <a:gd name="connsiteX36" fmla="*/ 2371725 w 3171825"/>
              <a:gd name="connsiteY36" fmla="*/ 866775 h 2441927"/>
              <a:gd name="connsiteX37" fmla="*/ 2362200 w 3171825"/>
              <a:gd name="connsiteY37" fmla="*/ 1533525 h 2441927"/>
              <a:gd name="connsiteX38" fmla="*/ 2324100 w 3171825"/>
              <a:gd name="connsiteY38" fmla="*/ 1571625 h 2441927"/>
              <a:gd name="connsiteX39" fmla="*/ 2305050 w 3171825"/>
              <a:gd name="connsiteY39" fmla="*/ 1619250 h 2441927"/>
              <a:gd name="connsiteX40" fmla="*/ 2266950 w 3171825"/>
              <a:gd name="connsiteY40" fmla="*/ 1647825 h 2441927"/>
              <a:gd name="connsiteX41" fmla="*/ 2209800 w 3171825"/>
              <a:gd name="connsiteY41" fmla="*/ 1714500 h 2441927"/>
              <a:gd name="connsiteX42" fmla="*/ 2181225 w 3171825"/>
              <a:gd name="connsiteY42" fmla="*/ 1724025 h 2441927"/>
              <a:gd name="connsiteX43" fmla="*/ 2066925 w 3171825"/>
              <a:gd name="connsiteY43" fmla="*/ 1771650 h 2441927"/>
              <a:gd name="connsiteX44" fmla="*/ 2009775 w 3171825"/>
              <a:gd name="connsiteY44" fmla="*/ 1790700 h 2441927"/>
              <a:gd name="connsiteX45" fmla="*/ 1981200 w 3171825"/>
              <a:gd name="connsiteY45" fmla="*/ 1800225 h 2441927"/>
              <a:gd name="connsiteX46" fmla="*/ 942975 w 3171825"/>
              <a:gd name="connsiteY46" fmla="*/ 1819275 h 2441927"/>
              <a:gd name="connsiteX47" fmla="*/ 895350 w 3171825"/>
              <a:gd name="connsiteY47" fmla="*/ 1876425 h 2441927"/>
              <a:gd name="connsiteX48" fmla="*/ 876300 w 3171825"/>
              <a:gd name="connsiteY48" fmla="*/ 1933575 h 2441927"/>
              <a:gd name="connsiteX49" fmla="*/ 866775 w 3171825"/>
              <a:gd name="connsiteY49" fmla="*/ 1962150 h 2441927"/>
              <a:gd name="connsiteX50" fmla="*/ 847725 w 3171825"/>
              <a:gd name="connsiteY50" fmla="*/ 2124075 h 2441927"/>
              <a:gd name="connsiteX51" fmla="*/ 828675 w 3171825"/>
              <a:gd name="connsiteY51" fmla="*/ 2171700 h 2441927"/>
              <a:gd name="connsiteX52" fmla="*/ 819150 w 3171825"/>
              <a:gd name="connsiteY52" fmla="*/ 2219325 h 2441927"/>
              <a:gd name="connsiteX53" fmla="*/ 704850 w 3171825"/>
              <a:gd name="connsiteY53" fmla="*/ 2381250 h 2441927"/>
              <a:gd name="connsiteX54" fmla="*/ 332843 w 3171825"/>
              <a:gd name="connsiteY54" fmla="*/ 2426735 h 2441927"/>
              <a:gd name="connsiteX55" fmla="*/ 0 w 3171825"/>
              <a:gd name="connsiteY55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43075 w 3171825"/>
              <a:gd name="connsiteY9" fmla="*/ 561975 h 2441927"/>
              <a:gd name="connsiteX10" fmla="*/ 1752600 w 3171825"/>
              <a:gd name="connsiteY10" fmla="*/ 276225 h 2441927"/>
              <a:gd name="connsiteX11" fmla="*/ 1762125 w 3171825"/>
              <a:gd name="connsiteY11" fmla="*/ 238125 h 2441927"/>
              <a:gd name="connsiteX12" fmla="*/ 1781175 w 3171825"/>
              <a:gd name="connsiteY12" fmla="*/ 180975 h 2441927"/>
              <a:gd name="connsiteX13" fmla="*/ 1790700 w 3171825"/>
              <a:gd name="connsiteY13" fmla="*/ 152400 h 2441927"/>
              <a:gd name="connsiteX14" fmla="*/ 1809750 w 3171825"/>
              <a:gd name="connsiteY14" fmla="*/ 114300 h 2441927"/>
              <a:gd name="connsiteX15" fmla="*/ 1819275 w 3171825"/>
              <a:gd name="connsiteY15" fmla="*/ 85725 h 2441927"/>
              <a:gd name="connsiteX16" fmla="*/ 1876425 w 3171825"/>
              <a:gd name="connsiteY16" fmla="*/ 28575 h 2441927"/>
              <a:gd name="connsiteX17" fmla="*/ 2028825 w 3171825"/>
              <a:gd name="connsiteY17" fmla="*/ 0 h 2441927"/>
              <a:gd name="connsiteX18" fmla="*/ 3114675 w 3171825"/>
              <a:gd name="connsiteY18" fmla="*/ 9525 h 2441927"/>
              <a:gd name="connsiteX19" fmla="*/ 3152775 w 3171825"/>
              <a:gd name="connsiteY19" fmla="*/ 19050 h 2441927"/>
              <a:gd name="connsiteX20" fmla="*/ 3171825 w 3171825"/>
              <a:gd name="connsiteY20" fmla="*/ 76200 h 2441927"/>
              <a:gd name="connsiteX21" fmla="*/ 3162300 w 3171825"/>
              <a:gd name="connsiteY21" fmla="*/ 333375 h 2441927"/>
              <a:gd name="connsiteX22" fmla="*/ 3152775 w 3171825"/>
              <a:gd name="connsiteY22" fmla="*/ 371475 h 2441927"/>
              <a:gd name="connsiteX23" fmla="*/ 3124200 w 3171825"/>
              <a:gd name="connsiteY23" fmla="*/ 400050 h 2441927"/>
              <a:gd name="connsiteX24" fmla="*/ 3095625 w 3171825"/>
              <a:gd name="connsiteY24" fmla="*/ 438150 h 2441927"/>
              <a:gd name="connsiteX25" fmla="*/ 3076575 w 3171825"/>
              <a:gd name="connsiteY25" fmla="*/ 466725 h 2441927"/>
              <a:gd name="connsiteX26" fmla="*/ 3048000 w 3171825"/>
              <a:gd name="connsiteY26" fmla="*/ 485775 h 2441927"/>
              <a:gd name="connsiteX27" fmla="*/ 2933700 w 3171825"/>
              <a:gd name="connsiteY27" fmla="*/ 523875 h 2441927"/>
              <a:gd name="connsiteX28" fmla="*/ 2886075 w 3171825"/>
              <a:gd name="connsiteY28" fmla="*/ 533400 h 2441927"/>
              <a:gd name="connsiteX29" fmla="*/ 2828925 w 3171825"/>
              <a:gd name="connsiteY29" fmla="*/ 542925 h 2441927"/>
              <a:gd name="connsiteX30" fmla="*/ 2562225 w 3171825"/>
              <a:gd name="connsiteY30" fmla="*/ 571500 h 2441927"/>
              <a:gd name="connsiteX31" fmla="*/ 2447925 w 3171825"/>
              <a:gd name="connsiteY31" fmla="*/ 628650 h 2441927"/>
              <a:gd name="connsiteX32" fmla="*/ 2419350 w 3171825"/>
              <a:gd name="connsiteY32" fmla="*/ 647700 h 2441927"/>
              <a:gd name="connsiteX33" fmla="*/ 2400300 w 3171825"/>
              <a:gd name="connsiteY33" fmla="*/ 676275 h 2441927"/>
              <a:gd name="connsiteX34" fmla="*/ 2381250 w 3171825"/>
              <a:gd name="connsiteY34" fmla="*/ 819150 h 2441927"/>
              <a:gd name="connsiteX35" fmla="*/ 2371725 w 3171825"/>
              <a:gd name="connsiteY35" fmla="*/ 866775 h 2441927"/>
              <a:gd name="connsiteX36" fmla="*/ 2362200 w 3171825"/>
              <a:gd name="connsiteY36" fmla="*/ 1533525 h 2441927"/>
              <a:gd name="connsiteX37" fmla="*/ 2324100 w 3171825"/>
              <a:gd name="connsiteY37" fmla="*/ 1571625 h 2441927"/>
              <a:gd name="connsiteX38" fmla="*/ 2305050 w 3171825"/>
              <a:gd name="connsiteY38" fmla="*/ 1619250 h 2441927"/>
              <a:gd name="connsiteX39" fmla="*/ 2266950 w 3171825"/>
              <a:gd name="connsiteY39" fmla="*/ 1647825 h 2441927"/>
              <a:gd name="connsiteX40" fmla="*/ 2209800 w 3171825"/>
              <a:gd name="connsiteY40" fmla="*/ 1714500 h 2441927"/>
              <a:gd name="connsiteX41" fmla="*/ 2181225 w 3171825"/>
              <a:gd name="connsiteY41" fmla="*/ 1724025 h 2441927"/>
              <a:gd name="connsiteX42" fmla="*/ 2066925 w 3171825"/>
              <a:gd name="connsiteY42" fmla="*/ 1771650 h 2441927"/>
              <a:gd name="connsiteX43" fmla="*/ 2009775 w 3171825"/>
              <a:gd name="connsiteY43" fmla="*/ 1790700 h 2441927"/>
              <a:gd name="connsiteX44" fmla="*/ 1981200 w 3171825"/>
              <a:gd name="connsiteY44" fmla="*/ 1800225 h 2441927"/>
              <a:gd name="connsiteX45" fmla="*/ 942975 w 3171825"/>
              <a:gd name="connsiteY45" fmla="*/ 1819275 h 2441927"/>
              <a:gd name="connsiteX46" fmla="*/ 895350 w 3171825"/>
              <a:gd name="connsiteY46" fmla="*/ 1876425 h 2441927"/>
              <a:gd name="connsiteX47" fmla="*/ 876300 w 3171825"/>
              <a:gd name="connsiteY47" fmla="*/ 1933575 h 2441927"/>
              <a:gd name="connsiteX48" fmla="*/ 866775 w 3171825"/>
              <a:gd name="connsiteY48" fmla="*/ 1962150 h 2441927"/>
              <a:gd name="connsiteX49" fmla="*/ 847725 w 3171825"/>
              <a:gd name="connsiteY49" fmla="*/ 2124075 h 2441927"/>
              <a:gd name="connsiteX50" fmla="*/ 828675 w 3171825"/>
              <a:gd name="connsiteY50" fmla="*/ 2171700 h 2441927"/>
              <a:gd name="connsiteX51" fmla="*/ 819150 w 3171825"/>
              <a:gd name="connsiteY51" fmla="*/ 2219325 h 2441927"/>
              <a:gd name="connsiteX52" fmla="*/ 704850 w 3171825"/>
              <a:gd name="connsiteY52" fmla="*/ 2381250 h 2441927"/>
              <a:gd name="connsiteX53" fmla="*/ 332843 w 3171825"/>
              <a:gd name="connsiteY53" fmla="*/ 2426735 h 2441927"/>
              <a:gd name="connsiteX54" fmla="*/ 0 w 3171825"/>
              <a:gd name="connsiteY54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81175 w 3171825"/>
              <a:gd name="connsiteY11" fmla="*/ 180975 h 2441927"/>
              <a:gd name="connsiteX12" fmla="*/ 1790700 w 3171825"/>
              <a:gd name="connsiteY12" fmla="*/ 152400 h 2441927"/>
              <a:gd name="connsiteX13" fmla="*/ 1809750 w 3171825"/>
              <a:gd name="connsiteY13" fmla="*/ 114300 h 2441927"/>
              <a:gd name="connsiteX14" fmla="*/ 1819275 w 3171825"/>
              <a:gd name="connsiteY14" fmla="*/ 85725 h 2441927"/>
              <a:gd name="connsiteX15" fmla="*/ 1876425 w 3171825"/>
              <a:gd name="connsiteY15" fmla="*/ 28575 h 2441927"/>
              <a:gd name="connsiteX16" fmla="*/ 2028825 w 3171825"/>
              <a:gd name="connsiteY16" fmla="*/ 0 h 2441927"/>
              <a:gd name="connsiteX17" fmla="*/ 3114675 w 3171825"/>
              <a:gd name="connsiteY17" fmla="*/ 9525 h 2441927"/>
              <a:gd name="connsiteX18" fmla="*/ 3152775 w 3171825"/>
              <a:gd name="connsiteY18" fmla="*/ 19050 h 2441927"/>
              <a:gd name="connsiteX19" fmla="*/ 3171825 w 3171825"/>
              <a:gd name="connsiteY19" fmla="*/ 76200 h 2441927"/>
              <a:gd name="connsiteX20" fmla="*/ 3162300 w 3171825"/>
              <a:gd name="connsiteY20" fmla="*/ 333375 h 2441927"/>
              <a:gd name="connsiteX21" fmla="*/ 3152775 w 3171825"/>
              <a:gd name="connsiteY21" fmla="*/ 371475 h 2441927"/>
              <a:gd name="connsiteX22" fmla="*/ 3124200 w 3171825"/>
              <a:gd name="connsiteY22" fmla="*/ 400050 h 2441927"/>
              <a:gd name="connsiteX23" fmla="*/ 3095625 w 3171825"/>
              <a:gd name="connsiteY23" fmla="*/ 438150 h 2441927"/>
              <a:gd name="connsiteX24" fmla="*/ 3076575 w 3171825"/>
              <a:gd name="connsiteY24" fmla="*/ 466725 h 2441927"/>
              <a:gd name="connsiteX25" fmla="*/ 3048000 w 3171825"/>
              <a:gd name="connsiteY25" fmla="*/ 485775 h 2441927"/>
              <a:gd name="connsiteX26" fmla="*/ 2933700 w 3171825"/>
              <a:gd name="connsiteY26" fmla="*/ 523875 h 2441927"/>
              <a:gd name="connsiteX27" fmla="*/ 2886075 w 3171825"/>
              <a:gd name="connsiteY27" fmla="*/ 533400 h 2441927"/>
              <a:gd name="connsiteX28" fmla="*/ 2828925 w 3171825"/>
              <a:gd name="connsiteY28" fmla="*/ 542925 h 2441927"/>
              <a:gd name="connsiteX29" fmla="*/ 2562225 w 3171825"/>
              <a:gd name="connsiteY29" fmla="*/ 571500 h 2441927"/>
              <a:gd name="connsiteX30" fmla="*/ 2447925 w 3171825"/>
              <a:gd name="connsiteY30" fmla="*/ 628650 h 2441927"/>
              <a:gd name="connsiteX31" fmla="*/ 2419350 w 3171825"/>
              <a:gd name="connsiteY31" fmla="*/ 647700 h 2441927"/>
              <a:gd name="connsiteX32" fmla="*/ 2400300 w 3171825"/>
              <a:gd name="connsiteY32" fmla="*/ 676275 h 2441927"/>
              <a:gd name="connsiteX33" fmla="*/ 2381250 w 3171825"/>
              <a:gd name="connsiteY33" fmla="*/ 819150 h 2441927"/>
              <a:gd name="connsiteX34" fmla="*/ 2371725 w 3171825"/>
              <a:gd name="connsiteY34" fmla="*/ 866775 h 2441927"/>
              <a:gd name="connsiteX35" fmla="*/ 2362200 w 3171825"/>
              <a:gd name="connsiteY35" fmla="*/ 1533525 h 2441927"/>
              <a:gd name="connsiteX36" fmla="*/ 2324100 w 3171825"/>
              <a:gd name="connsiteY36" fmla="*/ 1571625 h 2441927"/>
              <a:gd name="connsiteX37" fmla="*/ 2305050 w 3171825"/>
              <a:gd name="connsiteY37" fmla="*/ 1619250 h 2441927"/>
              <a:gd name="connsiteX38" fmla="*/ 2266950 w 3171825"/>
              <a:gd name="connsiteY38" fmla="*/ 1647825 h 2441927"/>
              <a:gd name="connsiteX39" fmla="*/ 2209800 w 3171825"/>
              <a:gd name="connsiteY39" fmla="*/ 1714500 h 2441927"/>
              <a:gd name="connsiteX40" fmla="*/ 2181225 w 3171825"/>
              <a:gd name="connsiteY40" fmla="*/ 1724025 h 2441927"/>
              <a:gd name="connsiteX41" fmla="*/ 2066925 w 3171825"/>
              <a:gd name="connsiteY41" fmla="*/ 1771650 h 2441927"/>
              <a:gd name="connsiteX42" fmla="*/ 2009775 w 3171825"/>
              <a:gd name="connsiteY42" fmla="*/ 1790700 h 2441927"/>
              <a:gd name="connsiteX43" fmla="*/ 1981200 w 3171825"/>
              <a:gd name="connsiteY43" fmla="*/ 1800225 h 2441927"/>
              <a:gd name="connsiteX44" fmla="*/ 942975 w 3171825"/>
              <a:gd name="connsiteY44" fmla="*/ 1819275 h 2441927"/>
              <a:gd name="connsiteX45" fmla="*/ 895350 w 3171825"/>
              <a:gd name="connsiteY45" fmla="*/ 1876425 h 2441927"/>
              <a:gd name="connsiteX46" fmla="*/ 876300 w 3171825"/>
              <a:gd name="connsiteY46" fmla="*/ 1933575 h 2441927"/>
              <a:gd name="connsiteX47" fmla="*/ 866775 w 3171825"/>
              <a:gd name="connsiteY47" fmla="*/ 1962150 h 2441927"/>
              <a:gd name="connsiteX48" fmla="*/ 847725 w 3171825"/>
              <a:gd name="connsiteY48" fmla="*/ 2124075 h 2441927"/>
              <a:gd name="connsiteX49" fmla="*/ 828675 w 3171825"/>
              <a:gd name="connsiteY49" fmla="*/ 2171700 h 2441927"/>
              <a:gd name="connsiteX50" fmla="*/ 819150 w 3171825"/>
              <a:gd name="connsiteY50" fmla="*/ 2219325 h 2441927"/>
              <a:gd name="connsiteX51" fmla="*/ 704850 w 3171825"/>
              <a:gd name="connsiteY51" fmla="*/ 2381250 h 2441927"/>
              <a:gd name="connsiteX52" fmla="*/ 332843 w 3171825"/>
              <a:gd name="connsiteY52" fmla="*/ 2426735 h 2441927"/>
              <a:gd name="connsiteX53" fmla="*/ 0 w 3171825"/>
              <a:gd name="connsiteY53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09750 w 3171825"/>
              <a:gd name="connsiteY12" fmla="*/ 114300 h 2441927"/>
              <a:gd name="connsiteX13" fmla="*/ 1819275 w 3171825"/>
              <a:gd name="connsiteY13" fmla="*/ 85725 h 2441927"/>
              <a:gd name="connsiteX14" fmla="*/ 1876425 w 3171825"/>
              <a:gd name="connsiteY14" fmla="*/ 28575 h 2441927"/>
              <a:gd name="connsiteX15" fmla="*/ 2028825 w 3171825"/>
              <a:gd name="connsiteY15" fmla="*/ 0 h 2441927"/>
              <a:gd name="connsiteX16" fmla="*/ 3114675 w 3171825"/>
              <a:gd name="connsiteY16" fmla="*/ 9525 h 2441927"/>
              <a:gd name="connsiteX17" fmla="*/ 3152775 w 3171825"/>
              <a:gd name="connsiteY17" fmla="*/ 19050 h 2441927"/>
              <a:gd name="connsiteX18" fmla="*/ 3171825 w 3171825"/>
              <a:gd name="connsiteY18" fmla="*/ 76200 h 2441927"/>
              <a:gd name="connsiteX19" fmla="*/ 3162300 w 3171825"/>
              <a:gd name="connsiteY19" fmla="*/ 333375 h 2441927"/>
              <a:gd name="connsiteX20" fmla="*/ 3152775 w 3171825"/>
              <a:gd name="connsiteY20" fmla="*/ 371475 h 2441927"/>
              <a:gd name="connsiteX21" fmla="*/ 3124200 w 3171825"/>
              <a:gd name="connsiteY21" fmla="*/ 400050 h 2441927"/>
              <a:gd name="connsiteX22" fmla="*/ 3095625 w 3171825"/>
              <a:gd name="connsiteY22" fmla="*/ 438150 h 2441927"/>
              <a:gd name="connsiteX23" fmla="*/ 3076575 w 3171825"/>
              <a:gd name="connsiteY23" fmla="*/ 466725 h 2441927"/>
              <a:gd name="connsiteX24" fmla="*/ 3048000 w 3171825"/>
              <a:gd name="connsiteY24" fmla="*/ 485775 h 2441927"/>
              <a:gd name="connsiteX25" fmla="*/ 2933700 w 3171825"/>
              <a:gd name="connsiteY25" fmla="*/ 523875 h 2441927"/>
              <a:gd name="connsiteX26" fmla="*/ 2886075 w 3171825"/>
              <a:gd name="connsiteY26" fmla="*/ 533400 h 2441927"/>
              <a:gd name="connsiteX27" fmla="*/ 2828925 w 3171825"/>
              <a:gd name="connsiteY27" fmla="*/ 542925 h 2441927"/>
              <a:gd name="connsiteX28" fmla="*/ 2562225 w 3171825"/>
              <a:gd name="connsiteY28" fmla="*/ 571500 h 2441927"/>
              <a:gd name="connsiteX29" fmla="*/ 2447925 w 3171825"/>
              <a:gd name="connsiteY29" fmla="*/ 628650 h 2441927"/>
              <a:gd name="connsiteX30" fmla="*/ 2419350 w 3171825"/>
              <a:gd name="connsiteY30" fmla="*/ 647700 h 2441927"/>
              <a:gd name="connsiteX31" fmla="*/ 2400300 w 3171825"/>
              <a:gd name="connsiteY31" fmla="*/ 676275 h 2441927"/>
              <a:gd name="connsiteX32" fmla="*/ 2381250 w 3171825"/>
              <a:gd name="connsiteY32" fmla="*/ 819150 h 2441927"/>
              <a:gd name="connsiteX33" fmla="*/ 2371725 w 3171825"/>
              <a:gd name="connsiteY33" fmla="*/ 866775 h 2441927"/>
              <a:gd name="connsiteX34" fmla="*/ 2362200 w 3171825"/>
              <a:gd name="connsiteY34" fmla="*/ 1533525 h 2441927"/>
              <a:gd name="connsiteX35" fmla="*/ 2324100 w 3171825"/>
              <a:gd name="connsiteY35" fmla="*/ 1571625 h 2441927"/>
              <a:gd name="connsiteX36" fmla="*/ 2305050 w 3171825"/>
              <a:gd name="connsiteY36" fmla="*/ 1619250 h 2441927"/>
              <a:gd name="connsiteX37" fmla="*/ 2266950 w 3171825"/>
              <a:gd name="connsiteY37" fmla="*/ 1647825 h 2441927"/>
              <a:gd name="connsiteX38" fmla="*/ 2209800 w 3171825"/>
              <a:gd name="connsiteY38" fmla="*/ 1714500 h 2441927"/>
              <a:gd name="connsiteX39" fmla="*/ 2181225 w 3171825"/>
              <a:gd name="connsiteY39" fmla="*/ 1724025 h 2441927"/>
              <a:gd name="connsiteX40" fmla="*/ 2066925 w 3171825"/>
              <a:gd name="connsiteY40" fmla="*/ 1771650 h 2441927"/>
              <a:gd name="connsiteX41" fmla="*/ 2009775 w 3171825"/>
              <a:gd name="connsiteY41" fmla="*/ 1790700 h 2441927"/>
              <a:gd name="connsiteX42" fmla="*/ 1981200 w 3171825"/>
              <a:gd name="connsiteY42" fmla="*/ 1800225 h 2441927"/>
              <a:gd name="connsiteX43" fmla="*/ 942975 w 3171825"/>
              <a:gd name="connsiteY43" fmla="*/ 1819275 h 2441927"/>
              <a:gd name="connsiteX44" fmla="*/ 895350 w 3171825"/>
              <a:gd name="connsiteY44" fmla="*/ 1876425 h 2441927"/>
              <a:gd name="connsiteX45" fmla="*/ 876300 w 3171825"/>
              <a:gd name="connsiteY45" fmla="*/ 1933575 h 2441927"/>
              <a:gd name="connsiteX46" fmla="*/ 866775 w 3171825"/>
              <a:gd name="connsiteY46" fmla="*/ 1962150 h 2441927"/>
              <a:gd name="connsiteX47" fmla="*/ 847725 w 3171825"/>
              <a:gd name="connsiteY47" fmla="*/ 2124075 h 2441927"/>
              <a:gd name="connsiteX48" fmla="*/ 828675 w 3171825"/>
              <a:gd name="connsiteY48" fmla="*/ 2171700 h 2441927"/>
              <a:gd name="connsiteX49" fmla="*/ 819150 w 3171825"/>
              <a:gd name="connsiteY49" fmla="*/ 2219325 h 2441927"/>
              <a:gd name="connsiteX50" fmla="*/ 704850 w 3171825"/>
              <a:gd name="connsiteY50" fmla="*/ 2381250 h 2441927"/>
              <a:gd name="connsiteX51" fmla="*/ 332843 w 3171825"/>
              <a:gd name="connsiteY51" fmla="*/ 2426735 h 2441927"/>
              <a:gd name="connsiteX52" fmla="*/ 0 w 3171825"/>
              <a:gd name="connsiteY52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124200 w 3171825"/>
              <a:gd name="connsiteY20" fmla="*/ 400050 h 2441927"/>
              <a:gd name="connsiteX21" fmla="*/ 3095625 w 3171825"/>
              <a:gd name="connsiteY21" fmla="*/ 438150 h 2441927"/>
              <a:gd name="connsiteX22" fmla="*/ 3076575 w 3171825"/>
              <a:gd name="connsiteY22" fmla="*/ 466725 h 2441927"/>
              <a:gd name="connsiteX23" fmla="*/ 3048000 w 3171825"/>
              <a:gd name="connsiteY23" fmla="*/ 485775 h 2441927"/>
              <a:gd name="connsiteX24" fmla="*/ 2933700 w 3171825"/>
              <a:gd name="connsiteY24" fmla="*/ 523875 h 2441927"/>
              <a:gd name="connsiteX25" fmla="*/ 2886075 w 3171825"/>
              <a:gd name="connsiteY25" fmla="*/ 533400 h 2441927"/>
              <a:gd name="connsiteX26" fmla="*/ 2828925 w 3171825"/>
              <a:gd name="connsiteY26" fmla="*/ 542925 h 2441927"/>
              <a:gd name="connsiteX27" fmla="*/ 2562225 w 3171825"/>
              <a:gd name="connsiteY27" fmla="*/ 571500 h 2441927"/>
              <a:gd name="connsiteX28" fmla="*/ 2447925 w 3171825"/>
              <a:gd name="connsiteY28" fmla="*/ 628650 h 2441927"/>
              <a:gd name="connsiteX29" fmla="*/ 2419350 w 3171825"/>
              <a:gd name="connsiteY29" fmla="*/ 647700 h 2441927"/>
              <a:gd name="connsiteX30" fmla="*/ 2400300 w 3171825"/>
              <a:gd name="connsiteY30" fmla="*/ 676275 h 2441927"/>
              <a:gd name="connsiteX31" fmla="*/ 2381250 w 3171825"/>
              <a:gd name="connsiteY31" fmla="*/ 819150 h 2441927"/>
              <a:gd name="connsiteX32" fmla="*/ 2371725 w 3171825"/>
              <a:gd name="connsiteY32" fmla="*/ 866775 h 2441927"/>
              <a:gd name="connsiteX33" fmla="*/ 2362200 w 3171825"/>
              <a:gd name="connsiteY33" fmla="*/ 1533525 h 2441927"/>
              <a:gd name="connsiteX34" fmla="*/ 2324100 w 3171825"/>
              <a:gd name="connsiteY34" fmla="*/ 1571625 h 2441927"/>
              <a:gd name="connsiteX35" fmla="*/ 2305050 w 3171825"/>
              <a:gd name="connsiteY35" fmla="*/ 1619250 h 2441927"/>
              <a:gd name="connsiteX36" fmla="*/ 2266950 w 3171825"/>
              <a:gd name="connsiteY36" fmla="*/ 1647825 h 2441927"/>
              <a:gd name="connsiteX37" fmla="*/ 2209800 w 3171825"/>
              <a:gd name="connsiteY37" fmla="*/ 1714500 h 2441927"/>
              <a:gd name="connsiteX38" fmla="*/ 2181225 w 3171825"/>
              <a:gd name="connsiteY38" fmla="*/ 1724025 h 2441927"/>
              <a:gd name="connsiteX39" fmla="*/ 2066925 w 3171825"/>
              <a:gd name="connsiteY39" fmla="*/ 1771650 h 2441927"/>
              <a:gd name="connsiteX40" fmla="*/ 2009775 w 3171825"/>
              <a:gd name="connsiteY40" fmla="*/ 1790700 h 2441927"/>
              <a:gd name="connsiteX41" fmla="*/ 1981200 w 3171825"/>
              <a:gd name="connsiteY41" fmla="*/ 1800225 h 2441927"/>
              <a:gd name="connsiteX42" fmla="*/ 942975 w 3171825"/>
              <a:gd name="connsiteY42" fmla="*/ 1819275 h 2441927"/>
              <a:gd name="connsiteX43" fmla="*/ 895350 w 3171825"/>
              <a:gd name="connsiteY43" fmla="*/ 1876425 h 2441927"/>
              <a:gd name="connsiteX44" fmla="*/ 876300 w 3171825"/>
              <a:gd name="connsiteY44" fmla="*/ 1933575 h 2441927"/>
              <a:gd name="connsiteX45" fmla="*/ 866775 w 3171825"/>
              <a:gd name="connsiteY45" fmla="*/ 1962150 h 2441927"/>
              <a:gd name="connsiteX46" fmla="*/ 847725 w 3171825"/>
              <a:gd name="connsiteY46" fmla="*/ 2124075 h 2441927"/>
              <a:gd name="connsiteX47" fmla="*/ 828675 w 3171825"/>
              <a:gd name="connsiteY47" fmla="*/ 2171700 h 2441927"/>
              <a:gd name="connsiteX48" fmla="*/ 819150 w 3171825"/>
              <a:gd name="connsiteY48" fmla="*/ 2219325 h 2441927"/>
              <a:gd name="connsiteX49" fmla="*/ 704850 w 3171825"/>
              <a:gd name="connsiteY49" fmla="*/ 2381250 h 2441927"/>
              <a:gd name="connsiteX50" fmla="*/ 332843 w 3171825"/>
              <a:gd name="connsiteY50" fmla="*/ 2426735 h 2441927"/>
              <a:gd name="connsiteX51" fmla="*/ 0 w 3171825"/>
              <a:gd name="connsiteY51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95625 w 3171825"/>
              <a:gd name="connsiteY20" fmla="*/ 438150 h 2441927"/>
              <a:gd name="connsiteX21" fmla="*/ 3076575 w 3171825"/>
              <a:gd name="connsiteY21" fmla="*/ 466725 h 2441927"/>
              <a:gd name="connsiteX22" fmla="*/ 3048000 w 3171825"/>
              <a:gd name="connsiteY22" fmla="*/ 485775 h 2441927"/>
              <a:gd name="connsiteX23" fmla="*/ 2933700 w 3171825"/>
              <a:gd name="connsiteY23" fmla="*/ 523875 h 2441927"/>
              <a:gd name="connsiteX24" fmla="*/ 2886075 w 3171825"/>
              <a:gd name="connsiteY24" fmla="*/ 533400 h 2441927"/>
              <a:gd name="connsiteX25" fmla="*/ 2828925 w 3171825"/>
              <a:gd name="connsiteY25" fmla="*/ 542925 h 2441927"/>
              <a:gd name="connsiteX26" fmla="*/ 2562225 w 3171825"/>
              <a:gd name="connsiteY26" fmla="*/ 571500 h 2441927"/>
              <a:gd name="connsiteX27" fmla="*/ 2447925 w 3171825"/>
              <a:gd name="connsiteY27" fmla="*/ 628650 h 2441927"/>
              <a:gd name="connsiteX28" fmla="*/ 2419350 w 3171825"/>
              <a:gd name="connsiteY28" fmla="*/ 647700 h 2441927"/>
              <a:gd name="connsiteX29" fmla="*/ 2400300 w 3171825"/>
              <a:gd name="connsiteY29" fmla="*/ 676275 h 2441927"/>
              <a:gd name="connsiteX30" fmla="*/ 2381250 w 3171825"/>
              <a:gd name="connsiteY30" fmla="*/ 819150 h 2441927"/>
              <a:gd name="connsiteX31" fmla="*/ 2371725 w 3171825"/>
              <a:gd name="connsiteY31" fmla="*/ 866775 h 2441927"/>
              <a:gd name="connsiteX32" fmla="*/ 2362200 w 3171825"/>
              <a:gd name="connsiteY32" fmla="*/ 1533525 h 2441927"/>
              <a:gd name="connsiteX33" fmla="*/ 2324100 w 3171825"/>
              <a:gd name="connsiteY33" fmla="*/ 1571625 h 2441927"/>
              <a:gd name="connsiteX34" fmla="*/ 2305050 w 3171825"/>
              <a:gd name="connsiteY34" fmla="*/ 1619250 h 2441927"/>
              <a:gd name="connsiteX35" fmla="*/ 2266950 w 3171825"/>
              <a:gd name="connsiteY35" fmla="*/ 1647825 h 2441927"/>
              <a:gd name="connsiteX36" fmla="*/ 2209800 w 3171825"/>
              <a:gd name="connsiteY36" fmla="*/ 1714500 h 2441927"/>
              <a:gd name="connsiteX37" fmla="*/ 2181225 w 3171825"/>
              <a:gd name="connsiteY37" fmla="*/ 1724025 h 2441927"/>
              <a:gd name="connsiteX38" fmla="*/ 2066925 w 3171825"/>
              <a:gd name="connsiteY38" fmla="*/ 1771650 h 2441927"/>
              <a:gd name="connsiteX39" fmla="*/ 2009775 w 3171825"/>
              <a:gd name="connsiteY39" fmla="*/ 1790700 h 2441927"/>
              <a:gd name="connsiteX40" fmla="*/ 1981200 w 3171825"/>
              <a:gd name="connsiteY40" fmla="*/ 1800225 h 2441927"/>
              <a:gd name="connsiteX41" fmla="*/ 942975 w 3171825"/>
              <a:gd name="connsiteY41" fmla="*/ 1819275 h 2441927"/>
              <a:gd name="connsiteX42" fmla="*/ 895350 w 3171825"/>
              <a:gd name="connsiteY42" fmla="*/ 1876425 h 2441927"/>
              <a:gd name="connsiteX43" fmla="*/ 876300 w 3171825"/>
              <a:gd name="connsiteY43" fmla="*/ 1933575 h 2441927"/>
              <a:gd name="connsiteX44" fmla="*/ 866775 w 3171825"/>
              <a:gd name="connsiteY44" fmla="*/ 1962150 h 2441927"/>
              <a:gd name="connsiteX45" fmla="*/ 847725 w 3171825"/>
              <a:gd name="connsiteY45" fmla="*/ 2124075 h 2441927"/>
              <a:gd name="connsiteX46" fmla="*/ 828675 w 3171825"/>
              <a:gd name="connsiteY46" fmla="*/ 2171700 h 2441927"/>
              <a:gd name="connsiteX47" fmla="*/ 819150 w 3171825"/>
              <a:gd name="connsiteY47" fmla="*/ 2219325 h 2441927"/>
              <a:gd name="connsiteX48" fmla="*/ 704850 w 3171825"/>
              <a:gd name="connsiteY48" fmla="*/ 2381250 h 2441927"/>
              <a:gd name="connsiteX49" fmla="*/ 332843 w 3171825"/>
              <a:gd name="connsiteY49" fmla="*/ 2426735 h 2441927"/>
              <a:gd name="connsiteX50" fmla="*/ 0 w 3171825"/>
              <a:gd name="connsiteY5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76575 w 3171825"/>
              <a:gd name="connsiteY20" fmla="*/ 466725 h 2441927"/>
              <a:gd name="connsiteX21" fmla="*/ 3048000 w 3171825"/>
              <a:gd name="connsiteY21" fmla="*/ 485775 h 2441927"/>
              <a:gd name="connsiteX22" fmla="*/ 2933700 w 3171825"/>
              <a:gd name="connsiteY22" fmla="*/ 523875 h 2441927"/>
              <a:gd name="connsiteX23" fmla="*/ 2886075 w 3171825"/>
              <a:gd name="connsiteY23" fmla="*/ 533400 h 2441927"/>
              <a:gd name="connsiteX24" fmla="*/ 2828925 w 3171825"/>
              <a:gd name="connsiteY24" fmla="*/ 542925 h 2441927"/>
              <a:gd name="connsiteX25" fmla="*/ 2562225 w 3171825"/>
              <a:gd name="connsiteY25" fmla="*/ 571500 h 2441927"/>
              <a:gd name="connsiteX26" fmla="*/ 2447925 w 3171825"/>
              <a:gd name="connsiteY26" fmla="*/ 628650 h 2441927"/>
              <a:gd name="connsiteX27" fmla="*/ 2419350 w 3171825"/>
              <a:gd name="connsiteY27" fmla="*/ 647700 h 2441927"/>
              <a:gd name="connsiteX28" fmla="*/ 2400300 w 3171825"/>
              <a:gd name="connsiteY28" fmla="*/ 676275 h 2441927"/>
              <a:gd name="connsiteX29" fmla="*/ 2381250 w 3171825"/>
              <a:gd name="connsiteY29" fmla="*/ 819150 h 2441927"/>
              <a:gd name="connsiteX30" fmla="*/ 2371725 w 3171825"/>
              <a:gd name="connsiteY30" fmla="*/ 866775 h 2441927"/>
              <a:gd name="connsiteX31" fmla="*/ 2362200 w 3171825"/>
              <a:gd name="connsiteY31" fmla="*/ 1533525 h 2441927"/>
              <a:gd name="connsiteX32" fmla="*/ 2324100 w 3171825"/>
              <a:gd name="connsiteY32" fmla="*/ 1571625 h 2441927"/>
              <a:gd name="connsiteX33" fmla="*/ 2305050 w 3171825"/>
              <a:gd name="connsiteY33" fmla="*/ 1619250 h 2441927"/>
              <a:gd name="connsiteX34" fmla="*/ 2266950 w 3171825"/>
              <a:gd name="connsiteY34" fmla="*/ 1647825 h 2441927"/>
              <a:gd name="connsiteX35" fmla="*/ 2209800 w 3171825"/>
              <a:gd name="connsiteY35" fmla="*/ 1714500 h 2441927"/>
              <a:gd name="connsiteX36" fmla="*/ 2181225 w 3171825"/>
              <a:gd name="connsiteY36" fmla="*/ 1724025 h 2441927"/>
              <a:gd name="connsiteX37" fmla="*/ 2066925 w 3171825"/>
              <a:gd name="connsiteY37" fmla="*/ 1771650 h 2441927"/>
              <a:gd name="connsiteX38" fmla="*/ 2009775 w 3171825"/>
              <a:gd name="connsiteY38" fmla="*/ 1790700 h 2441927"/>
              <a:gd name="connsiteX39" fmla="*/ 1981200 w 3171825"/>
              <a:gd name="connsiteY39" fmla="*/ 1800225 h 2441927"/>
              <a:gd name="connsiteX40" fmla="*/ 942975 w 3171825"/>
              <a:gd name="connsiteY40" fmla="*/ 1819275 h 2441927"/>
              <a:gd name="connsiteX41" fmla="*/ 895350 w 3171825"/>
              <a:gd name="connsiteY41" fmla="*/ 1876425 h 2441927"/>
              <a:gd name="connsiteX42" fmla="*/ 876300 w 3171825"/>
              <a:gd name="connsiteY42" fmla="*/ 1933575 h 2441927"/>
              <a:gd name="connsiteX43" fmla="*/ 866775 w 3171825"/>
              <a:gd name="connsiteY43" fmla="*/ 1962150 h 2441927"/>
              <a:gd name="connsiteX44" fmla="*/ 847725 w 3171825"/>
              <a:gd name="connsiteY44" fmla="*/ 2124075 h 2441927"/>
              <a:gd name="connsiteX45" fmla="*/ 828675 w 3171825"/>
              <a:gd name="connsiteY45" fmla="*/ 2171700 h 2441927"/>
              <a:gd name="connsiteX46" fmla="*/ 819150 w 3171825"/>
              <a:gd name="connsiteY46" fmla="*/ 2219325 h 2441927"/>
              <a:gd name="connsiteX47" fmla="*/ 704850 w 3171825"/>
              <a:gd name="connsiteY47" fmla="*/ 2381250 h 2441927"/>
              <a:gd name="connsiteX48" fmla="*/ 332843 w 3171825"/>
              <a:gd name="connsiteY48" fmla="*/ 2426735 h 2441927"/>
              <a:gd name="connsiteX49" fmla="*/ 0 w 3171825"/>
              <a:gd name="connsiteY4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828925 w 3171825"/>
              <a:gd name="connsiteY23" fmla="*/ 542925 h 2441927"/>
              <a:gd name="connsiteX24" fmla="*/ 2562225 w 3171825"/>
              <a:gd name="connsiteY24" fmla="*/ 571500 h 2441927"/>
              <a:gd name="connsiteX25" fmla="*/ 2447925 w 3171825"/>
              <a:gd name="connsiteY25" fmla="*/ 628650 h 2441927"/>
              <a:gd name="connsiteX26" fmla="*/ 2419350 w 3171825"/>
              <a:gd name="connsiteY26" fmla="*/ 647700 h 2441927"/>
              <a:gd name="connsiteX27" fmla="*/ 2400300 w 3171825"/>
              <a:gd name="connsiteY27" fmla="*/ 676275 h 2441927"/>
              <a:gd name="connsiteX28" fmla="*/ 2381250 w 3171825"/>
              <a:gd name="connsiteY28" fmla="*/ 819150 h 2441927"/>
              <a:gd name="connsiteX29" fmla="*/ 2371725 w 3171825"/>
              <a:gd name="connsiteY29" fmla="*/ 866775 h 2441927"/>
              <a:gd name="connsiteX30" fmla="*/ 2362200 w 3171825"/>
              <a:gd name="connsiteY30" fmla="*/ 1533525 h 2441927"/>
              <a:gd name="connsiteX31" fmla="*/ 2324100 w 3171825"/>
              <a:gd name="connsiteY31" fmla="*/ 1571625 h 2441927"/>
              <a:gd name="connsiteX32" fmla="*/ 2305050 w 3171825"/>
              <a:gd name="connsiteY32" fmla="*/ 1619250 h 2441927"/>
              <a:gd name="connsiteX33" fmla="*/ 2266950 w 3171825"/>
              <a:gd name="connsiteY33" fmla="*/ 1647825 h 2441927"/>
              <a:gd name="connsiteX34" fmla="*/ 2209800 w 3171825"/>
              <a:gd name="connsiteY34" fmla="*/ 1714500 h 2441927"/>
              <a:gd name="connsiteX35" fmla="*/ 2181225 w 3171825"/>
              <a:gd name="connsiteY35" fmla="*/ 1724025 h 2441927"/>
              <a:gd name="connsiteX36" fmla="*/ 2066925 w 3171825"/>
              <a:gd name="connsiteY36" fmla="*/ 1771650 h 2441927"/>
              <a:gd name="connsiteX37" fmla="*/ 2009775 w 3171825"/>
              <a:gd name="connsiteY37" fmla="*/ 1790700 h 2441927"/>
              <a:gd name="connsiteX38" fmla="*/ 1981200 w 3171825"/>
              <a:gd name="connsiteY38" fmla="*/ 1800225 h 2441927"/>
              <a:gd name="connsiteX39" fmla="*/ 942975 w 3171825"/>
              <a:gd name="connsiteY39" fmla="*/ 1819275 h 2441927"/>
              <a:gd name="connsiteX40" fmla="*/ 895350 w 3171825"/>
              <a:gd name="connsiteY40" fmla="*/ 1876425 h 2441927"/>
              <a:gd name="connsiteX41" fmla="*/ 876300 w 3171825"/>
              <a:gd name="connsiteY41" fmla="*/ 1933575 h 2441927"/>
              <a:gd name="connsiteX42" fmla="*/ 866775 w 3171825"/>
              <a:gd name="connsiteY42" fmla="*/ 1962150 h 2441927"/>
              <a:gd name="connsiteX43" fmla="*/ 847725 w 3171825"/>
              <a:gd name="connsiteY43" fmla="*/ 2124075 h 2441927"/>
              <a:gd name="connsiteX44" fmla="*/ 828675 w 3171825"/>
              <a:gd name="connsiteY44" fmla="*/ 2171700 h 2441927"/>
              <a:gd name="connsiteX45" fmla="*/ 819150 w 3171825"/>
              <a:gd name="connsiteY45" fmla="*/ 2219325 h 2441927"/>
              <a:gd name="connsiteX46" fmla="*/ 704850 w 3171825"/>
              <a:gd name="connsiteY46" fmla="*/ 2381250 h 2441927"/>
              <a:gd name="connsiteX47" fmla="*/ 332843 w 3171825"/>
              <a:gd name="connsiteY47" fmla="*/ 2426735 h 2441927"/>
              <a:gd name="connsiteX48" fmla="*/ 0 w 3171825"/>
              <a:gd name="connsiteY4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66950 w 3171825"/>
              <a:gd name="connsiteY32" fmla="*/ 1647825 h 2441927"/>
              <a:gd name="connsiteX33" fmla="*/ 2209800 w 3171825"/>
              <a:gd name="connsiteY33" fmla="*/ 1714500 h 2441927"/>
              <a:gd name="connsiteX34" fmla="*/ 2181225 w 3171825"/>
              <a:gd name="connsiteY34" fmla="*/ 1724025 h 2441927"/>
              <a:gd name="connsiteX35" fmla="*/ 2066925 w 3171825"/>
              <a:gd name="connsiteY35" fmla="*/ 1771650 h 2441927"/>
              <a:gd name="connsiteX36" fmla="*/ 2009775 w 3171825"/>
              <a:gd name="connsiteY36" fmla="*/ 1790700 h 2441927"/>
              <a:gd name="connsiteX37" fmla="*/ 1981200 w 3171825"/>
              <a:gd name="connsiteY37" fmla="*/ 1800225 h 2441927"/>
              <a:gd name="connsiteX38" fmla="*/ 942975 w 3171825"/>
              <a:gd name="connsiteY38" fmla="*/ 1819275 h 2441927"/>
              <a:gd name="connsiteX39" fmla="*/ 895350 w 3171825"/>
              <a:gd name="connsiteY39" fmla="*/ 1876425 h 2441927"/>
              <a:gd name="connsiteX40" fmla="*/ 876300 w 3171825"/>
              <a:gd name="connsiteY40" fmla="*/ 1933575 h 2441927"/>
              <a:gd name="connsiteX41" fmla="*/ 866775 w 3171825"/>
              <a:gd name="connsiteY41" fmla="*/ 1962150 h 2441927"/>
              <a:gd name="connsiteX42" fmla="*/ 847725 w 3171825"/>
              <a:gd name="connsiteY42" fmla="*/ 2124075 h 2441927"/>
              <a:gd name="connsiteX43" fmla="*/ 828675 w 3171825"/>
              <a:gd name="connsiteY43" fmla="*/ 2171700 h 2441927"/>
              <a:gd name="connsiteX44" fmla="*/ 819150 w 3171825"/>
              <a:gd name="connsiteY44" fmla="*/ 2219325 h 2441927"/>
              <a:gd name="connsiteX45" fmla="*/ 704850 w 3171825"/>
              <a:gd name="connsiteY45" fmla="*/ 2381250 h 2441927"/>
              <a:gd name="connsiteX46" fmla="*/ 332843 w 3171825"/>
              <a:gd name="connsiteY46" fmla="*/ 2426735 h 2441927"/>
              <a:gd name="connsiteX47" fmla="*/ 0 w 3171825"/>
              <a:gd name="connsiteY4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181225 w 3171825"/>
              <a:gd name="connsiteY33" fmla="*/ 1724025 h 2441927"/>
              <a:gd name="connsiteX34" fmla="*/ 2066925 w 3171825"/>
              <a:gd name="connsiteY34" fmla="*/ 1771650 h 2441927"/>
              <a:gd name="connsiteX35" fmla="*/ 2009775 w 3171825"/>
              <a:gd name="connsiteY35" fmla="*/ 1790700 h 2441927"/>
              <a:gd name="connsiteX36" fmla="*/ 1981200 w 3171825"/>
              <a:gd name="connsiteY36" fmla="*/ 1800225 h 2441927"/>
              <a:gd name="connsiteX37" fmla="*/ 942975 w 3171825"/>
              <a:gd name="connsiteY37" fmla="*/ 1819275 h 2441927"/>
              <a:gd name="connsiteX38" fmla="*/ 895350 w 3171825"/>
              <a:gd name="connsiteY38" fmla="*/ 1876425 h 2441927"/>
              <a:gd name="connsiteX39" fmla="*/ 876300 w 3171825"/>
              <a:gd name="connsiteY39" fmla="*/ 1933575 h 2441927"/>
              <a:gd name="connsiteX40" fmla="*/ 866775 w 3171825"/>
              <a:gd name="connsiteY40" fmla="*/ 1962150 h 2441927"/>
              <a:gd name="connsiteX41" fmla="*/ 847725 w 3171825"/>
              <a:gd name="connsiteY41" fmla="*/ 2124075 h 2441927"/>
              <a:gd name="connsiteX42" fmla="*/ 828675 w 3171825"/>
              <a:gd name="connsiteY42" fmla="*/ 2171700 h 2441927"/>
              <a:gd name="connsiteX43" fmla="*/ 819150 w 3171825"/>
              <a:gd name="connsiteY43" fmla="*/ 2219325 h 2441927"/>
              <a:gd name="connsiteX44" fmla="*/ 704850 w 3171825"/>
              <a:gd name="connsiteY44" fmla="*/ 2381250 h 2441927"/>
              <a:gd name="connsiteX45" fmla="*/ 332843 w 3171825"/>
              <a:gd name="connsiteY45" fmla="*/ 2426735 h 2441927"/>
              <a:gd name="connsiteX46" fmla="*/ 0 w 3171825"/>
              <a:gd name="connsiteY46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66925 w 3171825"/>
              <a:gd name="connsiteY33" fmla="*/ 1771650 h 2441927"/>
              <a:gd name="connsiteX34" fmla="*/ 2009775 w 3171825"/>
              <a:gd name="connsiteY34" fmla="*/ 1790700 h 2441927"/>
              <a:gd name="connsiteX35" fmla="*/ 1981200 w 3171825"/>
              <a:gd name="connsiteY35" fmla="*/ 1800225 h 2441927"/>
              <a:gd name="connsiteX36" fmla="*/ 942975 w 3171825"/>
              <a:gd name="connsiteY36" fmla="*/ 1819275 h 2441927"/>
              <a:gd name="connsiteX37" fmla="*/ 895350 w 3171825"/>
              <a:gd name="connsiteY37" fmla="*/ 1876425 h 2441927"/>
              <a:gd name="connsiteX38" fmla="*/ 876300 w 3171825"/>
              <a:gd name="connsiteY38" fmla="*/ 1933575 h 2441927"/>
              <a:gd name="connsiteX39" fmla="*/ 866775 w 3171825"/>
              <a:gd name="connsiteY39" fmla="*/ 1962150 h 2441927"/>
              <a:gd name="connsiteX40" fmla="*/ 847725 w 3171825"/>
              <a:gd name="connsiteY40" fmla="*/ 2124075 h 2441927"/>
              <a:gd name="connsiteX41" fmla="*/ 828675 w 3171825"/>
              <a:gd name="connsiteY41" fmla="*/ 2171700 h 2441927"/>
              <a:gd name="connsiteX42" fmla="*/ 819150 w 3171825"/>
              <a:gd name="connsiteY42" fmla="*/ 2219325 h 2441927"/>
              <a:gd name="connsiteX43" fmla="*/ 704850 w 3171825"/>
              <a:gd name="connsiteY43" fmla="*/ 2381250 h 2441927"/>
              <a:gd name="connsiteX44" fmla="*/ 332843 w 3171825"/>
              <a:gd name="connsiteY44" fmla="*/ 2426735 h 2441927"/>
              <a:gd name="connsiteX45" fmla="*/ 0 w 3171825"/>
              <a:gd name="connsiteY45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66925 w 3171825"/>
              <a:gd name="connsiteY33" fmla="*/ 1771650 h 2441927"/>
              <a:gd name="connsiteX34" fmla="*/ 2009775 w 3171825"/>
              <a:gd name="connsiteY34" fmla="*/ 1790700 h 2441927"/>
              <a:gd name="connsiteX35" fmla="*/ 942975 w 3171825"/>
              <a:gd name="connsiteY35" fmla="*/ 1819275 h 2441927"/>
              <a:gd name="connsiteX36" fmla="*/ 895350 w 3171825"/>
              <a:gd name="connsiteY36" fmla="*/ 1876425 h 2441927"/>
              <a:gd name="connsiteX37" fmla="*/ 876300 w 3171825"/>
              <a:gd name="connsiteY37" fmla="*/ 1933575 h 2441927"/>
              <a:gd name="connsiteX38" fmla="*/ 866775 w 3171825"/>
              <a:gd name="connsiteY38" fmla="*/ 1962150 h 2441927"/>
              <a:gd name="connsiteX39" fmla="*/ 847725 w 3171825"/>
              <a:gd name="connsiteY39" fmla="*/ 2124075 h 2441927"/>
              <a:gd name="connsiteX40" fmla="*/ 828675 w 3171825"/>
              <a:gd name="connsiteY40" fmla="*/ 2171700 h 2441927"/>
              <a:gd name="connsiteX41" fmla="*/ 819150 w 3171825"/>
              <a:gd name="connsiteY41" fmla="*/ 2219325 h 2441927"/>
              <a:gd name="connsiteX42" fmla="*/ 704850 w 3171825"/>
              <a:gd name="connsiteY42" fmla="*/ 2381250 h 2441927"/>
              <a:gd name="connsiteX43" fmla="*/ 332843 w 3171825"/>
              <a:gd name="connsiteY43" fmla="*/ 2426735 h 2441927"/>
              <a:gd name="connsiteX44" fmla="*/ 0 w 3171825"/>
              <a:gd name="connsiteY44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209800 w 3171825"/>
              <a:gd name="connsiteY32" fmla="*/ 1714500 h 2441927"/>
              <a:gd name="connsiteX33" fmla="*/ 2009775 w 3171825"/>
              <a:gd name="connsiteY33" fmla="*/ 1790700 h 2441927"/>
              <a:gd name="connsiteX34" fmla="*/ 942975 w 3171825"/>
              <a:gd name="connsiteY34" fmla="*/ 1819275 h 2441927"/>
              <a:gd name="connsiteX35" fmla="*/ 895350 w 3171825"/>
              <a:gd name="connsiteY35" fmla="*/ 1876425 h 2441927"/>
              <a:gd name="connsiteX36" fmla="*/ 876300 w 3171825"/>
              <a:gd name="connsiteY36" fmla="*/ 1933575 h 2441927"/>
              <a:gd name="connsiteX37" fmla="*/ 866775 w 3171825"/>
              <a:gd name="connsiteY37" fmla="*/ 1962150 h 2441927"/>
              <a:gd name="connsiteX38" fmla="*/ 847725 w 3171825"/>
              <a:gd name="connsiteY38" fmla="*/ 2124075 h 2441927"/>
              <a:gd name="connsiteX39" fmla="*/ 828675 w 3171825"/>
              <a:gd name="connsiteY39" fmla="*/ 2171700 h 2441927"/>
              <a:gd name="connsiteX40" fmla="*/ 819150 w 3171825"/>
              <a:gd name="connsiteY40" fmla="*/ 2219325 h 2441927"/>
              <a:gd name="connsiteX41" fmla="*/ 704850 w 3171825"/>
              <a:gd name="connsiteY41" fmla="*/ 2381250 h 2441927"/>
              <a:gd name="connsiteX42" fmla="*/ 332843 w 3171825"/>
              <a:gd name="connsiteY42" fmla="*/ 2426735 h 2441927"/>
              <a:gd name="connsiteX43" fmla="*/ 0 w 3171825"/>
              <a:gd name="connsiteY43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24100 w 3171825"/>
              <a:gd name="connsiteY30" fmla="*/ 1571625 h 2441927"/>
              <a:gd name="connsiteX31" fmla="*/ 2305050 w 3171825"/>
              <a:gd name="connsiteY31" fmla="*/ 1619250 h 2441927"/>
              <a:gd name="connsiteX32" fmla="*/ 2009775 w 3171825"/>
              <a:gd name="connsiteY32" fmla="*/ 1790700 h 2441927"/>
              <a:gd name="connsiteX33" fmla="*/ 942975 w 3171825"/>
              <a:gd name="connsiteY33" fmla="*/ 1819275 h 2441927"/>
              <a:gd name="connsiteX34" fmla="*/ 895350 w 3171825"/>
              <a:gd name="connsiteY34" fmla="*/ 1876425 h 2441927"/>
              <a:gd name="connsiteX35" fmla="*/ 876300 w 3171825"/>
              <a:gd name="connsiteY35" fmla="*/ 1933575 h 2441927"/>
              <a:gd name="connsiteX36" fmla="*/ 866775 w 3171825"/>
              <a:gd name="connsiteY36" fmla="*/ 1962150 h 2441927"/>
              <a:gd name="connsiteX37" fmla="*/ 847725 w 3171825"/>
              <a:gd name="connsiteY37" fmla="*/ 2124075 h 2441927"/>
              <a:gd name="connsiteX38" fmla="*/ 828675 w 3171825"/>
              <a:gd name="connsiteY38" fmla="*/ 2171700 h 2441927"/>
              <a:gd name="connsiteX39" fmla="*/ 819150 w 3171825"/>
              <a:gd name="connsiteY39" fmla="*/ 2219325 h 2441927"/>
              <a:gd name="connsiteX40" fmla="*/ 704850 w 3171825"/>
              <a:gd name="connsiteY40" fmla="*/ 2381250 h 2441927"/>
              <a:gd name="connsiteX41" fmla="*/ 332843 w 3171825"/>
              <a:gd name="connsiteY41" fmla="*/ 2426735 h 2441927"/>
              <a:gd name="connsiteX42" fmla="*/ 0 w 3171825"/>
              <a:gd name="connsiteY42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305050 w 3171825"/>
              <a:gd name="connsiteY30" fmla="*/ 1619250 h 2441927"/>
              <a:gd name="connsiteX31" fmla="*/ 2009775 w 3171825"/>
              <a:gd name="connsiteY31" fmla="*/ 1790700 h 2441927"/>
              <a:gd name="connsiteX32" fmla="*/ 942975 w 3171825"/>
              <a:gd name="connsiteY32" fmla="*/ 1819275 h 2441927"/>
              <a:gd name="connsiteX33" fmla="*/ 895350 w 3171825"/>
              <a:gd name="connsiteY33" fmla="*/ 1876425 h 2441927"/>
              <a:gd name="connsiteX34" fmla="*/ 876300 w 3171825"/>
              <a:gd name="connsiteY34" fmla="*/ 1933575 h 2441927"/>
              <a:gd name="connsiteX35" fmla="*/ 866775 w 3171825"/>
              <a:gd name="connsiteY35" fmla="*/ 1962150 h 2441927"/>
              <a:gd name="connsiteX36" fmla="*/ 847725 w 3171825"/>
              <a:gd name="connsiteY36" fmla="*/ 2124075 h 2441927"/>
              <a:gd name="connsiteX37" fmla="*/ 828675 w 3171825"/>
              <a:gd name="connsiteY37" fmla="*/ 2171700 h 2441927"/>
              <a:gd name="connsiteX38" fmla="*/ 819150 w 3171825"/>
              <a:gd name="connsiteY38" fmla="*/ 2219325 h 2441927"/>
              <a:gd name="connsiteX39" fmla="*/ 704850 w 3171825"/>
              <a:gd name="connsiteY39" fmla="*/ 2381250 h 2441927"/>
              <a:gd name="connsiteX40" fmla="*/ 332843 w 3171825"/>
              <a:gd name="connsiteY40" fmla="*/ 2426735 h 2441927"/>
              <a:gd name="connsiteX41" fmla="*/ 0 w 3171825"/>
              <a:gd name="connsiteY41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400300 w 3171825"/>
              <a:gd name="connsiteY26" fmla="*/ 676275 h 2441927"/>
              <a:gd name="connsiteX27" fmla="*/ 2381250 w 3171825"/>
              <a:gd name="connsiteY27" fmla="*/ 819150 h 2441927"/>
              <a:gd name="connsiteX28" fmla="*/ 2371725 w 3171825"/>
              <a:gd name="connsiteY28" fmla="*/ 866775 h 2441927"/>
              <a:gd name="connsiteX29" fmla="*/ 2362200 w 3171825"/>
              <a:gd name="connsiteY29" fmla="*/ 1533525 h 2441927"/>
              <a:gd name="connsiteX30" fmla="*/ 2009775 w 3171825"/>
              <a:gd name="connsiteY30" fmla="*/ 1790700 h 2441927"/>
              <a:gd name="connsiteX31" fmla="*/ 942975 w 3171825"/>
              <a:gd name="connsiteY31" fmla="*/ 1819275 h 2441927"/>
              <a:gd name="connsiteX32" fmla="*/ 895350 w 3171825"/>
              <a:gd name="connsiteY32" fmla="*/ 1876425 h 2441927"/>
              <a:gd name="connsiteX33" fmla="*/ 876300 w 3171825"/>
              <a:gd name="connsiteY33" fmla="*/ 1933575 h 2441927"/>
              <a:gd name="connsiteX34" fmla="*/ 866775 w 3171825"/>
              <a:gd name="connsiteY34" fmla="*/ 1962150 h 2441927"/>
              <a:gd name="connsiteX35" fmla="*/ 847725 w 3171825"/>
              <a:gd name="connsiteY35" fmla="*/ 2124075 h 2441927"/>
              <a:gd name="connsiteX36" fmla="*/ 828675 w 3171825"/>
              <a:gd name="connsiteY36" fmla="*/ 2171700 h 2441927"/>
              <a:gd name="connsiteX37" fmla="*/ 819150 w 3171825"/>
              <a:gd name="connsiteY37" fmla="*/ 2219325 h 2441927"/>
              <a:gd name="connsiteX38" fmla="*/ 704850 w 3171825"/>
              <a:gd name="connsiteY38" fmla="*/ 2381250 h 2441927"/>
              <a:gd name="connsiteX39" fmla="*/ 332843 w 3171825"/>
              <a:gd name="connsiteY39" fmla="*/ 2426735 h 2441927"/>
              <a:gd name="connsiteX40" fmla="*/ 0 w 3171825"/>
              <a:gd name="connsiteY40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381250 w 3171825"/>
              <a:gd name="connsiteY26" fmla="*/ 819150 h 2441927"/>
              <a:gd name="connsiteX27" fmla="*/ 2371725 w 3171825"/>
              <a:gd name="connsiteY27" fmla="*/ 866775 h 2441927"/>
              <a:gd name="connsiteX28" fmla="*/ 2362200 w 3171825"/>
              <a:gd name="connsiteY28" fmla="*/ 1533525 h 2441927"/>
              <a:gd name="connsiteX29" fmla="*/ 2009775 w 3171825"/>
              <a:gd name="connsiteY29" fmla="*/ 1790700 h 2441927"/>
              <a:gd name="connsiteX30" fmla="*/ 942975 w 3171825"/>
              <a:gd name="connsiteY30" fmla="*/ 1819275 h 2441927"/>
              <a:gd name="connsiteX31" fmla="*/ 895350 w 3171825"/>
              <a:gd name="connsiteY31" fmla="*/ 1876425 h 2441927"/>
              <a:gd name="connsiteX32" fmla="*/ 876300 w 3171825"/>
              <a:gd name="connsiteY32" fmla="*/ 1933575 h 2441927"/>
              <a:gd name="connsiteX33" fmla="*/ 866775 w 3171825"/>
              <a:gd name="connsiteY33" fmla="*/ 1962150 h 2441927"/>
              <a:gd name="connsiteX34" fmla="*/ 847725 w 3171825"/>
              <a:gd name="connsiteY34" fmla="*/ 2124075 h 2441927"/>
              <a:gd name="connsiteX35" fmla="*/ 828675 w 3171825"/>
              <a:gd name="connsiteY35" fmla="*/ 2171700 h 2441927"/>
              <a:gd name="connsiteX36" fmla="*/ 819150 w 3171825"/>
              <a:gd name="connsiteY36" fmla="*/ 2219325 h 2441927"/>
              <a:gd name="connsiteX37" fmla="*/ 704850 w 3171825"/>
              <a:gd name="connsiteY37" fmla="*/ 2381250 h 2441927"/>
              <a:gd name="connsiteX38" fmla="*/ 332843 w 3171825"/>
              <a:gd name="connsiteY38" fmla="*/ 2426735 h 2441927"/>
              <a:gd name="connsiteX39" fmla="*/ 0 w 3171825"/>
              <a:gd name="connsiteY39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47925 w 3171825"/>
              <a:gd name="connsiteY24" fmla="*/ 628650 h 2441927"/>
              <a:gd name="connsiteX25" fmla="*/ 2419350 w 3171825"/>
              <a:gd name="connsiteY25" fmla="*/ 647700 h 2441927"/>
              <a:gd name="connsiteX26" fmla="*/ 2371725 w 3171825"/>
              <a:gd name="connsiteY26" fmla="*/ 866775 h 2441927"/>
              <a:gd name="connsiteX27" fmla="*/ 2362200 w 3171825"/>
              <a:gd name="connsiteY27" fmla="*/ 1533525 h 2441927"/>
              <a:gd name="connsiteX28" fmla="*/ 2009775 w 3171825"/>
              <a:gd name="connsiteY28" fmla="*/ 1790700 h 2441927"/>
              <a:gd name="connsiteX29" fmla="*/ 942975 w 3171825"/>
              <a:gd name="connsiteY29" fmla="*/ 1819275 h 2441927"/>
              <a:gd name="connsiteX30" fmla="*/ 895350 w 3171825"/>
              <a:gd name="connsiteY30" fmla="*/ 1876425 h 2441927"/>
              <a:gd name="connsiteX31" fmla="*/ 876300 w 3171825"/>
              <a:gd name="connsiteY31" fmla="*/ 1933575 h 2441927"/>
              <a:gd name="connsiteX32" fmla="*/ 866775 w 3171825"/>
              <a:gd name="connsiteY32" fmla="*/ 1962150 h 2441927"/>
              <a:gd name="connsiteX33" fmla="*/ 847725 w 3171825"/>
              <a:gd name="connsiteY33" fmla="*/ 2124075 h 2441927"/>
              <a:gd name="connsiteX34" fmla="*/ 828675 w 3171825"/>
              <a:gd name="connsiteY34" fmla="*/ 2171700 h 2441927"/>
              <a:gd name="connsiteX35" fmla="*/ 819150 w 3171825"/>
              <a:gd name="connsiteY35" fmla="*/ 2219325 h 2441927"/>
              <a:gd name="connsiteX36" fmla="*/ 704850 w 3171825"/>
              <a:gd name="connsiteY36" fmla="*/ 2381250 h 2441927"/>
              <a:gd name="connsiteX37" fmla="*/ 332843 w 3171825"/>
              <a:gd name="connsiteY37" fmla="*/ 2426735 h 2441927"/>
              <a:gd name="connsiteX38" fmla="*/ 0 w 3171825"/>
              <a:gd name="connsiteY38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933700 w 3171825"/>
              <a:gd name="connsiteY21" fmla="*/ 523875 h 2441927"/>
              <a:gd name="connsiteX22" fmla="*/ 2886075 w 3171825"/>
              <a:gd name="connsiteY22" fmla="*/ 533400 h 2441927"/>
              <a:gd name="connsiteX23" fmla="*/ 2562225 w 3171825"/>
              <a:gd name="connsiteY23" fmla="*/ 571500 h 2441927"/>
              <a:gd name="connsiteX24" fmla="*/ 2419350 w 3171825"/>
              <a:gd name="connsiteY24" fmla="*/ 647700 h 2441927"/>
              <a:gd name="connsiteX25" fmla="*/ 2371725 w 3171825"/>
              <a:gd name="connsiteY25" fmla="*/ 866775 h 2441927"/>
              <a:gd name="connsiteX26" fmla="*/ 2362200 w 3171825"/>
              <a:gd name="connsiteY26" fmla="*/ 1533525 h 2441927"/>
              <a:gd name="connsiteX27" fmla="*/ 2009775 w 3171825"/>
              <a:gd name="connsiteY27" fmla="*/ 1790700 h 2441927"/>
              <a:gd name="connsiteX28" fmla="*/ 942975 w 3171825"/>
              <a:gd name="connsiteY28" fmla="*/ 1819275 h 2441927"/>
              <a:gd name="connsiteX29" fmla="*/ 895350 w 3171825"/>
              <a:gd name="connsiteY29" fmla="*/ 1876425 h 2441927"/>
              <a:gd name="connsiteX30" fmla="*/ 876300 w 3171825"/>
              <a:gd name="connsiteY30" fmla="*/ 1933575 h 2441927"/>
              <a:gd name="connsiteX31" fmla="*/ 866775 w 3171825"/>
              <a:gd name="connsiteY31" fmla="*/ 1962150 h 2441927"/>
              <a:gd name="connsiteX32" fmla="*/ 847725 w 3171825"/>
              <a:gd name="connsiteY32" fmla="*/ 2124075 h 2441927"/>
              <a:gd name="connsiteX33" fmla="*/ 828675 w 3171825"/>
              <a:gd name="connsiteY33" fmla="*/ 2171700 h 2441927"/>
              <a:gd name="connsiteX34" fmla="*/ 819150 w 3171825"/>
              <a:gd name="connsiteY34" fmla="*/ 2219325 h 2441927"/>
              <a:gd name="connsiteX35" fmla="*/ 704850 w 3171825"/>
              <a:gd name="connsiteY35" fmla="*/ 2381250 h 2441927"/>
              <a:gd name="connsiteX36" fmla="*/ 332843 w 3171825"/>
              <a:gd name="connsiteY36" fmla="*/ 2426735 h 2441927"/>
              <a:gd name="connsiteX37" fmla="*/ 0 w 3171825"/>
              <a:gd name="connsiteY37" fmla="*/ 2133600 h 2441927"/>
              <a:gd name="connsiteX0" fmla="*/ 57150 w 3171825"/>
              <a:gd name="connsiteY0" fmla="*/ 1466850 h 2441927"/>
              <a:gd name="connsiteX1" fmla="*/ 66675 w 3171825"/>
              <a:gd name="connsiteY1" fmla="*/ 1247775 h 2441927"/>
              <a:gd name="connsiteX2" fmla="*/ 419100 w 3171825"/>
              <a:gd name="connsiteY2" fmla="*/ 1190625 h 2441927"/>
              <a:gd name="connsiteX3" fmla="*/ 1419225 w 3171825"/>
              <a:gd name="connsiteY3" fmla="*/ 1181100 h 2441927"/>
              <a:gd name="connsiteX4" fmla="*/ 1447800 w 3171825"/>
              <a:gd name="connsiteY4" fmla="*/ 1171575 h 2441927"/>
              <a:gd name="connsiteX5" fmla="*/ 1504950 w 3171825"/>
              <a:gd name="connsiteY5" fmla="*/ 1162050 h 2441927"/>
              <a:gd name="connsiteX6" fmla="*/ 1543050 w 3171825"/>
              <a:gd name="connsiteY6" fmla="*/ 1133475 h 2441927"/>
              <a:gd name="connsiteX7" fmla="*/ 1581150 w 3171825"/>
              <a:gd name="connsiteY7" fmla="*/ 1047750 h 2441927"/>
              <a:gd name="connsiteX8" fmla="*/ 1590675 w 3171825"/>
              <a:gd name="connsiteY8" fmla="*/ 1019175 h 2441927"/>
              <a:gd name="connsiteX9" fmla="*/ 1752600 w 3171825"/>
              <a:gd name="connsiteY9" fmla="*/ 276225 h 2441927"/>
              <a:gd name="connsiteX10" fmla="*/ 1762125 w 3171825"/>
              <a:gd name="connsiteY10" fmla="*/ 238125 h 2441927"/>
              <a:gd name="connsiteX11" fmla="*/ 1790700 w 3171825"/>
              <a:gd name="connsiteY11" fmla="*/ 152400 h 2441927"/>
              <a:gd name="connsiteX12" fmla="*/ 1819275 w 3171825"/>
              <a:gd name="connsiteY12" fmla="*/ 85725 h 2441927"/>
              <a:gd name="connsiteX13" fmla="*/ 1876425 w 3171825"/>
              <a:gd name="connsiteY13" fmla="*/ 28575 h 2441927"/>
              <a:gd name="connsiteX14" fmla="*/ 2028825 w 3171825"/>
              <a:gd name="connsiteY14" fmla="*/ 0 h 2441927"/>
              <a:gd name="connsiteX15" fmla="*/ 3114675 w 3171825"/>
              <a:gd name="connsiteY15" fmla="*/ 9525 h 2441927"/>
              <a:gd name="connsiteX16" fmla="*/ 3152775 w 3171825"/>
              <a:gd name="connsiteY16" fmla="*/ 19050 h 2441927"/>
              <a:gd name="connsiteX17" fmla="*/ 3171825 w 3171825"/>
              <a:gd name="connsiteY17" fmla="*/ 76200 h 2441927"/>
              <a:gd name="connsiteX18" fmla="*/ 3162300 w 3171825"/>
              <a:gd name="connsiteY18" fmla="*/ 333375 h 2441927"/>
              <a:gd name="connsiteX19" fmla="*/ 3152775 w 3171825"/>
              <a:gd name="connsiteY19" fmla="*/ 371475 h 2441927"/>
              <a:gd name="connsiteX20" fmla="*/ 3048000 w 3171825"/>
              <a:gd name="connsiteY20" fmla="*/ 485775 h 2441927"/>
              <a:gd name="connsiteX21" fmla="*/ 2886075 w 3171825"/>
              <a:gd name="connsiteY21" fmla="*/ 533400 h 2441927"/>
              <a:gd name="connsiteX22" fmla="*/ 2562225 w 3171825"/>
              <a:gd name="connsiteY22" fmla="*/ 571500 h 2441927"/>
              <a:gd name="connsiteX23" fmla="*/ 2419350 w 3171825"/>
              <a:gd name="connsiteY23" fmla="*/ 647700 h 2441927"/>
              <a:gd name="connsiteX24" fmla="*/ 2371725 w 3171825"/>
              <a:gd name="connsiteY24" fmla="*/ 866775 h 2441927"/>
              <a:gd name="connsiteX25" fmla="*/ 2362200 w 3171825"/>
              <a:gd name="connsiteY25" fmla="*/ 1533525 h 2441927"/>
              <a:gd name="connsiteX26" fmla="*/ 2009775 w 3171825"/>
              <a:gd name="connsiteY26" fmla="*/ 1790700 h 2441927"/>
              <a:gd name="connsiteX27" fmla="*/ 942975 w 3171825"/>
              <a:gd name="connsiteY27" fmla="*/ 1819275 h 2441927"/>
              <a:gd name="connsiteX28" fmla="*/ 895350 w 3171825"/>
              <a:gd name="connsiteY28" fmla="*/ 1876425 h 2441927"/>
              <a:gd name="connsiteX29" fmla="*/ 876300 w 3171825"/>
              <a:gd name="connsiteY29" fmla="*/ 1933575 h 2441927"/>
              <a:gd name="connsiteX30" fmla="*/ 866775 w 3171825"/>
              <a:gd name="connsiteY30" fmla="*/ 1962150 h 2441927"/>
              <a:gd name="connsiteX31" fmla="*/ 847725 w 3171825"/>
              <a:gd name="connsiteY31" fmla="*/ 2124075 h 2441927"/>
              <a:gd name="connsiteX32" fmla="*/ 828675 w 3171825"/>
              <a:gd name="connsiteY32" fmla="*/ 2171700 h 2441927"/>
              <a:gd name="connsiteX33" fmla="*/ 819150 w 3171825"/>
              <a:gd name="connsiteY33" fmla="*/ 2219325 h 2441927"/>
              <a:gd name="connsiteX34" fmla="*/ 704850 w 3171825"/>
              <a:gd name="connsiteY34" fmla="*/ 2381250 h 2441927"/>
              <a:gd name="connsiteX35" fmla="*/ 332843 w 3171825"/>
              <a:gd name="connsiteY35" fmla="*/ 2426735 h 2441927"/>
              <a:gd name="connsiteX36" fmla="*/ 0 w 3171825"/>
              <a:gd name="connsiteY36" fmla="*/ 213360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36" fmla="*/ 57150 w 3173719"/>
              <a:gd name="connsiteY36" fmla="*/ 1466850 h 2441927"/>
              <a:gd name="connsiteX0" fmla="*/ 57150 w 3173719"/>
              <a:gd name="connsiteY0" fmla="*/ 1466850 h 2441927"/>
              <a:gd name="connsiteX1" fmla="*/ 66675 w 3173719"/>
              <a:gd name="connsiteY1" fmla="*/ 1247775 h 2441927"/>
              <a:gd name="connsiteX2" fmla="*/ 419100 w 3173719"/>
              <a:gd name="connsiteY2" fmla="*/ 1190625 h 2441927"/>
              <a:gd name="connsiteX3" fmla="*/ 1419225 w 3173719"/>
              <a:gd name="connsiteY3" fmla="*/ 1181100 h 2441927"/>
              <a:gd name="connsiteX4" fmla="*/ 1447800 w 3173719"/>
              <a:gd name="connsiteY4" fmla="*/ 1171575 h 2441927"/>
              <a:gd name="connsiteX5" fmla="*/ 1504950 w 3173719"/>
              <a:gd name="connsiteY5" fmla="*/ 1162050 h 2441927"/>
              <a:gd name="connsiteX6" fmla="*/ 1543050 w 3173719"/>
              <a:gd name="connsiteY6" fmla="*/ 1133475 h 2441927"/>
              <a:gd name="connsiteX7" fmla="*/ 1581150 w 3173719"/>
              <a:gd name="connsiteY7" fmla="*/ 1047750 h 2441927"/>
              <a:gd name="connsiteX8" fmla="*/ 1590675 w 3173719"/>
              <a:gd name="connsiteY8" fmla="*/ 1019175 h 2441927"/>
              <a:gd name="connsiteX9" fmla="*/ 1752600 w 3173719"/>
              <a:gd name="connsiteY9" fmla="*/ 276225 h 2441927"/>
              <a:gd name="connsiteX10" fmla="*/ 1762125 w 3173719"/>
              <a:gd name="connsiteY10" fmla="*/ 238125 h 2441927"/>
              <a:gd name="connsiteX11" fmla="*/ 1790700 w 3173719"/>
              <a:gd name="connsiteY11" fmla="*/ 152400 h 2441927"/>
              <a:gd name="connsiteX12" fmla="*/ 1819275 w 3173719"/>
              <a:gd name="connsiteY12" fmla="*/ 85725 h 2441927"/>
              <a:gd name="connsiteX13" fmla="*/ 1876425 w 3173719"/>
              <a:gd name="connsiteY13" fmla="*/ 28575 h 2441927"/>
              <a:gd name="connsiteX14" fmla="*/ 2028825 w 3173719"/>
              <a:gd name="connsiteY14" fmla="*/ 0 h 2441927"/>
              <a:gd name="connsiteX15" fmla="*/ 3114675 w 3173719"/>
              <a:gd name="connsiteY15" fmla="*/ 9525 h 2441927"/>
              <a:gd name="connsiteX16" fmla="*/ 3152775 w 3173719"/>
              <a:gd name="connsiteY16" fmla="*/ 19050 h 2441927"/>
              <a:gd name="connsiteX17" fmla="*/ 3171825 w 3173719"/>
              <a:gd name="connsiteY17" fmla="*/ 76200 h 2441927"/>
              <a:gd name="connsiteX18" fmla="*/ 3162300 w 3173719"/>
              <a:gd name="connsiteY18" fmla="*/ 333375 h 2441927"/>
              <a:gd name="connsiteX19" fmla="*/ 3048000 w 3173719"/>
              <a:gd name="connsiteY19" fmla="*/ 485775 h 2441927"/>
              <a:gd name="connsiteX20" fmla="*/ 2886075 w 3173719"/>
              <a:gd name="connsiteY20" fmla="*/ 533400 h 2441927"/>
              <a:gd name="connsiteX21" fmla="*/ 2562225 w 3173719"/>
              <a:gd name="connsiteY21" fmla="*/ 571500 h 2441927"/>
              <a:gd name="connsiteX22" fmla="*/ 2419350 w 3173719"/>
              <a:gd name="connsiteY22" fmla="*/ 647700 h 2441927"/>
              <a:gd name="connsiteX23" fmla="*/ 2371725 w 3173719"/>
              <a:gd name="connsiteY23" fmla="*/ 866775 h 2441927"/>
              <a:gd name="connsiteX24" fmla="*/ 2362200 w 3173719"/>
              <a:gd name="connsiteY24" fmla="*/ 1533525 h 2441927"/>
              <a:gd name="connsiteX25" fmla="*/ 2009775 w 3173719"/>
              <a:gd name="connsiteY25" fmla="*/ 1790700 h 2441927"/>
              <a:gd name="connsiteX26" fmla="*/ 942975 w 3173719"/>
              <a:gd name="connsiteY26" fmla="*/ 1819275 h 2441927"/>
              <a:gd name="connsiteX27" fmla="*/ 895350 w 3173719"/>
              <a:gd name="connsiteY27" fmla="*/ 1876425 h 2441927"/>
              <a:gd name="connsiteX28" fmla="*/ 876300 w 3173719"/>
              <a:gd name="connsiteY28" fmla="*/ 1933575 h 2441927"/>
              <a:gd name="connsiteX29" fmla="*/ 866775 w 3173719"/>
              <a:gd name="connsiteY29" fmla="*/ 1962150 h 2441927"/>
              <a:gd name="connsiteX30" fmla="*/ 847725 w 3173719"/>
              <a:gd name="connsiteY30" fmla="*/ 2124075 h 2441927"/>
              <a:gd name="connsiteX31" fmla="*/ 828675 w 3173719"/>
              <a:gd name="connsiteY31" fmla="*/ 2171700 h 2441927"/>
              <a:gd name="connsiteX32" fmla="*/ 819150 w 3173719"/>
              <a:gd name="connsiteY32" fmla="*/ 2219325 h 2441927"/>
              <a:gd name="connsiteX33" fmla="*/ 704850 w 3173719"/>
              <a:gd name="connsiteY33" fmla="*/ 2381250 h 2441927"/>
              <a:gd name="connsiteX34" fmla="*/ 332843 w 3173719"/>
              <a:gd name="connsiteY34" fmla="*/ 2426735 h 2441927"/>
              <a:gd name="connsiteX35" fmla="*/ 0 w 3173719"/>
              <a:gd name="connsiteY35" fmla="*/ 2133600 h 2441927"/>
              <a:gd name="connsiteX36" fmla="*/ 57150 w 3173719"/>
              <a:gd name="connsiteY36" fmla="*/ 1466850 h 2441927"/>
              <a:gd name="connsiteX0" fmla="*/ 19187 w 3135756"/>
              <a:gd name="connsiteY0" fmla="*/ 1466850 h 2445853"/>
              <a:gd name="connsiteX1" fmla="*/ 28712 w 3135756"/>
              <a:gd name="connsiteY1" fmla="*/ 1247775 h 2445853"/>
              <a:gd name="connsiteX2" fmla="*/ 381137 w 3135756"/>
              <a:gd name="connsiteY2" fmla="*/ 1190625 h 2445853"/>
              <a:gd name="connsiteX3" fmla="*/ 1381262 w 3135756"/>
              <a:gd name="connsiteY3" fmla="*/ 1181100 h 2445853"/>
              <a:gd name="connsiteX4" fmla="*/ 1409837 w 3135756"/>
              <a:gd name="connsiteY4" fmla="*/ 1171575 h 2445853"/>
              <a:gd name="connsiteX5" fmla="*/ 1466987 w 3135756"/>
              <a:gd name="connsiteY5" fmla="*/ 1162050 h 2445853"/>
              <a:gd name="connsiteX6" fmla="*/ 1505087 w 3135756"/>
              <a:gd name="connsiteY6" fmla="*/ 1133475 h 2445853"/>
              <a:gd name="connsiteX7" fmla="*/ 1543187 w 3135756"/>
              <a:gd name="connsiteY7" fmla="*/ 1047750 h 2445853"/>
              <a:gd name="connsiteX8" fmla="*/ 1552712 w 3135756"/>
              <a:gd name="connsiteY8" fmla="*/ 1019175 h 2445853"/>
              <a:gd name="connsiteX9" fmla="*/ 1714637 w 3135756"/>
              <a:gd name="connsiteY9" fmla="*/ 276225 h 2445853"/>
              <a:gd name="connsiteX10" fmla="*/ 1724162 w 3135756"/>
              <a:gd name="connsiteY10" fmla="*/ 238125 h 2445853"/>
              <a:gd name="connsiteX11" fmla="*/ 1752737 w 3135756"/>
              <a:gd name="connsiteY11" fmla="*/ 152400 h 2445853"/>
              <a:gd name="connsiteX12" fmla="*/ 1781312 w 3135756"/>
              <a:gd name="connsiteY12" fmla="*/ 85725 h 2445853"/>
              <a:gd name="connsiteX13" fmla="*/ 1838462 w 3135756"/>
              <a:gd name="connsiteY13" fmla="*/ 28575 h 2445853"/>
              <a:gd name="connsiteX14" fmla="*/ 1990862 w 3135756"/>
              <a:gd name="connsiteY14" fmla="*/ 0 h 2445853"/>
              <a:gd name="connsiteX15" fmla="*/ 3076712 w 3135756"/>
              <a:gd name="connsiteY15" fmla="*/ 9525 h 2445853"/>
              <a:gd name="connsiteX16" fmla="*/ 3114812 w 3135756"/>
              <a:gd name="connsiteY16" fmla="*/ 19050 h 2445853"/>
              <a:gd name="connsiteX17" fmla="*/ 3133862 w 3135756"/>
              <a:gd name="connsiteY17" fmla="*/ 76200 h 2445853"/>
              <a:gd name="connsiteX18" fmla="*/ 3124337 w 3135756"/>
              <a:gd name="connsiteY18" fmla="*/ 333375 h 2445853"/>
              <a:gd name="connsiteX19" fmla="*/ 3010037 w 3135756"/>
              <a:gd name="connsiteY19" fmla="*/ 485775 h 2445853"/>
              <a:gd name="connsiteX20" fmla="*/ 2848112 w 3135756"/>
              <a:gd name="connsiteY20" fmla="*/ 533400 h 2445853"/>
              <a:gd name="connsiteX21" fmla="*/ 2524262 w 3135756"/>
              <a:gd name="connsiteY21" fmla="*/ 571500 h 2445853"/>
              <a:gd name="connsiteX22" fmla="*/ 2381387 w 3135756"/>
              <a:gd name="connsiteY22" fmla="*/ 647700 h 2445853"/>
              <a:gd name="connsiteX23" fmla="*/ 2333762 w 3135756"/>
              <a:gd name="connsiteY23" fmla="*/ 866775 h 2445853"/>
              <a:gd name="connsiteX24" fmla="*/ 2324237 w 3135756"/>
              <a:gd name="connsiteY24" fmla="*/ 1533525 h 2445853"/>
              <a:gd name="connsiteX25" fmla="*/ 1971812 w 3135756"/>
              <a:gd name="connsiteY25" fmla="*/ 1790700 h 2445853"/>
              <a:gd name="connsiteX26" fmla="*/ 905012 w 3135756"/>
              <a:gd name="connsiteY26" fmla="*/ 1819275 h 2445853"/>
              <a:gd name="connsiteX27" fmla="*/ 857387 w 3135756"/>
              <a:gd name="connsiteY27" fmla="*/ 1876425 h 2445853"/>
              <a:gd name="connsiteX28" fmla="*/ 838337 w 3135756"/>
              <a:gd name="connsiteY28" fmla="*/ 1933575 h 2445853"/>
              <a:gd name="connsiteX29" fmla="*/ 828812 w 3135756"/>
              <a:gd name="connsiteY29" fmla="*/ 1962150 h 2445853"/>
              <a:gd name="connsiteX30" fmla="*/ 809762 w 3135756"/>
              <a:gd name="connsiteY30" fmla="*/ 2124075 h 2445853"/>
              <a:gd name="connsiteX31" fmla="*/ 790712 w 3135756"/>
              <a:gd name="connsiteY31" fmla="*/ 2171700 h 2445853"/>
              <a:gd name="connsiteX32" fmla="*/ 781187 w 3135756"/>
              <a:gd name="connsiteY32" fmla="*/ 2219325 h 2445853"/>
              <a:gd name="connsiteX33" fmla="*/ 666887 w 3135756"/>
              <a:gd name="connsiteY33" fmla="*/ 2381250 h 2445853"/>
              <a:gd name="connsiteX34" fmla="*/ 294880 w 3135756"/>
              <a:gd name="connsiteY34" fmla="*/ 2426735 h 2445853"/>
              <a:gd name="connsiteX35" fmla="*/ 1794 w 3135756"/>
              <a:gd name="connsiteY35" fmla="*/ 2078832 h 2445853"/>
              <a:gd name="connsiteX36" fmla="*/ 19187 w 3135756"/>
              <a:gd name="connsiteY36" fmla="*/ 1466850 h 2445853"/>
              <a:gd name="connsiteX0" fmla="*/ 34503 w 3151072"/>
              <a:gd name="connsiteY0" fmla="*/ 1466850 h 2490688"/>
              <a:gd name="connsiteX1" fmla="*/ 44028 w 3151072"/>
              <a:gd name="connsiteY1" fmla="*/ 1247775 h 2490688"/>
              <a:gd name="connsiteX2" fmla="*/ 396453 w 3151072"/>
              <a:gd name="connsiteY2" fmla="*/ 1190625 h 2490688"/>
              <a:gd name="connsiteX3" fmla="*/ 1396578 w 3151072"/>
              <a:gd name="connsiteY3" fmla="*/ 1181100 h 2490688"/>
              <a:gd name="connsiteX4" fmla="*/ 1425153 w 3151072"/>
              <a:gd name="connsiteY4" fmla="*/ 1171575 h 2490688"/>
              <a:gd name="connsiteX5" fmla="*/ 1482303 w 3151072"/>
              <a:gd name="connsiteY5" fmla="*/ 1162050 h 2490688"/>
              <a:gd name="connsiteX6" fmla="*/ 1520403 w 3151072"/>
              <a:gd name="connsiteY6" fmla="*/ 1133475 h 2490688"/>
              <a:gd name="connsiteX7" fmla="*/ 1558503 w 3151072"/>
              <a:gd name="connsiteY7" fmla="*/ 1047750 h 2490688"/>
              <a:gd name="connsiteX8" fmla="*/ 1568028 w 3151072"/>
              <a:gd name="connsiteY8" fmla="*/ 1019175 h 2490688"/>
              <a:gd name="connsiteX9" fmla="*/ 1729953 w 3151072"/>
              <a:gd name="connsiteY9" fmla="*/ 276225 h 2490688"/>
              <a:gd name="connsiteX10" fmla="*/ 1739478 w 3151072"/>
              <a:gd name="connsiteY10" fmla="*/ 238125 h 2490688"/>
              <a:gd name="connsiteX11" fmla="*/ 1768053 w 3151072"/>
              <a:gd name="connsiteY11" fmla="*/ 152400 h 2490688"/>
              <a:gd name="connsiteX12" fmla="*/ 1796628 w 3151072"/>
              <a:gd name="connsiteY12" fmla="*/ 85725 h 2490688"/>
              <a:gd name="connsiteX13" fmla="*/ 1853778 w 3151072"/>
              <a:gd name="connsiteY13" fmla="*/ 28575 h 2490688"/>
              <a:gd name="connsiteX14" fmla="*/ 2006178 w 3151072"/>
              <a:gd name="connsiteY14" fmla="*/ 0 h 2490688"/>
              <a:gd name="connsiteX15" fmla="*/ 3092028 w 3151072"/>
              <a:gd name="connsiteY15" fmla="*/ 9525 h 2490688"/>
              <a:gd name="connsiteX16" fmla="*/ 3130128 w 3151072"/>
              <a:gd name="connsiteY16" fmla="*/ 19050 h 2490688"/>
              <a:gd name="connsiteX17" fmla="*/ 3149178 w 3151072"/>
              <a:gd name="connsiteY17" fmla="*/ 76200 h 2490688"/>
              <a:gd name="connsiteX18" fmla="*/ 3139653 w 3151072"/>
              <a:gd name="connsiteY18" fmla="*/ 333375 h 2490688"/>
              <a:gd name="connsiteX19" fmla="*/ 3025353 w 3151072"/>
              <a:gd name="connsiteY19" fmla="*/ 485775 h 2490688"/>
              <a:gd name="connsiteX20" fmla="*/ 2863428 w 3151072"/>
              <a:gd name="connsiteY20" fmla="*/ 533400 h 2490688"/>
              <a:gd name="connsiteX21" fmla="*/ 2539578 w 3151072"/>
              <a:gd name="connsiteY21" fmla="*/ 571500 h 2490688"/>
              <a:gd name="connsiteX22" fmla="*/ 2396703 w 3151072"/>
              <a:gd name="connsiteY22" fmla="*/ 647700 h 2490688"/>
              <a:gd name="connsiteX23" fmla="*/ 2349078 w 3151072"/>
              <a:gd name="connsiteY23" fmla="*/ 866775 h 2490688"/>
              <a:gd name="connsiteX24" fmla="*/ 2339553 w 3151072"/>
              <a:gd name="connsiteY24" fmla="*/ 1533525 h 2490688"/>
              <a:gd name="connsiteX25" fmla="*/ 1987128 w 3151072"/>
              <a:gd name="connsiteY25" fmla="*/ 1790700 h 2490688"/>
              <a:gd name="connsiteX26" fmla="*/ 920328 w 3151072"/>
              <a:gd name="connsiteY26" fmla="*/ 1819275 h 2490688"/>
              <a:gd name="connsiteX27" fmla="*/ 872703 w 3151072"/>
              <a:gd name="connsiteY27" fmla="*/ 1876425 h 2490688"/>
              <a:gd name="connsiteX28" fmla="*/ 853653 w 3151072"/>
              <a:gd name="connsiteY28" fmla="*/ 1933575 h 2490688"/>
              <a:gd name="connsiteX29" fmla="*/ 844128 w 3151072"/>
              <a:gd name="connsiteY29" fmla="*/ 1962150 h 2490688"/>
              <a:gd name="connsiteX30" fmla="*/ 825078 w 3151072"/>
              <a:gd name="connsiteY30" fmla="*/ 2124075 h 2490688"/>
              <a:gd name="connsiteX31" fmla="*/ 806028 w 3151072"/>
              <a:gd name="connsiteY31" fmla="*/ 2171700 h 2490688"/>
              <a:gd name="connsiteX32" fmla="*/ 796503 w 3151072"/>
              <a:gd name="connsiteY32" fmla="*/ 2219325 h 2490688"/>
              <a:gd name="connsiteX33" fmla="*/ 682203 w 3151072"/>
              <a:gd name="connsiteY33" fmla="*/ 2381250 h 2490688"/>
              <a:gd name="connsiteX34" fmla="*/ 310196 w 3151072"/>
              <a:gd name="connsiteY34" fmla="*/ 2426735 h 2490688"/>
              <a:gd name="connsiteX35" fmla="*/ 34503 w 3151072"/>
              <a:gd name="connsiteY35" fmla="*/ 1466850 h 2490688"/>
              <a:gd name="connsiteX0" fmla="*/ 34503 w 3151072"/>
              <a:gd name="connsiteY0" fmla="*/ 1466850 h 2419067"/>
              <a:gd name="connsiteX1" fmla="*/ 44028 w 3151072"/>
              <a:gd name="connsiteY1" fmla="*/ 1247775 h 2419067"/>
              <a:gd name="connsiteX2" fmla="*/ 396453 w 3151072"/>
              <a:gd name="connsiteY2" fmla="*/ 1190625 h 2419067"/>
              <a:gd name="connsiteX3" fmla="*/ 1396578 w 3151072"/>
              <a:gd name="connsiteY3" fmla="*/ 1181100 h 2419067"/>
              <a:gd name="connsiteX4" fmla="*/ 1425153 w 3151072"/>
              <a:gd name="connsiteY4" fmla="*/ 1171575 h 2419067"/>
              <a:gd name="connsiteX5" fmla="*/ 1482303 w 3151072"/>
              <a:gd name="connsiteY5" fmla="*/ 1162050 h 2419067"/>
              <a:gd name="connsiteX6" fmla="*/ 1520403 w 3151072"/>
              <a:gd name="connsiteY6" fmla="*/ 1133475 h 2419067"/>
              <a:gd name="connsiteX7" fmla="*/ 1558503 w 3151072"/>
              <a:gd name="connsiteY7" fmla="*/ 1047750 h 2419067"/>
              <a:gd name="connsiteX8" fmla="*/ 1568028 w 3151072"/>
              <a:gd name="connsiteY8" fmla="*/ 1019175 h 2419067"/>
              <a:gd name="connsiteX9" fmla="*/ 1729953 w 3151072"/>
              <a:gd name="connsiteY9" fmla="*/ 276225 h 2419067"/>
              <a:gd name="connsiteX10" fmla="*/ 1739478 w 3151072"/>
              <a:gd name="connsiteY10" fmla="*/ 238125 h 2419067"/>
              <a:gd name="connsiteX11" fmla="*/ 1768053 w 3151072"/>
              <a:gd name="connsiteY11" fmla="*/ 152400 h 2419067"/>
              <a:gd name="connsiteX12" fmla="*/ 1796628 w 3151072"/>
              <a:gd name="connsiteY12" fmla="*/ 85725 h 2419067"/>
              <a:gd name="connsiteX13" fmla="*/ 1853778 w 3151072"/>
              <a:gd name="connsiteY13" fmla="*/ 28575 h 2419067"/>
              <a:gd name="connsiteX14" fmla="*/ 2006178 w 3151072"/>
              <a:gd name="connsiteY14" fmla="*/ 0 h 2419067"/>
              <a:gd name="connsiteX15" fmla="*/ 3092028 w 3151072"/>
              <a:gd name="connsiteY15" fmla="*/ 9525 h 2419067"/>
              <a:gd name="connsiteX16" fmla="*/ 3130128 w 3151072"/>
              <a:gd name="connsiteY16" fmla="*/ 19050 h 2419067"/>
              <a:gd name="connsiteX17" fmla="*/ 3149178 w 3151072"/>
              <a:gd name="connsiteY17" fmla="*/ 76200 h 2419067"/>
              <a:gd name="connsiteX18" fmla="*/ 3139653 w 3151072"/>
              <a:gd name="connsiteY18" fmla="*/ 333375 h 2419067"/>
              <a:gd name="connsiteX19" fmla="*/ 3025353 w 3151072"/>
              <a:gd name="connsiteY19" fmla="*/ 485775 h 2419067"/>
              <a:gd name="connsiteX20" fmla="*/ 2863428 w 3151072"/>
              <a:gd name="connsiteY20" fmla="*/ 533400 h 2419067"/>
              <a:gd name="connsiteX21" fmla="*/ 2539578 w 3151072"/>
              <a:gd name="connsiteY21" fmla="*/ 571500 h 2419067"/>
              <a:gd name="connsiteX22" fmla="*/ 2396703 w 3151072"/>
              <a:gd name="connsiteY22" fmla="*/ 647700 h 2419067"/>
              <a:gd name="connsiteX23" fmla="*/ 2349078 w 3151072"/>
              <a:gd name="connsiteY23" fmla="*/ 866775 h 2419067"/>
              <a:gd name="connsiteX24" fmla="*/ 2339553 w 3151072"/>
              <a:gd name="connsiteY24" fmla="*/ 1533525 h 2419067"/>
              <a:gd name="connsiteX25" fmla="*/ 1987128 w 3151072"/>
              <a:gd name="connsiteY25" fmla="*/ 1790700 h 2419067"/>
              <a:gd name="connsiteX26" fmla="*/ 920328 w 3151072"/>
              <a:gd name="connsiteY26" fmla="*/ 1819275 h 2419067"/>
              <a:gd name="connsiteX27" fmla="*/ 872703 w 3151072"/>
              <a:gd name="connsiteY27" fmla="*/ 1876425 h 2419067"/>
              <a:gd name="connsiteX28" fmla="*/ 853653 w 3151072"/>
              <a:gd name="connsiteY28" fmla="*/ 1933575 h 2419067"/>
              <a:gd name="connsiteX29" fmla="*/ 844128 w 3151072"/>
              <a:gd name="connsiteY29" fmla="*/ 1962150 h 2419067"/>
              <a:gd name="connsiteX30" fmla="*/ 825078 w 3151072"/>
              <a:gd name="connsiteY30" fmla="*/ 2124075 h 2419067"/>
              <a:gd name="connsiteX31" fmla="*/ 806028 w 3151072"/>
              <a:gd name="connsiteY31" fmla="*/ 2171700 h 2419067"/>
              <a:gd name="connsiteX32" fmla="*/ 796503 w 3151072"/>
              <a:gd name="connsiteY32" fmla="*/ 2219325 h 2419067"/>
              <a:gd name="connsiteX33" fmla="*/ 682203 w 3151072"/>
              <a:gd name="connsiteY33" fmla="*/ 2381250 h 2419067"/>
              <a:gd name="connsiteX34" fmla="*/ 117090 w 3151072"/>
              <a:gd name="connsiteY34" fmla="*/ 2328153 h 2419067"/>
              <a:gd name="connsiteX35" fmla="*/ 34503 w 3151072"/>
              <a:gd name="connsiteY35" fmla="*/ 1466850 h 2419067"/>
              <a:gd name="connsiteX0" fmla="*/ 10082 w 3126651"/>
              <a:gd name="connsiteY0" fmla="*/ 1466850 h 2419067"/>
              <a:gd name="connsiteX1" fmla="*/ 138879 w 3126651"/>
              <a:gd name="connsiteY1" fmla="*/ 1182054 h 2419067"/>
              <a:gd name="connsiteX2" fmla="*/ 372032 w 3126651"/>
              <a:gd name="connsiteY2" fmla="*/ 1190625 h 2419067"/>
              <a:gd name="connsiteX3" fmla="*/ 1372157 w 3126651"/>
              <a:gd name="connsiteY3" fmla="*/ 1181100 h 2419067"/>
              <a:gd name="connsiteX4" fmla="*/ 1400732 w 3126651"/>
              <a:gd name="connsiteY4" fmla="*/ 1171575 h 2419067"/>
              <a:gd name="connsiteX5" fmla="*/ 1457882 w 3126651"/>
              <a:gd name="connsiteY5" fmla="*/ 1162050 h 2419067"/>
              <a:gd name="connsiteX6" fmla="*/ 1495982 w 3126651"/>
              <a:gd name="connsiteY6" fmla="*/ 1133475 h 2419067"/>
              <a:gd name="connsiteX7" fmla="*/ 1534082 w 3126651"/>
              <a:gd name="connsiteY7" fmla="*/ 1047750 h 2419067"/>
              <a:gd name="connsiteX8" fmla="*/ 1543607 w 3126651"/>
              <a:gd name="connsiteY8" fmla="*/ 1019175 h 2419067"/>
              <a:gd name="connsiteX9" fmla="*/ 1705532 w 3126651"/>
              <a:gd name="connsiteY9" fmla="*/ 276225 h 2419067"/>
              <a:gd name="connsiteX10" fmla="*/ 1715057 w 3126651"/>
              <a:gd name="connsiteY10" fmla="*/ 238125 h 2419067"/>
              <a:gd name="connsiteX11" fmla="*/ 1743632 w 3126651"/>
              <a:gd name="connsiteY11" fmla="*/ 152400 h 2419067"/>
              <a:gd name="connsiteX12" fmla="*/ 1772207 w 3126651"/>
              <a:gd name="connsiteY12" fmla="*/ 85725 h 2419067"/>
              <a:gd name="connsiteX13" fmla="*/ 1829357 w 3126651"/>
              <a:gd name="connsiteY13" fmla="*/ 28575 h 2419067"/>
              <a:gd name="connsiteX14" fmla="*/ 1981757 w 3126651"/>
              <a:gd name="connsiteY14" fmla="*/ 0 h 2419067"/>
              <a:gd name="connsiteX15" fmla="*/ 3067607 w 3126651"/>
              <a:gd name="connsiteY15" fmla="*/ 9525 h 2419067"/>
              <a:gd name="connsiteX16" fmla="*/ 3105707 w 3126651"/>
              <a:gd name="connsiteY16" fmla="*/ 19050 h 2419067"/>
              <a:gd name="connsiteX17" fmla="*/ 3124757 w 3126651"/>
              <a:gd name="connsiteY17" fmla="*/ 76200 h 2419067"/>
              <a:gd name="connsiteX18" fmla="*/ 3115232 w 3126651"/>
              <a:gd name="connsiteY18" fmla="*/ 333375 h 2419067"/>
              <a:gd name="connsiteX19" fmla="*/ 3000932 w 3126651"/>
              <a:gd name="connsiteY19" fmla="*/ 485775 h 2419067"/>
              <a:gd name="connsiteX20" fmla="*/ 2839007 w 3126651"/>
              <a:gd name="connsiteY20" fmla="*/ 533400 h 2419067"/>
              <a:gd name="connsiteX21" fmla="*/ 2515157 w 3126651"/>
              <a:gd name="connsiteY21" fmla="*/ 571500 h 2419067"/>
              <a:gd name="connsiteX22" fmla="*/ 2372282 w 3126651"/>
              <a:gd name="connsiteY22" fmla="*/ 647700 h 2419067"/>
              <a:gd name="connsiteX23" fmla="*/ 2324657 w 3126651"/>
              <a:gd name="connsiteY23" fmla="*/ 866775 h 2419067"/>
              <a:gd name="connsiteX24" fmla="*/ 2315132 w 3126651"/>
              <a:gd name="connsiteY24" fmla="*/ 1533525 h 2419067"/>
              <a:gd name="connsiteX25" fmla="*/ 1962707 w 3126651"/>
              <a:gd name="connsiteY25" fmla="*/ 1790700 h 2419067"/>
              <a:gd name="connsiteX26" fmla="*/ 895907 w 3126651"/>
              <a:gd name="connsiteY26" fmla="*/ 1819275 h 2419067"/>
              <a:gd name="connsiteX27" fmla="*/ 848282 w 3126651"/>
              <a:gd name="connsiteY27" fmla="*/ 1876425 h 2419067"/>
              <a:gd name="connsiteX28" fmla="*/ 829232 w 3126651"/>
              <a:gd name="connsiteY28" fmla="*/ 1933575 h 2419067"/>
              <a:gd name="connsiteX29" fmla="*/ 819707 w 3126651"/>
              <a:gd name="connsiteY29" fmla="*/ 1962150 h 2419067"/>
              <a:gd name="connsiteX30" fmla="*/ 800657 w 3126651"/>
              <a:gd name="connsiteY30" fmla="*/ 2124075 h 2419067"/>
              <a:gd name="connsiteX31" fmla="*/ 781607 w 3126651"/>
              <a:gd name="connsiteY31" fmla="*/ 2171700 h 2419067"/>
              <a:gd name="connsiteX32" fmla="*/ 772082 w 3126651"/>
              <a:gd name="connsiteY32" fmla="*/ 2219325 h 2419067"/>
              <a:gd name="connsiteX33" fmla="*/ 657782 w 3126651"/>
              <a:gd name="connsiteY33" fmla="*/ 2381250 h 2419067"/>
              <a:gd name="connsiteX34" fmla="*/ 92669 w 3126651"/>
              <a:gd name="connsiteY34" fmla="*/ 2328153 h 2419067"/>
              <a:gd name="connsiteX35" fmla="*/ 10082 w 3126651"/>
              <a:gd name="connsiteY35" fmla="*/ 1466850 h 2419067"/>
              <a:gd name="connsiteX0" fmla="*/ 26745 w 3143314"/>
              <a:gd name="connsiteY0" fmla="*/ 1466850 h 2419067"/>
              <a:gd name="connsiteX1" fmla="*/ 155542 w 3143314"/>
              <a:gd name="connsiteY1" fmla="*/ 1182054 h 2419067"/>
              <a:gd name="connsiteX2" fmla="*/ 1115681 w 3143314"/>
              <a:gd name="connsiteY2" fmla="*/ 1141334 h 2419067"/>
              <a:gd name="connsiteX3" fmla="*/ 1388820 w 3143314"/>
              <a:gd name="connsiteY3" fmla="*/ 1181100 h 2419067"/>
              <a:gd name="connsiteX4" fmla="*/ 1417395 w 3143314"/>
              <a:gd name="connsiteY4" fmla="*/ 1171575 h 2419067"/>
              <a:gd name="connsiteX5" fmla="*/ 1474545 w 3143314"/>
              <a:gd name="connsiteY5" fmla="*/ 1162050 h 2419067"/>
              <a:gd name="connsiteX6" fmla="*/ 1512645 w 3143314"/>
              <a:gd name="connsiteY6" fmla="*/ 1133475 h 2419067"/>
              <a:gd name="connsiteX7" fmla="*/ 1550745 w 3143314"/>
              <a:gd name="connsiteY7" fmla="*/ 1047750 h 2419067"/>
              <a:gd name="connsiteX8" fmla="*/ 1560270 w 3143314"/>
              <a:gd name="connsiteY8" fmla="*/ 1019175 h 2419067"/>
              <a:gd name="connsiteX9" fmla="*/ 1722195 w 3143314"/>
              <a:gd name="connsiteY9" fmla="*/ 276225 h 2419067"/>
              <a:gd name="connsiteX10" fmla="*/ 1731720 w 3143314"/>
              <a:gd name="connsiteY10" fmla="*/ 238125 h 2419067"/>
              <a:gd name="connsiteX11" fmla="*/ 1760295 w 3143314"/>
              <a:gd name="connsiteY11" fmla="*/ 152400 h 2419067"/>
              <a:gd name="connsiteX12" fmla="*/ 1788870 w 3143314"/>
              <a:gd name="connsiteY12" fmla="*/ 85725 h 2419067"/>
              <a:gd name="connsiteX13" fmla="*/ 1846020 w 3143314"/>
              <a:gd name="connsiteY13" fmla="*/ 28575 h 2419067"/>
              <a:gd name="connsiteX14" fmla="*/ 1998420 w 3143314"/>
              <a:gd name="connsiteY14" fmla="*/ 0 h 2419067"/>
              <a:gd name="connsiteX15" fmla="*/ 3084270 w 3143314"/>
              <a:gd name="connsiteY15" fmla="*/ 9525 h 2419067"/>
              <a:gd name="connsiteX16" fmla="*/ 3122370 w 3143314"/>
              <a:gd name="connsiteY16" fmla="*/ 19050 h 2419067"/>
              <a:gd name="connsiteX17" fmla="*/ 3141420 w 3143314"/>
              <a:gd name="connsiteY17" fmla="*/ 76200 h 2419067"/>
              <a:gd name="connsiteX18" fmla="*/ 3131895 w 3143314"/>
              <a:gd name="connsiteY18" fmla="*/ 333375 h 2419067"/>
              <a:gd name="connsiteX19" fmla="*/ 3017595 w 3143314"/>
              <a:gd name="connsiteY19" fmla="*/ 485775 h 2419067"/>
              <a:gd name="connsiteX20" fmla="*/ 2855670 w 3143314"/>
              <a:gd name="connsiteY20" fmla="*/ 533400 h 2419067"/>
              <a:gd name="connsiteX21" fmla="*/ 2531820 w 3143314"/>
              <a:gd name="connsiteY21" fmla="*/ 571500 h 2419067"/>
              <a:gd name="connsiteX22" fmla="*/ 2388945 w 3143314"/>
              <a:gd name="connsiteY22" fmla="*/ 647700 h 2419067"/>
              <a:gd name="connsiteX23" fmla="*/ 2341320 w 3143314"/>
              <a:gd name="connsiteY23" fmla="*/ 866775 h 2419067"/>
              <a:gd name="connsiteX24" fmla="*/ 2331795 w 3143314"/>
              <a:gd name="connsiteY24" fmla="*/ 1533525 h 2419067"/>
              <a:gd name="connsiteX25" fmla="*/ 1979370 w 3143314"/>
              <a:gd name="connsiteY25" fmla="*/ 1790700 h 2419067"/>
              <a:gd name="connsiteX26" fmla="*/ 912570 w 3143314"/>
              <a:gd name="connsiteY26" fmla="*/ 1819275 h 2419067"/>
              <a:gd name="connsiteX27" fmla="*/ 864945 w 3143314"/>
              <a:gd name="connsiteY27" fmla="*/ 1876425 h 2419067"/>
              <a:gd name="connsiteX28" fmla="*/ 845895 w 3143314"/>
              <a:gd name="connsiteY28" fmla="*/ 1933575 h 2419067"/>
              <a:gd name="connsiteX29" fmla="*/ 836370 w 3143314"/>
              <a:gd name="connsiteY29" fmla="*/ 1962150 h 2419067"/>
              <a:gd name="connsiteX30" fmla="*/ 817320 w 3143314"/>
              <a:gd name="connsiteY30" fmla="*/ 2124075 h 2419067"/>
              <a:gd name="connsiteX31" fmla="*/ 798270 w 3143314"/>
              <a:gd name="connsiteY31" fmla="*/ 2171700 h 2419067"/>
              <a:gd name="connsiteX32" fmla="*/ 788745 w 3143314"/>
              <a:gd name="connsiteY32" fmla="*/ 2219325 h 2419067"/>
              <a:gd name="connsiteX33" fmla="*/ 674445 w 3143314"/>
              <a:gd name="connsiteY33" fmla="*/ 2381250 h 2419067"/>
              <a:gd name="connsiteX34" fmla="*/ 109332 w 3143314"/>
              <a:gd name="connsiteY34" fmla="*/ 2328153 h 2419067"/>
              <a:gd name="connsiteX35" fmla="*/ 26745 w 3143314"/>
              <a:gd name="connsiteY35" fmla="*/ 1466850 h 2419067"/>
              <a:gd name="connsiteX0" fmla="*/ 26745 w 3143314"/>
              <a:gd name="connsiteY0" fmla="*/ 1466850 h 2419067"/>
              <a:gd name="connsiteX1" fmla="*/ 155542 w 3143314"/>
              <a:gd name="connsiteY1" fmla="*/ 1182054 h 2419067"/>
              <a:gd name="connsiteX2" fmla="*/ 1115681 w 3143314"/>
              <a:gd name="connsiteY2" fmla="*/ 1141334 h 2419067"/>
              <a:gd name="connsiteX3" fmla="*/ 1388820 w 3143314"/>
              <a:gd name="connsiteY3" fmla="*/ 1181100 h 2419067"/>
              <a:gd name="connsiteX4" fmla="*/ 1417395 w 3143314"/>
              <a:gd name="connsiteY4" fmla="*/ 1171575 h 2419067"/>
              <a:gd name="connsiteX5" fmla="*/ 1474545 w 3143314"/>
              <a:gd name="connsiteY5" fmla="*/ 1162050 h 2419067"/>
              <a:gd name="connsiteX6" fmla="*/ 1524003 w 3143314"/>
              <a:gd name="connsiteY6" fmla="*/ 1040369 h 2419067"/>
              <a:gd name="connsiteX7" fmla="*/ 1550745 w 3143314"/>
              <a:gd name="connsiteY7" fmla="*/ 1047750 h 2419067"/>
              <a:gd name="connsiteX8" fmla="*/ 1560270 w 3143314"/>
              <a:gd name="connsiteY8" fmla="*/ 1019175 h 2419067"/>
              <a:gd name="connsiteX9" fmla="*/ 1722195 w 3143314"/>
              <a:gd name="connsiteY9" fmla="*/ 276225 h 2419067"/>
              <a:gd name="connsiteX10" fmla="*/ 1731720 w 3143314"/>
              <a:gd name="connsiteY10" fmla="*/ 238125 h 2419067"/>
              <a:gd name="connsiteX11" fmla="*/ 1760295 w 3143314"/>
              <a:gd name="connsiteY11" fmla="*/ 152400 h 2419067"/>
              <a:gd name="connsiteX12" fmla="*/ 1788870 w 3143314"/>
              <a:gd name="connsiteY12" fmla="*/ 85725 h 2419067"/>
              <a:gd name="connsiteX13" fmla="*/ 1846020 w 3143314"/>
              <a:gd name="connsiteY13" fmla="*/ 28575 h 2419067"/>
              <a:gd name="connsiteX14" fmla="*/ 1998420 w 3143314"/>
              <a:gd name="connsiteY14" fmla="*/ 0 h 2419067"/>
              <a:gd name="connsiteX15" fmla="*/ 3084270 w 3143314"/>
              <a:gd name="connsiteY15" fmla="*/ 9525 h 2419067"/>
              <a:gd name="connsiteX16" fmla="*/ 3122370 w 3143314"/>
              <a:gd name="connsiteY16" fmla="*/ 19050 h 2419067"/>
              <a:gd name="connsiteX17" fmla="*/ 3141420 w 3143314"/>
              <a:gd name="connsiteY17" fmla="*/ 76200 h 2419067"/>
              <a:gd name="connsiteX18" fmla="*/ 3131895 w 3143314"/>
              <a:gd name="connsiteY18" fmla="*/ 333375 h 2419067"/>
              <a:gd name="connsiteX19" fmla="*/ 3017595 w 3143314"/>
              <a:gd name="connsiteY19" fmla="*/ 485775 h 2419067"/>
              <a:gd name="connsiteX20" fmla="*/ 2855670 w 3143314"/>
              <a:gd name="connsiteY20" fmla="*/ 533400 h 2419067"/>
              <a:gd name="connsiteX21" fmla="*/ 2531820 w 3143314"/>
              <a:gd name="connsiteY21" fmla="*/ 571500 h 2419067"/>
              <a:gd name="connsiteX22" fmla="*/ 2388945 w 3143314"/>
              <a:gd name="connsiteY22" fmla="*/ 647700 h 2419067"/>
              <a:gd name="connsiteX23" fmla="*/ 2341320 w 3143314"/>
              <a:gd name="connsiteY23" fmla="*/ 866775 h 2419067"/>
              <a:gd name="connsiteX24" fmla="*/ 2331795 w 3143314"/>
              <a:gd name="connsiteY24" fmla="*/ 1533525 h 2419067"/>
              <a:gd name="connsiteX25" fmla="*/ 1979370 w 3143314"/>
              <a:gd name="connsiteY25" fmla="*/ 1790700 h 2419067"/>
              <a:gd name="connsiteX26" fmla="*/ 912570 w 3143314"/>
              <a:gd name="connsiteY26" fmla="*/ 1819275 h 2419067"/>
              <a:gd name="connsiteX27" fmla="*/ 864945 w 3143314"/>
              <a:gd name="connsiteY27" fmla="*/ 1876425 h 2419067"/>
              <a:gd name="connsiteX28" fmla="*/ 845895 w 3143314"/>
              <a:gd name="connsiteY28" fmla="*/ 1933575 h 2419067"/>
              <a:gd name="connsiteX29" fmla="*/ 836370 w 3143314"/>
              <a:gd name="connsiteY29" fmla="*/ 1962150 h 2419067"/>
              <a:gd name="connsiteX30" fmla="*/ 817320 w 3143314"/>
              <a:gd name="connsiteY30" fmla="*/ 2124075 h 2419067"/>
              <a:gd name="connsiteX31" fmla="*/ 798270 w 3143314"/>
              <a:gd name="connsiteY31" fmla="*/ 2171700 h 2419067"/>
              <a:gd name="connsiteX32" fmla="*/ 788745 w 3143314"/>
              <a:gd name="connsiteY32" fmla="*/ 2219325 h 2419067"/>
              <a:gd name="connsiteX33" fmla="*/ 674445 w 3143314"/>
              <a:gd name="connsiteY33" fmla="*/ 2381250 h 2419067"/>
              <a:gd name="connsiteX34" fmla="*/ 109332 w 3143314"/>
              <a:gd name="connsiteY34" fmla="*/ 2328153 h 2419067"/>
              <a:gd name="connsiteX35" fmla="*/ 26745 w 3143314"/>
              <a:gd name="connsiteY35" fmla="*/ 1466850 h 2419067"/>
              <a:gd name="connsiteX0" fmla="*/ 25187 w 3141756"/>
              <a:gd name="connsiteY0" fmla="*/ 1466850 h 2419067"/>
              <a:gd name="connsiteX1" fmla="*/ 159664 w 3141756"/>
              <a:gd name="connsiteY1" fmla="*/ 1182054 h 2419067"/>
              <a:gd name="connsiteX2" fmla="*/ 1114123 w 3141756"/>
              <a:gd name="connsiteY2" fmla="*/ 1141334 h 2419067"/>
              <a:gd name="connsiteX3" fmla="*/ 1387262 w 3141756"/>
              <a:gd name="connsiteY3" fmla="*/ 1181100 h 2419067"/>
              <a:gd name="connsiteX4" fmla="*/ 1415837 w 3141756"/>
              <a:gd name="connsiteY4" fmla="*/ 1171575 h 2419067"/>
              <a:gd name="connsiteX5" fmla="*/ 1472987 w 3141756"/>
              <a:gd name="connsiteY5" fmla="*/ 1162050 h 2419067"/>
              <a:gd name="connsiteX6" fmla="*/ 1522445 w 3141756"/>
              <a:gd name="connsiteY6" fmla="*/ 1040369 h 2419067"/>
              <a:gd name="connsiteX7" fmla="*/ 1549187 w 3141756"/>
              <a:gd name="connsiteY7" fmla="*/ 1047750 h 2419067"/>
              <a:gd name="connsiteX8" fmla="*/ 1558712 w 3141756"/>
              <a:gd name="connsiteY8" fmla="*/ 1019175 h 2419067"/>
              <a:gd name="connsiteX9" fmla="*/ 1720637 w 3141756"/>
              <a:gd name="connsiteY9" fmla="*/ 276225 h 2419067"/>
              <a:gd name="connsiteX10" fmla="*/ 1730162 w 3141756"/>
              <a:gd name="connsiteY10" fmla="*/ 238125 h 2419067"/>
              <a:gd name="connsiteX11" fmla="*/ 1758737 w 3141756"/>
              <a:gd name="connsiteY11" fmla="*/ 152400 h 2419067"/>
              <a:gd name="connsiteX12" fmla="*/ 1787312 w 3141756"/>
              <a:gd name="connsiteY12" fmla="*/ 85725 h 2419067"/>
              <a:gd name="connsiteX13" fmla="*/ 1844462 w 3141756"/>
              <a:gd name="connsiteY13" fmla="*/ 28575 h 2419067"/>
              <a:gd name="connsiteX14" fmla="*/ 1996862 w 3141756"/>
              <a:gd name="connsiteY14" fmla="*/ 0 h 2419067"/>
              <a:gd name="connsiteX15" fmla="*/ 3082712 w 3141756"/>
              <a:gd name="connsiteY15" fmla="*/ 9525 h 2419067"/>
              <a:gd name="connsiteX16" fmla="*/ 3120812 w 3141756"/>
              <a:gd name="connsiteY16" fmla="*/ 19050 h 2419067"/>
              <a:gd name="connsiteX17" fmla="*/ 3139862 w 3141756"/>
              <a:gd name="connsiteY17" fmla="*/ 76200 h 2419067"/>
              <a:gd name="connsiteX18" fmla="*/ 3130337 w 3141756"/>
              <a:gd name="connsiteY18" fmla="*/ 333375 h 2419067"/>
              <a:gd name="connsiteX19" fmla="*/ 3016037 w 3141756"/>
              <a:gd name="connsiteY19" fmla="*/ 485775 h 2419067"/>
              <a:gd name="connsiteX20" fmla="*/ 2854112 w 3141756"/>
              <a:gd name="connsiteY20" fmla="*/ 533400 h 2419067"/>
              <a:gd name="connsiteX21" fmla="*/ 2530262 w 3141756"/>
              <a:gd name="connsiteY21" fmla="*/ 571500 h 2419067"/>
              <a:gd name="connsiteX22" fmla="*/ 2387387 w 3141756"/>
              <a:gd name="connsiteY22" fmla="*/ 647700 h 2419067"/>
              <a:gd name="connsiteX23" fmla="*/ 2339762 w 3141756"/>
              <a:gd name="connsiteY23" fmla="*/ 866775 h 2419067"/>
              <a:gd name="connsiteX24" fmla="*/ 2330237 w 3141756"/>
              <a:gd name="connsiteY24" fmla="*/ 1533525 h 2419067"/>
              <a:gd name="connsiteX25" fmla="*/ 1977812 w 3141756"/>
              <a:gd name="connsiteY25" fmla="*/ 1790700 h 2419067"/>
              <a:gd name="connsiteX26" fmla="*/ 911012 w 3141756"/>
              <a:gd name="connsiteY26" fmla="*/ 1819275 h 2419067"/>
              <a:gd name="connsiteX27" fmla="*/ 863387 w 3141756"/>
              <a:gd name="connsiteY27" fmla="*/ 1876425 h 2419067"/>
              <a:gd name="connsiteX28" fmla="*/ 844337 w 3141756"/>
              <a:gd name="connsiteY28" fmla="*/ 1933575 h 2419067"/>
              <a:gd name="connsiteX29" fmla="*/ 834812 w 3141756"/>
              <a:gd name="connsiteY29" fmla="*/ 1962150 h 2419067"/>
              <a:gd name="connsiteX30" fmla="*/ 815762 w 3141756"/>
              <a:gd name="connsiteY30" fmla="*/ 2124075 h 2419067"/>
              <a:gd name="connsiteX31" fmla="*/ 796712 w 3141756"/>
              <a:gd name="connsiteY31" fmla="*/ 2171700 h 2419067"/>
              <a:gd name="connsiteX32" fmla="*/ 787187 w 3141756"/>
              <a:gd name="connsiteY32" fmla="*/ 2219325 h 2419067"/>
              <a:gd name="connsiteX33" fmla="*/ 672887 w 3141756"/>
              <a:gd name="connsiteY33" fmla="*/ 2381250 h 2419067"/>
              <a:gd name="connsiteX34" fmla="*/ 107774 w 3141756"/>
              <a:gd name="connsiteY34" fmla="*/ 2328153 h 2419067"/>
              <a:gd name="connsiteX35" fmla="*/ 25187 w 3141756"/>
              <a:gd name="connsiteY35" fmla="*/ 1466850 h 2419067"/>
              <a:gd name="connsiteX0" fmla="*/ 10894 w 3127463"/>
              <a:gd name="connsiteY0" fmla="*/ 1466850 h 2419067"/>
              <a:gd name="connsiteX1" fmla="*/ 241924 w 3127463"/>
              <a:gd name="connsiteY1" fmla="*/ 1171100 h 2419067"/>
              <a:gd name="connsiteX2" fmla="*/ 1099830 w 3127463"/>
              <a:gd name="connsiteY2" fmla="*/ 1141334 h 2419067"/>
              <a:gd name="connsiteX3" fmla="*/ 1372969 w 3127463"/>
              <a:gd name="connsiteY3" fmla="*/ 1181100 h 2419067"/>
              <a:gd name="connsiteX4" fmla="*/ 1401544 w 3127463"/>
              <a:gd name="connsiteY4" fmla="*/ 1171575 h 2419067"/>
              <a:gd name="connsiteX5" fmla="*/ 1458694 w 3127463"/>
              <a:gd name="connsiteY5" fmla="*/ 1162050 h 2419067"/>
              <a:gd name="connsiteX6" fmla="*/ 1508152 w 3127463"/>
              <a:gd name="connsiteY6" fmla="*/ 1040369 h 2419067"/>
              <a:gd name="connsiteX7" fmla="*/ 1534894 w 3127463"/>
              <a:gd name="connsiteY7" fmla="*/ 1047750 h 2419067"/>
              <a:gd name="connsiteX8" fmla="*/ 1544419 w 3127463"/>
              <a:gd name="connsiteY8" fmla="*/ 1019175 h 2419067"/>
              <a:gd name="connsiteX9" fmla="*/ 1706344 w 3127463"/>
              <a:gd name="connsiteY9" fmla="*/ 276225 h 2419067"/>
              <a:gd name="connsiteX10" fmla="*/ 1715869 w 3127463"/>
              <a:gd name="connsiteY10" fmla="*/ 238125 h 2419067"/>
              <a:gd name="connsiteX11" fmla="*/ 1744444 w 3127463"/>
              <a:gd name="connsiteY11" fmla="*/ 152400 h 2419067"/>
              <a:gd name="connsiteX12" fmla="*/ 1773019 w 3127463"/>
              <a:gd name="connsiteY12" fmla="*/ 85725 h 2419067"/>
              <a:gd name="connsiteX13" fmla="*/ 1830169 w 3127463"/>
              <a:gd name="connsiteY13" fmla="*/ 28575 h 2419067"/>
              <a:gd name="connsiteX14" fmla="*/ 1982569 w 3127463"/>
              <a:gd name="connsiteY14" fmla="*/ 0 h 2419067"/>
              <a:gd name="connsiteX15" fmla="*/ 3068419 w 3127463"/>
              <a:gd name="connsiteY15" fmla="*/ 9525 h 2419067"/>
              <a:gd name="connsiteX16" fmla="*/ 3106519 w 3127463"/>
              <a:gd name="connsiteY16" fmla="*/ 19050 h 2419067"/>
              <a:gd name="connsiteX17" fmla="*/ 3125569 w 3127463"/>
              <a:gd name="connsiteY17" fmla="*/ 76200 h 2419067"/>
              <a:gd name="connsiteX18" fmla="*/ 3116044 w 3127463"/>
              <a:gd name="connsiteY18" fmla="*/ 333375 h 2419067"/>
              <a:gd name="connsiteX19" fmla="*/ 3001744 w 3127463"/>
              <a:gd name="connsiteY19" fmla="*/ 485775 h 2419067"/>
              <a:gd name="connsiteX20" fmla="*/ 2839819 w 3127463"/>
              <a:gd name="connsiteY20" fmla="*/ 533400 h 2419067"/>
              <a:gd name="connsiteX21" fmla="*/ 2515969 w 3127463"/>
              <a:gd name="connsiteY21" fmla="*/ 571500 h 2419067"/>
              <a:gd name="connsiteX22" fmla="*/ 2373094 w 3127463"/>
              <a:gd name="connsiteY22" fmla="*/ 647700 h 2419067"/>
              <a:gd name="connsiteX23" fmla="*/ 2325469 w 3127463"/>
              <a:gd name="connsiteY23" fmla="*/ 866775 h 2419067"/>
              <a:gd name="connsiteX24" fmla="*/ 2315944 w 3127463"/>
              <a:gd name="connsiteY24" fmla="*/ 1533525 h 2419067"/>
              <a:gd name="connsiteX25" fmla="*/ 1963519 w 3127463"/>
              <a:gd name="connsiteY25" fmla="*/ 1790700 h 2419067"/>
              <a:gd name="connsiteX26" fmla="*/ 896719 w 3127463"/>
              <a:gd name="connsiteY26" fmla="*/ 1819275 h 2419067"/>
              <a:gd name="connsiteX27" fmla="*/ 849094 w 3127463"/>
              <a:gd name="connsiteY27" fmla="*/ 1876425 h 2419067"/>
              <a:gd name="connsiteX28" fmla="*/ 830044 w 3127463"/>
              <a:gd name="connsiteY28" fmla="*/ 1933575 h 2419067"/>
              <a:gd name="connsiteX29" fmla="*/ 820519 w 3127463"/>
              <a:gd name="connsiteY29" fmla="*/ 1962150 h 2419067"/>
              <a:gd name="connsiteX30" fmla="*/ 801469 w 3127463"/>
              <a:gd name="connsiteY30" fmla="*/ 2124075 h 2419067"/>
              <a:gd name="connsiteX31" fmla="*/ 782419 w 3127463"/>
              <a:gd name="connsiteY31" fmla="*/ 2171700 h 2419067"/>
              <a:gd name="connsiteX32" fmla="*/ 772894 w 3127463"/>
              <a:gd name="connsiteY32" fmla="*/ 2219325 h 2419067"/>
              <a:gd name="connsiteX33" fmla="*/ 658594 w 3127463"/>
              <a:gd name="connsiteY33" fmla="*/ 2381250 h 2419067"/>
              <a:gd name="connsiteX34" fmla="*/ 93481 w 3127463"/>
              <a:gd name="connsiteY34" fmla="*/ 2328153 h 2419067"/>
              <a:gd name="connsiteX35" fmla="*/ 10894 w 3127463"/>
              <a:gd name="connsiteY35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44708 w 3123077"/>
              <a:gd name="connsiteY27" fmla="*/ 1876425 h 2419067"/>
              <a:gd name="connsiteX28" fmla="*/ 825658 w 3123077"/>
              <a:gd name="connsiteY28" fmla="*/ 1933575 h 2419067"/>
              <a:gd name="connsiteX29" fmla="*/ 816133 w 3123077"/>
              <a:gd name="connsiteY29" fmla="*/ 1962150 h 2419067"/>
              <a:gd name="connsiteX30" fmla="*/ 797083 w 3123077"/>
              <a:gd name="connsiteY30" fmla="*/ 2124075 h 2419067"/>
              <a:gd name="connsiteX31" fmla="*/ 778033 w 3123077"/>
              <a:gd name="connsiteY31" fmla="*/ 2171700 h 2419067"/>
              <a:gd name="connsiteX32" fmla="*/ 768508 w 3123077"/>
              <a:gd name="connsiteY32" fmla="*/ 2219325 h 2419067"/>
              <a:gd name="connsiteX33" fmla="*/ 654208 w 3123077"/>
              <a:gd name="connsiteY33" fmla="*/ 2381250 h 2419067"/>
              <a:gd name="connsiteX34" fmla="*/ 89095 w 3123077"/>
              <a:gd name="connsiteY34" fmla="*/ 2328153 h 2419067"/>
              <a:gd name="connsiteX35" fmla="*/ 6508 w 3123077"/>
              <a:gd name="connsiteY35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25658 w 3123077"/>
              <a:gd name="connsiteY27" fmla="*/ 1933575 h 2419067"/>
              <a:gd name="connsiteX28" fmla="*/ 816133 w 3123077"/>
              <a:gd name="connsiteY28" fmla="*/ 1962150 h 2419067"/>
              <a:gd name="connsiteX29" fmla="*/ 797083 w 3123077"/>
              <a:gd name="connsiteY29" fmla="*/ 2124075 h 2419067"/>
              <a:gd name="connsiteX30" fmla="*/ 778033 w 3123077"/>
              <a:gd name="connsiteY30" fmla="*/ 2171700 h 2419067"/>
              <a:gd name="connsiteX31" fmla="*/ 768508 w 3123077"/>
              <a:gd name="connsiteY31" fmla="*/ 2219325 h 2419067"/>
              <a:gd name="connsiteX32" fmla="*/ 654208 w 3123077"/>
              <a:gd name="connsiteY32" fmla="*/ 2381250 h 2419067"/>
              <a:gd name="connsiteX33" fmla="*/ 89095 w 3123077"/>
              <a:gd name="connsiteY33" fmla="*/ 2328153 h 2419067"/>
              <a:gd name="connsiteX34" fmla="*/ 6508 w 3123077"/>
              <a:gd name="connsiteY34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25658 w 3123077"/>
              <a:gd name="connsiteY27" fmla="*/ 1933575 h 2419067"/>
              <a:gd name="connsiteX28" fmla="*/ 816133 w 3123077"/>
              <a:gd name="connsiteY28" fmla="*/ 1962150 h 2419067"/>
              <a:gd name="connsiteX29" fmla="*/ 778033 w 3123077"/>
              <a:gd name="connsiteY29" fmla="*/ 2171700 h 2419067"/>
              <a:gd name="connsiteX30" fmla="*/ 768508 w 3123077"/>
              <a:gd name="connsiteY30" fmla="*/ 2219325 h 2419067"/>
              <a:gd name="connsiteX31" fmla="*/ 654208 w 3123077"/>
              <a:gd name="connsiteY31" fmla="*/ 2381250 h 2419067"/>
              <a:gd name="connsiteX32" fmla="*/ 89095 w 3123077"/>
              <a:gd name="connsiteY32" fmla="*/ 2328153 h 2419067"/>
              <a:gd name="connsiteX33" fmla="*/ 6508 w 3123077"/>
              <a:gd name="connsiteY33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816133 w 3123077"/>
              <a:gd name="connsiteY27" fmla="*/ 1962150 h 2419067"/>
              <a:gd name="connsiteX28" fmla="*/ 778033 w 3123077"/>
              <a:gd name="connsiteY28" fmla="*/ 2171700 h 2419067"/>
              <a:gd name="connsiteX29" fmla="*/ 768508 w 3123077"/>
              <a:gd name="connsiteY29" fmla="*/ 2219325 h 2419067"/>
              <a:gd name="connsiteX30" fmla="*/ 654208 w 3123077"/>
              <a:gd name="connsiteY30" fmla="*/ 2381250 h 2419067"/>
              <a:gd name="connsiteX31" fmla="*/ 89095 w 3123077"/>
              <a:gd name="connsiteY31" fmla="*/ 2328153 h 2419067"/>
              <a:gd name="connsiteX32" fmla="*/ 6508 w 3123077"/>
              <a:gd name="connsiteY32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778033 w 3123077"/>
              <a:gd name="connsiteY27" fmla="*/ 2171700 h 2419067"/>
              <a:gd name="connsiteX28" fmla="*/ 768508 w 3123077"/>
              <a:gd name="connsiteY28" fmla="*/ 2219325 h 2419067"/>
              <a:gd name="connsiteX29" fmla="*/ 654208 w 3123077"/>
              <a:gd name="connsiteY29" fmla="*/ 2381250 h 2419067"/>
              <a:gd name="connsiteX30" fmla="*/ 89095 w 3123077"/>
              <a:gd name="connsiteY30" fmla="*/ 2328153 h 2419067"/>
              <a:gd name="connsiteX31" fmla="*/ 6508 w 3123077"/>
              <a:gd name="connsiteY31" fmla="*/ 1466850 h 2419067"/>
              <a:gd name="connsiteX0" fmla="*/ 6508 w 3123077"/>
              <a:gd name="connsiteY0" fmla="*/ 1466850 h 2419067"/>
              <a:gd name="connsiteX1" fmla="*/ 334091 w 3123077"/>
              <a:gd name="connsiteY1" fmla="*/ 1149193 h 2419067"/>
              <a:gd name="connsiteX2" fmla="*/ 1095444 w 3123077"/>
              <a:gd name="connsiteY2" fmla="*/ 1141334 h 2419067"/>
              <a:gd name="connsiteX3" fmla="*/ 1368583 w 3123077"/>
              <a:gd name="connsiteY3" fmla="*/ 1181100 h 2419067"/>
              <a:gd name="connsiteX4" fmla="*/ 1397158 w 3123077"/>
              <a:gd name="connsiteY4" fmla="*/ 1171575 h 2419067"/>
              <a:gd name="connsiteX5" fmla="*/ 1454308 w 3123077"/>
              <a:gd name="connsiteY5" fmla="*/ 1162050 h 2419067"/>
              <a:gd name="connsiteX6" fmla="*/ 1503766 w 3123077"/>
              <a:gd name="connsiteY6" fmla="*/ 1040369 h 2419067"/>
              <a:gd name="connsiteX7" fmla="*/ 1530508 w 3123077"/>
              <a:gd name="connsiteY7" fmla="*/ 1047750 h 2419067"/>
              <a:gd name="connsiteX8" fmla="*/ 1540033 w 3123077"/>
              <a:gd name="connsiteY8" fmla="*/ 1019175 h 2419067"/>
              <a:gd name="connsiteX9" fmla="*/ 1701958 w 3123077"/>
              <a:gd name="connsiteY9" fmla="*/ 276225 h 2419067"/>
              <a:gd name="connsiteX10" fmla="*/ 1711483 w 3123077"/>
              <a:gd name="connsiteY10" fmla="*/ 238125 h 2419067"/>
              <a:gd name="connsiteX11" fmla="*/ 1740058 w 3123077"/>
              <a:gd name="connsiteY11" fmla="*/ 152400 h 2419067"/>
              <a:gd name="connsiteX12" fmla="*/ 1768633 w 3123077"/>
              <a:gd name="connsiteY12" fmla="*/ 85725 h 2419067"/>
              <a:gd name="connsiteX13" fmla="*/ 1825783 w 3123077"/>
              <a:gd name="connsiteY13" fmla="*/ 28575 h 2419067"/>
              <a:gd name="connsiteX14" fmla="*/ 1978183 w 3123077"/>
              <a:gd name="connsiteY14" fmla="*/ 0 h 2419067"/>
              <a:gd name="connsiteX15" fmla="*/ 3064033 w 3123077"/>
              <a:gd name="connsiteY15" fmla="*/ 9525 h 2419067"/>
              <a:gd name="connsiteX16" fmla="*/ 3102133 w 3123077"/>
              <a:gd name="connsiteY16" fmla="*/ 19050 h 2419067"/>
              <a:gd name="connsiteX17" fmla="*/ 3121183 w 3123077"/>
              <a:gd name="connsiteY17" fmla="*/ 76200 h 2419067"/>
              <a:gd name="connsiteX18" fmla="*/ 3111658 w 3123077"/>
              <a:gd name="connsiteY18" fmla="*/ 333375 h 2419067"/>
              <a:gd name="connsiteX19" fmla="*/ 2997358 w 3123077"/>
              <a:gd name="connsiteY19" fmla="*/ 485775 h 2419067"/>
              <a:gd name="connsiteX20" fmla="*/ 2835433 w 3123077"/>
              <a:gd name="connsiteY20" fmla="*/ 533400 h 2419067"/>
              <a:gd name="connsiteX21" fmla="*/ 2511583 w 3123077"/>
              <a:gd name="connsiteY21" fmla="*/ 571500 h 2419067"/>
              <a:gd name="connsiteX22" fmla="*/ 2368708 w 3123077"/>
              <a:gd name="connsiteY22" fmla="*/ 647700 h 2419067"/>
              <a:gd name="connsiteX23" fmla="*/ 2321083 w 3123077"/>
              <a:gd name="connsiteY23" fmla="*/ 866775 h 2419067"/>
              <a:gd name="connsiteX24" fmla="*/ 2311558 w 3123077"/>
              <a:gd name="connsiteY24" fmla="*/ 1533525 h 2419067"/>
              <a:gd name="connsiteX25" fmla="*/ 1959133 w 3123077"/>
              <a:gd name="connsiteY25" fmla="*/ 1790700 h 2419067"/>
              <a:gd name="connsiteX26" fmla="*/ 892333 w 3123077"/>
              <a:gd name="connsiteY26" fmla="*/ 1819275 h 2419067"/>
              <a:gd name="connsiteX27" fmla="*/ 768508 w 3123077"/>
              <a:gd name="connsiteY27" fmla="*/ 2219325 h 2419067"/>
              <a:gd name="connsiteX28" fmla="*/ 654208 w 3123077"/>
              <a:gd name="connsiteY28" fmla="*/ 2381250 h 2419067"/>
              <a:gd name="connsiteX29" fmla="*/ 89095 w 3123077"/>
              <a:gd name="connsiteY29" fmla="*/ 2328153 h 2419067"/>
              <a:gd name="connsiteX30" fmla="*/ 6508 w 3123077"/>
              <a:gd name="connsiteY30" fmla="*/ 1466850 h 2419067"/>
              <a:gd name="connsiteX0" fmla="*/ 6508 w 3123077"/>
              <a:gd name="connsiteY0" fmla="*/ 1466850 h 2376323"/>
              <a:gd name="connsiteX1" fmla="*/ 334091 w 3123077"/>
              <a:gd name="connsiteY1" fmla="*/ 1149193 h 2376323"/>
              <a:gd name="connsiteX2" fmla="*/ 1095444 w 3123077"/>
              <a:gd name="connsiteY2" fmla="*/ 1141334 h 2376323"/>
              <a:gd name="connsiteX3" fmla="*/ 1368583 w 3123077"/>
              <a:gd name="connsiteY3" fmla="*/ 1181100 h 2376323"/>
              <a:gd name="connsiteX4" fmla="*/ 1397158 w 3123077"/>
              <a:gd name="connsiteY4" fmla="*/ 1171575 h 2376323"/>
              <a:gd name="connsiteX5" fmla="*/ 1454308 w 3123077"/>
              <a:gd name="connsiteY5" fmla="*/ 1162050 h 2376323"/>
              <a:gd name="connsiteX6" fmla="*/ 1503766 w 3123077"/>
              <a:gd name="connsiteY6" fmla="*/ 1040369 h 2376323"/>
              <a:gd name="connsiteX7" fmla="*/ 1530508 w 3123077"/>
              <a:gd name="connsiteY7" fmla="*/ 1047750 h 2376323"/>
              <a:gd name="connsiteX8" fmla="*/ 1540033 w 3123077"/>
              <a:gd name="connsiteY8" fmla="*/ 1019175 h 2376323"/>
              <a:gd name="connsiteX9" fmla="*/ 1701958 w 3123077"/>
              <a:gd name="connsiteY9" fmla="*/ 276225 h 2376323"/>
              <a:gd name="connsiteX10" fmla="*/ 1711483 w 3123077"/>
              <a:gd name="connsiteY10" fmla="*/ 238125 h 2376323"/>
              <a:gd name="connsiteX11" fmla="*/ 1740058 w 3123077"/>
              <a:gd name="connsiteY11" fmla="*/ 152400 h 2376323"/>
              <a:gd name="connsiteX12" fmla="*/ 1768633 w 3123077"/>
              <a:gd name="connsiteY12" fmla="*/ 85725 h 2376323"/>
              <a:gd name="connsiteX13" fmla="*/ 1825783 w 3123077"/>
              <a:gd name="connsiteY13" fmla="*/ 28575 h 2376323"/>
              <a:gd name="connsiteX14" fmla="*/ 1978183 w 3123077"/>
              <a:gd name="connsiteY14" fmla="*/ 0 h 2376323"/>
              <a:gd name="connsiteX15" fmla="*/ 3064033 w 3123077"/>
              <a:gd name="connsiteY15" fmla="*/ 9525 h 2376323"/>
              <a:gd name="connsiteX16" fmla="*/ 3102133 w 3123077"/>
              <a:gd name="connsiteY16" fmla="*/ 19050 h 2376323"/>
              <a:gd name="connsiteX17" fmla="*/ 3121183 w 3123077"/>
              <a:gd name="connsiteY17" fmla="*/ 76200 h 2376323"/>
              <a:gd name="connsiteX18" fmla="*/ 3111658 w 3123077"/>
              <a:gd name="connsiteY18" fmla="*/ 333375 h 2376323"/>
              <a:gd name="connsiteX19" fmla="*/ 2997358 w 3123077"/>
              <a:gd name="connsiteY19" fmla="*/ 485775 h 2376323"/>
              <a:gd name="connsiteX20" fmla="*/ 2835433 w 3123077"/>
              <a:gd name="connsiteY20" fmla="*/ 533400 h 2376323"/>
              <a:gd name="connsiteX21" fmla="*/ 2511583 w 3123077"/>
              <a:gd name="connsiteY21" fmla="*/ 571500 h 2376323"/>
              <a:gd name="connsiteX22" fmla="*/ 2368708 w 3123077"/>
              <a:gd name="connsiteY22" fmla="*/ 647700 h 2376323"/>
              <a:gd name="connsiteX23" fmla="*/ 2321083 w 3123077"/>
              <a:gd name="connsiteY23" fmla="*/ 866775 h 2376323"/>
              <a:gd name="connsiteX24" fmla="*/ 2311558 w 3123077"/>
              <a:gd name="connsiteY24" fmla="*/ 1533525 h 2376323"/>
              <a:gd name="connsiteX25" fmla="*/ 1959133 w 3123077"/>
              <a:gd name="connsiteY25" fmla="*/ 1790700 h 2376323"/>
              <a:gd name="connsiteX26" fmla="*/ 892333 w 3123077"/>
              <a:gd name="connsiteY26" fmla="*/ 1819275 h 2376323"/>
              <a:gd name="connsiteX27" fmla="*/ 768508 w 3123077"/>
              <a:gd name="connsiteY27" fmla="*/ 2219325 h 2376323"/>
              <a:gd name="connsiteX28" fmla="*/ 89095 w 3123077"/>
              <a:gd name="connsiteY28" fmla="*/ 2328153 h 2376323"/>
              <a:gd name="connsiteX29" fmla="*/ 6508 w 3123077"/>
              <a:gd name="connsiteY29" fmla="*/ 1466850 h 2376323"/>
              <a:gd name="connsiteX0" fmla="*/ 6508 w 3123077"/>
              <a:gd name="connsiteY0" fmla="*/ 1466850 h 2405604"/>
              <a:gd name="connsiteX1" fmla="*/ 334091 w 3123077"/>
              <a:gd name="connsiteY1" fmla="*/ 1149193 h 2405604"/>
              <a:gd name="connsiteX2" fmla="*/ 1095444 w 3123077"/>
              <a:gd name="connsiteY2" fmla="*/ 1141334 h 2405604"/>
              <a:gd name="connsiteX3" fmla="*/ 1368583 w 3123077"/>
              <a:gd name="connsiteY3" fmla="*/ 1181100 h 2405604"/>
              <a:gd name="connsiteX4" fmla="*/ 1397158 w 3123077"/>
              <a:gd name="connsiteY4" fmla="*/ 1171575 h 2405604"/>
              <a:gd name="connsiteX5" fmla="*/ 1454308 w 3123077"/>
              <a:gd name="connsiteY5" fmla="*/ 1162050 h 2405604"/>
              <a:gd name="connsiteX6" fmla="*/ 1503766 w 3123077"/>
              <a:gd name="connsiteY6" fmla="*/ 1040369 h 2405604"/>
              <a:gd name="connsiteX7" fmla="*/ 1530508 w 3123077"/>
              <a:gd name="connsiteY7" fmla="*/ 1047750 h 2405604"/>
              <a:gd name="connsiteX8" fmla="*/ 1540033 w 3123077"/>
              <a:gd name="connsiteY8" fmla="*/ 1019175 h 2405604"/>
              <a:gd name="connsiteX9" fmla="*/ 1701958 w 3123077"/>
              <a:gd name="connsiteY9" fmla="*/ 276225 h 2405604"/>
              <a:gd name="connsiteX10" fmla="*/ 1711483 w 3123077"/>
              <a:gd name="connsiteY10" fmla="*/ 238125 h 2405604"/>
              <a:gd name="connsiteX11" fmla="*/ 1740058 w 3123077"/>
              <a:gd name="connsiteY11" fmla="*/ 152400 h 2405604"/>
              <a:gd name="connsiteX12" fmla="*/ 1768633 w 3123077"/>
              <a:gd name="connsiteY12" fmla="*/ 85725 h 2405604"/>
              <a:gd name="connsiteX13" fmla="*/ 1825783 w 3123077"/>
              <a:gd name="connsiteY13" fmla="*/ 28575 h 2405604"/>
              <a:gd name="connsiteX14" fmla="*/ 1978183 w 3123077"/>
              <a:gd name="connsiteY14" fmla="*/ 0 h 2405604"/>
              <a:gd name="connsiteX15" fmla="*/ 3064033 w 3123077"/>
              <a:gd name="connsiteY15" fmla="*/ 9525 h 2405604"/>
              <a:gd name="connsiteX16" fmla="*/ 3102133 w 3123077"/>
              <a:gd name="connsiteY16" fmla="*/ 19050 h 2405604"/>
              <a:gd name="connsiteX17" fmla="*/ 3121183 w 3123077"/>
              <a:gd name="connsiteY17" fmla="*/ 76200 h 2405604"/>
              <a:gd name="connsiteX18" fmla="*/ 3111658 w 3123077"/>
              <a:gd name="connsiteY18" fmla="*/ 333375 h 2405604"/>
              <a:gd name="connsiteX19" fmla="*/ 2997358 w 3123077"/>
              <a:gd name="connsiteY19" fmla="*/ 485775 h 2405604"/>
              <a:gd name="connsiteX20" fmla="*/ 2835433 w 3123077"/>
              <a:gd name="connsiteY20" fmla="*/ 533400 h 2405604"/>
              <a:gd name="connsiteX21" fmla="*/ 2511583 w 3123077"/>
              <a:gd name="connsiteY21" fmla="*/ 571500 h 2405604"/>
              <a:gd name="connsiteX22" fmla="*/ 2368708 w 3123077"/>
              <a:gd name="connsiteY22" fmla="*/ 647700 h 2405604"/>
              <a:gd name="connsiteX23" fmla="*/ 2321083 w 3123077"/>
              <a:gd name="connsiteY23" fmla="*/ 866775 h 2405604"/>
              <a:gd name="connsiteX24" fmla="*/ 2311558 w 3123077"/>
              <a:gd name="connsiteY24" fmla="*/ 1533525 h 2405604"/>
              <a:gd name="connsiteX25" fmla="*/ 1959133 w 3123077"/>
              <a:gd name="connsiteY25" fmla="*/ 1790700 h 2405604"/>
              <a:gd name="connsiteX26" fmla="*/ 892333 w 3123077"/>
              <a:gd name="connsiteY26" fmla="*/ 1819275 h 2405604"/>
              <a:gd name="connsiteX27" fmla="*/ 490208 w 3123077"/>
              <a:gd name="connsiteY27" fmla="*/ 2306953 h 2405604"/>
              <a:gd name="connsiteX28" fmla="*/ 89095 w 3123077"/>
              <a:gd name="connsiteY28" fmla="*/ 2328153 h 2405604"/>
              <a:gd name="connsiteX29" fmla="*/ 6508 w 3123077"/>
              <a:gd name="connsiteY29" fmla="*/ 1466850 h 2405604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68708 w 3123077"/>
              <a:gd name="connsiteY22" fmla="*/ 647700 h 2417175"/>
              <a:gd name="connsiteX23" fmla="*/ 2321083 w 3123077"/>
              <a:gd name="connsiteY23" fmla="*/ 866775 h 2417175"/>
              <a:gd name="connsiteX24" fmla="*/ 2311558 w 3123077"/>
              <a:gd name="connsiteY24" fmla="*/ 1533525 h 2417175"/>
              <a:gd name="connsiteX25" fmla="*/ 1959133 w 3123077"/>
              <a:gd name="connsiteY25" fmla="*/ 1790700 h 2417175"/>
              <a:gd name="connsiteX26" fmla="*/ 704907 w 3123077"/>
              <a:gd name="connsiteY26" fmla="*/ 1594727 h 2417175"/>
              <a:gd name="connsiteX27" fmla="*/ 490208 w 3123077"/>
              <a:gd name="connsiteY27" fmla="*/ 2306953 h 2417175"/>
              <a:gd name="connsiteX28" fmla="*/ 89095 w 3123077"/>
              <a:gd name="connsiteY28" fmla="*/ 2328153 h 2417175"/>
              <a:gd name="connsiteX29" fmla="*/ 6508 w 3123077"/>
              <a:gd name="connsiteY29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68708 w 3123077"/>
              <a:gd name="connsiteY22" fmla="*/ 647700 h 2417175"/>
              <a:gd name="connsiteX23" fmla="*/ 2321083 w 3123077"/>
              <a:gd name="connsiteY23" fmla="*/ 866775 h 2417175"/>
              <a:gd name="connsiteX24" fmla="*/ 2311558 w 3123077"/>
              <a:gd name="connsiteY24" fmla="*/ 1533525 h 2417175"/>
              <a:gd name="connsiteX25" fmla="*/ 704907 w 3123077"/>
              <a:gd name="connsiteY25" fmla="*/ 1594727 h 2417175"/>
              <a:gd name="connsiteX26" fmla="*/ 490208 w 3123077"/>
              <a:gd name="connsiteY26" fmla="*/ 2306953 h 2417175"/>
              <a:gd name="connsiteX27" fmla="*/ 89095 w 3123077"/>
              <a:gd name="connsiteY27" fmla="*/ 2328153 h 2417175"/>
              <a:gd name="connsiteX28" fmla="*/ 6508 w 3123077"/>
              <a:gd name="connsiteY28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21083 w 3123077"/>
              <a:gd name="connsiteY22" fmla="*/ 866775 h 2417175"/>
              <a:gd name="connsiteX23" fmla="*/ 2311558 w 3123077"/>
              <a:gd name="connsiteY23" fmla="*/ 1533525 h 2417175"/>
              <a:gd name="connsiteX24" fmla="*/ 704907 w 3123077"/>
              <a:gd name="connsiteY24" fmla="*/ 1594727 h 2417175"/>
              <a:gd name="connsiteX25" fmla="*/ 490208 w 3123077"/>
              <a:gd name="connsiteY25" fmla="*/ 2306953 h 2417175"/>
              <a:gd name="connsiteX26" fmla="*/ 89095 w 3123077"/>
              <a:gd name="connsiteY26" fmla="*/ 2328153 h 2417175"/>
              <a:gd name="connsiteX27" fmla="*/ 6508 w 3123077"/>
              <a:gd name="connsiteY27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11583 w 3123077"/>
              <a:gd name="connsiteY21" fmla="*/ 571500 h 2417175"/>
              <a:gd name="connsiteX22" fmla="*/ 2311558 w 3123077"/>
              <a:gd name="connsiteY22" fmla="*/ 1533525 h 2417175"/>
              <a:gd name="connsiteX23" fmla="*/ 704907 w 3123077"/>
              <a:gd name="connsiteY23" fmla="*/ 1594727 h 2417175"/>
              <a:gd name="connsiteX24" fmla="*/ 490208 w 3123077"/>
              <a:gd name="connsiteY24" fmla="*/ 2306953 h 2417175"/>
              <a:gd name="connsiteX25" fmla="*/ 89095 w 3123077"/>
              <a:gd name="connsiteY25" fmla="*/ 2328153 h 2417175"/>
              <a:gd name="connsiteX26" fmla="*/ 6508 w 3123077"/>
              <a:gd name="connsiteY26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835433 w 3123077"/>
              <a:gd name="connsiteY20" fmla="*/ 533400 h 2417175"/>
              <a:gd name="connsiteX21" fmla="*/ 2505904 w 3123077"/>
              <a:gd name="connsiteY21" fmla="*/ 494825 h 2417175"/>
              <a:gd name="connsiteX22" fmla="*/ 2311558 w 3123077"/>
              <a:gd name="connsiteY22" fmla="*/ 1533525 h 2417175"/>
              <a:gd name="connsiteX23" fmla="*/ 704907 w 3123077"/>
              <a:gd name="connsiteY23" fmla="*/ 1594727 h 2417175"/>
              <a:gd name="connsiteX24" fmla="*/ 490208 w 3123077"/>
              <a:gd name="connsiteY24" fmla="*/ 2306953 h 2417175"/>
              <a:gd name="connsiteX25" fmla="*/ 89095 w 3123077"/>
              <a:gd name="connsiteY25" fmla="*/ 2328153 h 2417175"/>
              <a:gd name="connsiteX26" fmla="*/ 6508 w 3123077"/>
              <a:gd name="connsiteY26" fmla="*/ 1466850 h 2417175"/>
              <a:gd name="connsiteX0" fmla="*/ 6508 w 3123077"/>
              <a:gd name="connsiteY0" fmla="*/ 1466850 h 2417175"/>
              <a:gd name="connsiteX1" fmla="*/ 334091 w 3123077"/>
              <a:gd name="connsiteY1" fmla="*/ 1149193 h 2417175"/>
              <a:gd name="connsiteX2" fmla="*/ 1095444 w 3123077"/>
              <a:gd name="connsiteY2" fmla="*/ 1141334 h 2417175"/>
              <a:gd name="connsiteX3" fmla="*/ 1368583 w 3123077"/>
              <a:gd name="connsiteY3" fmla="*/ 1181100 h 2417175"/>
              <a:gd name="connsiteX4" fmla="*/ 1397158 w 3123077"/>
              <a:gd name="connsiteY4" fmla="*/ 1171575 h 2417175"/>
              <a:gd name="connsiteX5" fmla="*/ 1454308 w 3123077"/>
              <a:gd name="connsiteY5" fmla="*/ 1162050 h 2417175"/>
              <a:gd name="connsiteX6" fmla="*/ 1503766 w 3123077"/>
              <a:gd name="connsiteY6" fmla="*/ 1040369 h 2417175"/>
              <a:gd name="connsiteX7" fmla="*/ 1530508 w 3123077"/>
              <a:gd name="connsiteY7" fmla="*/ 1047750 h 2417175"/>
              <a:gd name="connsiteX8" fmla="*/ 1540033 w 3123077"/>
              <a:gd name="connsiteY8" fmla="*/ 1019175 h 2417175"/>
              <a:gd name="connsiteX9" fmla="*/ 1701958 w 3123077"/>
              <a:gd name="connsiteY9" fmla="*/ 276225 h 2417175"/>
              <a:gd name="connsiteX10" fmla="*/ 1711483 w 3123077"/>
              <a:gd name="connsiteY10" fmla="*/ 238125 h 2417175"/>
              <a:gd name="connsiteX11" fmla="*/ 1740058 w 3123077"/>
              <a:gd name="connsiteY11" fmla="*/ 152400 h 2417175"/>
              <a:gd name="connsiteX12" fmla="*/ 1768633 w 3123077"/>
              <a:gd name="connsiteY12" fmla="*/ 85725 h 2417175"/>
              <a:gd name="connsiteX13" fmla="*/ 1825783 w 3123077"/>
              <a:gd name="connsiteY13" fmla="*/ 28575 h 2417175"/>
              <a:gd name="connsiteX14" fmla="*/ 1978183 w 3123077"/>
              <a:gd name="connsiteY14" fmla="*/ 0 h 2417175"/>
              <a:gd name="connsiteX15" fmla="*/ 3064033 w 3123077"/>
              <a:gd name="connsiteY15" fmla="*/ 9525 h 2417175"/>
              <a:gd name="connsiteX16" fmla="*/ 3102133 w 3123077"/>
              <a:gd name="connsiteY16" fmla="*/ 19050 h 2417175"/>
              <a:gd name="connsiteX17" fmla="*/ 3121183 w 3123077"/>
              <a:gd name="connsiteY17" fmla="*/ 76200 h 2417175"/>
              <a:gd name="connsiteX18" fmla="*/ 3111658 w 3123077"/>
              <a:gd name="connsiteY18" fmla="*/ 333375 h 2417175"/>
              <a:gd name="connsiteX19" fmla="*/ 2997358 w 3123077"/>
              <a:gd name="connsiteY19" fmla="*/ 485775 h 2417175"/>
              <a:gd name="connsiteX20" fmla="*/ 2505904 w 3123077"/>
              <a:gd name="connsiteY20" fmla="*/ 494825 h 2417175"/>
              <a:gd name="connsiteX21" fmla="*/ 2311558 w 3123077"/>
              <a:gd name="connsiteY21" fmla="*/ 1533525 h 2417175"/>
              <a:gd name="connsiteX22" fmla="*/ 704907 w 3123077"/>
              <a:gd name="connsiteY22" fmla="*/ 1594727 h 2417175"/>
              <a:gd name="connsiteX23" fmla="*/ 490208 w 3123077"/>
              <a:gd name="connsiteY23" fmla="*/ 2306953 h 2417175"/>
              <a:gd name="connsiteX24" fmla="*/ 89095 w 3123077"/>
              <a:gd name="connsiteY24" fmla="*/ 2328153 h 2417175"/>
              <a:gd name="connsiteX25" fmla="*/ 6508 w 3123077"/>
              <a:gd name="connsiteY25" fmla="*/ 1466850 h 2417175"/>
              <a:gd name="connsiteX0" fmla="*/ 6508 w 3159075"/>
              <a:gd name="connsiteY0" fmla="*/ 1466850 h 2417175"/>
              <a:gd name="connsiteX1" fmla="*/ 334091 w 3159075"/>
              <a:gd name="connsiteY1" fmla="*/ 1149193 h 2417175"/>
              <a:gd name="connsiteX2" fmla="*/ 1095444 w 3159075"/>
              <a:gd name="connsiteY2" fmla="*/ 1141334 h 2417175"/>
              <a:gd name="connsiteX3" fmla="*/ 1368583 w 3159075"/>
              <a:gd name="connsiteY3" fmla="*/ 1181100 h 2417175"/>
              <a:gd name="connsiteX4" fmla="*/ 1397158 w 3159075"/>
              <a:gd name="connsiteY4" fmla="*/ 1171575 h 2417175"/>
              <a:gd name="connsiteX5" fmla="*/ 1454308 w 3159075"/>
              <a:gd name="connsiteY5" fmla="*/ 1162050 h 2417175"/>
              <a:gd name="connsiteX6" fmla="*/ 1503766 w 3159075"/>
              <a:gd name="connsiteY6" fmla="*/ 1040369 h 2417175"/>
              <a:gd name="connsiteX7" fmla="*/ 1530508 w 3159075"/>
              <a:gd name="connsiteY7" fmla="*/ 1047750 h 2417175"/>
              <a:gd name="connsiteX8" fmla="*/ 1540033 w 3159075"/>
              <a:gd name="connsiteY8" fmla="*/ 1019175 h 2417175"/>
              <a:gd name="connsiteX9" fmla="*/ 1701958 w 3159075"/>
              <a:gd name="connsiteY9" fmla="*/ 276225 h 2417175"/>
              <a:gd name="connsiteX10" fmla="*/ 1711483 w 3159075"/>
              <a:gd name="connsiteY10" fmla="*/ 238125 h 2417175"/>
              <a:gd name="connsiteX11" fmla="*/ 1740058 w 3159075"/>
              <a:gd name="connsiteY11" fmla="*/ 152400 h 2417175"/>
              <a:gd name="connsiteX12" fmla="*/ 1768633 w 3159075"/>
              <a:gd name="connsiteY12" fmla="*/ 85725 h 2417175"/>
              <a:gd name="connsiteX13" fmla="*/ 1825783 w 3159075"/>
              <a:gd name="connsiteY13" fmla="*/ 28575 h 2417175"/>
              <a:gd name="connsiteX14" fmla="*/ 1978183 w 3159075"/>
              <a:gd name="connsiteY14" fmla="*/ 0 h 2417175"/>
              <a:gd name="connsiteX15" fmla="*/ 3064033 w 3159075"/>
              <a:gd name="connsiteY15" fmla="*/ 9525 h 2417175"/>
              <a:gd name="connsiteX16" fmla="*/ 3102133 w 3159075"/>
              <a:gd name="connsiteY16" fmla="*/ 19050 h 2417175"/>
              <a:gd name="connsiteX17" fmla="*/ 3121183 w 3159075"/>
              <a:gd name="connsiteY17" fmla="*/ 76200 h 2417175"/>
              <a:gd name="connsiteX18" fmla="*/ 3111658 w 3159075"/>
              <a:gd name="connsiteY18" fmla="*/ 333375 h 2417175"/>
              <a:gd name="connsiteX19" fmla="*/ 2505904 w 3159075"/>
              <a:gd name="connsiteY19" fmla="*/ 494825 h 2417175"/>
              <a:gd name="connsiteX20" fmla="*/ 2311558 w 3159075"/>
              <a:gd name="connsiteY20" fmla="*/ 1533525 h 2417175"/>
              <a:gd name="connsiteX21" fmla="*/ 704907 w 3159075"/>
              <a:gd name="connsiteY21" fmla="*/ 1594727 h 2417175"/>
              <a:gd name="connsiteX22" fmla="*/ 490208 w 3159075"/>
              <a:gd name="connsiteY22" fmla="*/ 2306953 h 2417175"/>
              <a:gd name="connsiteX23" fmla="*/ 89095 w 3159075"/>
              <a:gd name="connsiteY23" fmla="*/ 2328153 h 2417175"/>
              <a:gd name="connsiteX24" fmla="*/ 6508 w 3159075"/>
              <a:gd name="connsiteY24" fmla="*/ 1466850 h 2417175"/>
              <a:gd name="connsiteX0" fmla="*/ 6508 w 3164182"/>
              <a:gd name="connsiteY0" fmla="*/ 1466850 h 2417175"/>
              <a:gd name="connsiteX1" fmla="*/ 334091 w 3164182"/>
              <a:gd name="connsiteY1" fmla="*/ 1149193 h 2417175"/>
              <a:gd name="connsiteX2" fmla="*/ 1095444 w 3164182"/>
              <a:gd name="connsiteY2" fmla="*/ 1141334 h 2417175"/>
              <a:gd name="connsiteX3" fmla="*/ 1368583 w 3164182"/>
              <a:gd name="connsiteY3" fmla="*/ 1181100 h 2417175"/>
              <a:gd name="connsiteX4" fmla="*/ 1397158 w 3164182"/>
              <a:gd name="connsiteY4" fmla="*/ 1171575 h 2417175"/>
              <a:gd name="connsiteX5" fmla="*/ 1454308 w 3164182"/>
              <a:gd name="connsiteY5" fmla="*/ 1162050 h 2417175"/>
              <a:gd name="connsiteX6" fmla="*/ 1503766 w 3164182"/>
              <a:gd name="connsiteY6" fmla="*/ 1040369 h 2417175"/>
              <a:gd name="connsiteX7" fmla="*/ 1530508 w 3164182"/>
              <a:gd name="connsiteY7" fmla="*/ 1047750 h 2417175"/>
              <a:gd name="connsiteX8" fmla="*/ 1540033 w 3164182"/>
              <a:gd name="connsiteY8" fmla="*/ 1019175 h 2417175"/>
              <a:gd name="connsiteX9" fmla="*/ 1701958 w 3164182"/>
              <a:gd name="connsiteY9" fmla="*/ 276225 h 2417175"/>
              <a:gd name="connsiteX10" fmla="*/ 1711483 w 3164182"/>
              <a:gd name="connsiteY10" fmla="*/ 238125 h 2417175"/>
              <a:gd name="connsiteX11" fmla="*/ 1740058 w 3164182"/>
              <a:gd name="connsiteY11" fmla="*/ 152400 h 2417175"/>
              <a:gd name="connsiteX12" fmla="*/ 1768633 w 3164182"/>
              <a:gd name="connsiteY12" fmla="*/ 85725 h 2417175"/>
              <a:gd name="connsiteX13" fmla="*/ 1825783 w 3164182"/>
              <a:gd name="connsiteY13" fmla="*/ 28575 h 2417175"/>
              <a:gd name="connsiteX14" fmla="*/ 1978183 w 3164182"/>
              <a:gd name="connsiteY14" fmla="*/ 0 h 2417175"/>
              <a:gd name="connsiteX15" fmla="*/ 3064033 w 3164182"/>
              <a:gd name="connsiteY15" fmla="*/ 9525 h 2417175"/>
              <a:gd name="connsiteX16" fmla="*/ 3121183 w 3164182"/>
              <a:gd name="connsiteY16" fmla="*/ 76200 h 2417175"/>
              <a:gd name="connsiteX17" fmla="*/ 3111658 w 3164182"/>
              <a:gd name="connsiteY17" fmla="*/ 333375 h 2417175"/>
              <a:gd name="connsiteX18" fmla="*/ 2505904 w 3164182"/>
              <a:gd name="connsiteY18" fmla="*/ 494825 h 2417175"/>
              <a:gd name="connsiteX19" fmla="*/ 2311558 w 3164182"/>
              <a:gd name="connsiteY19" fmla="*/ 1533525 h 2417175"/>
              <a:gd name="connsiteX20" fmla="*/ 704907 w 3164182"/>
              <a:gd name="connsiteY20" fmla="*/ 1594727 h 2417175"/>
              <a:gd name="connsiteX21" fmla="*/ 490208 w 3164182"/>
              <a:gd name="connsiteY21" fmla="*/ 2306953 h 2417175"/>
              <a:gd name="connsiteX22" fmla="*/ 89095 w 3164182"/>
              <a:gd name="connsiteY22" fmla="*/ 2328153 h 2417175"/>
              <a:gd name="connsiteX23" fmla="*/ 6508 w 3164182"/>
              <a:gd name="connsiteY23" fmla="*/ 1466850 h 2417175"/>
              <a:gd name="connsiteX0" fmla="*/ 6508 w 3193570"/>
              <a:gd name="connsiteY0" fmla="*/ 1483932 h 2434257"/>
              <a:gd name="connsiteX1" fmla="*/ 334091 w 3193570"/>
              <a:gd name="connsiteY1" fmla="*/ 1166275 h 2434257"/>
              <a:gd name="connsiteX2" fmla="*/ 1095444 w 3193570"/>
              <a:gd name="connsiteY2" fmla="*/ 1158416 h 2434257"/>
              <a:gd name="connsiteX3" fmla="*/ 1368583 w 3193570"/>
              <a:gd name="connsiteY3" fmla="*/ 1198182 h 2434257"/>
              <a:gd name="connsiteX4" fmla="*/ 1397158 w 3193570"/>
              <a:gd name="connsiteY4" fmla="*/ 1188657 h 2434257"/>
              <a:gd name="connsiteX5" fmla="*/ 1454308 w 3193570"/>
              <a:gd name="connsiteY5" fmla="*/ 1179132 h 2434257"/>
              <a:gd name="connsiteX6" fmla="*/ 1503766 w 3193570"/>
              <a:gd name="connsiteY6" fmla="*/ 1057451 h 2434257"/>
              <a:gd name="connsiteX7" fmla="*/ 1530508 w 3193570"/>
              <a:gd name="connsiteY7" fmla="*/ 1064832 h 2434257"/>
              <a:gd name="connsiteX8" fmla="*/ 1540033 w 3193570"/>
              <a:gd name="connsiteY8" fmla="*/ 1036257 h 2434257"/>
              <a:gd name="connsiteX9" fmla="*/ 1701958 w 3193570"/>
              <a:gd name="connsiteY9" fmla="*/ 293307 h 2434257"/>
              <a:gd name="connsiteX10" fmla="*/ 1711483 w 3193570"/>
              <a:gd name="connsiteY10" fmla="*/ 255207 h 2434257"/>
              <a:gd name="connsiteX11" fmla="*/ 1740058 w 3193570"/>
              <a:gd name="connsiteY11" fmla="*/ 169482 h 2434257"/>
              <a:gd name="connsiteX12" fmla="*/ 1768633 w 3193570"/>
              <a:gd name="connsiteY12" fmla="*/ 102807 h 2434257"/>
              <a:gd name="connsiteX13" fmla="*/ 1825783 w 3193570"/>
              <a:gd name="connsiteY13" fmla="*/ 45657 h 2434257"/>
              <a:gd name="connsiteX14" fmla="*/ 1978183 w 3193570"/>
              <a:gd name="connsiteY14" fmla="*/ 17082 h 2434257"/>
              <a:gd name="connsiteX15" fmla="*/ 3064033 w 3193570"/>
              <a:gd name="connsiteY15" fmla="*/ 26607 h 2434257"/>
              <a:gd name="connsiteX16" fmla="*/ 3111658 w 3193570"/>
              <a:gd name="connsiteY16" fmla="*/ 350457 h 2434257"/>
              <a:gd name="connsiteX17" fmla="*/ 2505904 w 3193570"/>
              <a:gd name="connsiteY17" fmla="*/ 511907 h 2434257"/>
              <a:gd name="connsiteX18" fmla="*/ 2311558 w 3193570"/>
              <a:gd name="connsiteY18" fmla="*/ 1550607 h 2434257"/>
              <a:gd name="connsiteX19" fmla="*/ 704907 w 3193570"/>
              <a:gd name="connsiteY19" fmla="*/ 1611809 h 2434257"/>
              <a:gd name="connsiteX20" fmla="*/ 490208 w 3193570"/>
              <a:gd name="connsiteY20" fmla="*/ 2324035 h 2434257"/>
              <a:gd name="connsiteX21" fmla="*/ 89095 w 3193570"/>
              <a:gd name="connsiteY21" fmla="*/ 2345235 h 2434257"/>
              <a:gd name="connsiteX22" fmla="*/ 6508 w 3193570"/>
              <a:gd name="connsiteY22" fmla="*/ 1483932 h 2434257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397158 w 3213833"/>
              <a:gd name="connsiteY4" fmla="*/ 1171575 h 2417175"/>
              <a:gd name="connsiteX5" fmla="*/ 1454308 w 3213833"/>
              <a:gd name="connsiteY5" fmla="*/ 1162050 h 2417175"/>
              <a:gd name="connsiteX6" fmla="*/ 1503766 w 3213833"/>
              <a:gd name="connsiteY6" fmla="*/ 1040369 h 2417175"/>
              <a:gd name="connsiteX7" fmla="*/ 1530508 w 3213833"/>
              <a:gd name="connsiteY7" fmla="*/ 1047750 h 2417175"/>
              <a:gd name="connsiteX8" fmla="*/ 1540033 w 3213833"/>
              <a:gd name="connsiteY8" fmla="*/ 1019175 h 2417175"/>
              <a:gd name="connsiteX9" fmla="*/ 1701958 w 3213833"/>
              <a:gd name="connsiteY9" fmla="*/ 276225 h 2417175"/>
              <a:gd name="connsiteX10" fmla="*/ 1711483 w 3213833"/>
              <a:gd name="connsiteY10" fmla="*/ 238125 h 2417175"/>
              <a:gd name="connsiteX11" fmla="*/ 1740058 w 3213833"/>
              <a:gd name="connsiteY11" fmla="*/ 152400 h 2417175"/>
              <a:gd name="connsiteX12" fmla="*/ 1768633 w 3213833"/>
              <a:gd name="connsiteY12" fmla="*/ 85725 h 2417175"/>
              <a:gd name="connsiteX13" fmla="*/ 1825783 w 3213833"/>
              <a:gd name="connsiteY13" fmla="*/ 28575 h 2417175"/>
              <a:gd name="connsiteX14" fmla="*/ 1978183 w 3213833"/>
              <a:gd name="connsiteY14" fmla="*/ 0 h 2417175"/>
              <a:gd name="connsiteX15" fmla="*/ 3064033 w 3213833"/>
              <a:gd name="connsiteY15" fmla="*/ 9525 h 2417175"/>
              <a:gd name="connsiteX16" fmla="*/ 3209139 w 3213833"/>
              <a:gd name="connsiteY16" fmla="*/ 147873 h 2417175"/>
              <a:gd name="connsiteX17" fmla="*/ 3111658 w 3213833"/>
              <a:gd name="connsiteY17" fmla="*/ 333375 h 2417175"/>
              <a:gd name="connsiteX18" fmla="*/ 2505904 w 3213833"/>
              <a:gd name="connsiteY18" fmla="*/ 494825 h 2417175"/>
              <a:gd name="connsiteX19" fmla="*/ 2311558 w 3213833"/>
              <a:gd name="connsiteY19" fmla="*/ 1533525 h 2417175"/>
              <a:gd name="connsiteX20" fmla="*/ 704907 w 3213833"/>
              <a:gd name="connsiteY20" fmla="*/ 1594727 h 2417175"/>
              <a:gd name="connsiteX21" fmla="*/ 490208 w 3213833"/>
              <a:gd name="connsiteY21" fmla="*/ 2306953 h 2417175"/>
              <a:gd name="connsiteX22" fmla="*/ 89095 w 3213833"/>
              <a:gd name="connsiteY22" fmla="*/ 2328153 h 2417175"/>
              <a:gd name="connsiteX23" fmla="*/ 6508 w 3213833"/>
              <a:gd name="connsiteY23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03766 w 3213833"/>
              <a:gd name="connsiteY5" fmla="*/ 1040369 h 2417175"/>
              <a:gd name="connsiteX6" fmla="*/ 1530508 w 3213833"/>
              <a:gd name="connsiteY6" fmla="*/ 1047750 h 2417175"/>
              <a:gd name="connsiteX7" fmla="*/ 1540033 w 3213833"/>
              <a:gd name="connsiteY7" fmla="*/ 1019175 h 2417175"/>
              <a:gd name="connsiteX8" fmla="*/ 1701958 w 3213833"/>
              <a:gd name="connsiteY8" fmla="*/ 276225 h 2417175"/>
              <a:gd name="connsiteX9" fmla="*/ 1711483 w 3213833"/>
              <a:gd name="connsiteY9" fmla="*/ 238125 h 2417175"/>
              <a:gd name="connsiteX10" fmla="*/ 1740058 w 3213833"/>
              <a:gd name="connsiteY10" fmla="*/ 152400 h 2417175"/>
              <a:gd name="connsiteX11" fmla="*/ 1768633 w 3213833"/>
              <a:gd name="connsiteY11" fmla="*/ 85725 h 2417175"/>
              <a:gd name="connsiteX12" fmla="*/ 1825783 w 3213833"/>
              <a:gd name="connsiteY12" fmla="*/ 28575 h 2417175"/>
              <a:gd name="connsiteX13" fmla="*/ 1978183 w 3213833"/>
              <a:gd name="connsiteY13" fmla="*/ 0 h 2417175"/>
              <a:gd name="connsiteX14" fmla="*/ 3064033 w 3213833"/>
              <a:gd name="connsiteY14" fmla="*/ 9525 h 2417175"/>
              <a:gd name="connsiteX15" fmla="*/ 3209139 w 3213833"/>
              <a:gd name="connsiteY15" fmla="*/ 147873 h 2417175"/>
              <a:gd name="connsiteX16" fmla="*/ 3111658 w 3213833"/>
              <a:gd name="connsiteY16" fmla="*/ 333375 h 2417175"/>
              <a:gd name="connsiteX17" fmla="*/ 2505904 w 3213833"/>
              <a:gd name="connsiteY17" fmla="*/ 494825 h 2417175"/>
              <a:gd name="connsiteX18" fmla="*/ 2311558 w 3213833"/>
              <a:gd name="connsiteY18" fmla="*/ 1533525 h 2417175"/>
              <a:gd name="connsiteX19" fmla="*/ 704907 w 3213833"/>
              <a:gd name="connsiteY19" fmla="*/ 1594727 h 2417175"/>
              <a:gd name="connsiteX20" fmla="*/ 490208 w 3213833"/>
              <a:gd name="connsiteY20" fmla="*/ 2306953 h 2417175"/>
              <a:gd name="connsiteX21" fmla="*/ 89095 w 3213833"/>
              <a:gd name="connsiteY21" fmla="*/ 2328153 h 2417175"/>
              <a:gd name="connsiteX22" fmla="*/ 6508 w 3213833"/>
              <a:gd name="connsiteY22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30508 w 3213833"/>
              <a:gd name="connsiteY5" fmla="*/ 1047750 h 2417175"/>
              <a:gd name="connsiteX6" fmla="*/ 1540033 w 3213833"/>
              <a:gd name="connsiteY6" fmla="*/ 1019175 h 2417175"/>
              <a:gd name="connsiteX7" fmla="*/ 1701958 w 3213833"/>
              <a:gd name="connsiteY7" fmla="*/ 276225 h 2417175"/>
              <a:gd name="connsiteX8" fmla="*/ 1711483 w 3213833"/>
              <a:gd name="connsiteY8" fmla="*/ 238125 h 2417175"/>
              <a:gd name="connsiteX9" fmla="*/ 1740058 w 3213833"/>
              <a:gd name="connsiteY9" fmla="*/ 152400 h 2417175"/>
              <a:gd name="connsiteX10" fmla="*/ 1768633 w 3213833"/>
              <a:gd name="connsiteY10" fmla="*/ 85725 h 2417175"/>
              <a:gd name="connsiteX11" fmla="*/ 1825783 w 3213833"/>
              <a:gd name="connsiteY11" fmla="*/ 28575 h 2417175"/>
              <a:gd name="connsiteX12" fmla="*/ 1978183 w 3213833"/>
              <a:gd name="connsiteY12" fmla="*/ 0 h 2417175"/>
              <a:gd name="connsiteX13" fmla="*/ 3064033 w 3213833"/>
              <a:gd name="connsiteY13" fmla="*/ 9525 h 2417175"/>
              <a:gd name="connsiteX14" fmla="*/ 3209139 w 3213833"/>
              <a:gd name="connsiteY14" fmla="*/ 147873 h 2417175"/>
              <a:gd name="connsiteX15" fmla="*/ 3111658 w 3213833"/>
              <a:gd name="connsiteY15" fmla="*/ 333375 h 2417175"/>
              <a:gd name="connsiteX16" fmla="*/ 2505904 w 3213833"/>
              <a:gd name="connsiteY16" fmla="*/ 494825 h 2417175"/>
              <a:gd name="connsiteX17" fmla="*/ 2311558 w 3213833"/>
              <a:gd name="connsiteY17" fmla="*/ 1533525 h 2417175"/>
              <a:gd name="connsiteX18" fmla="*/ 704907 w 3213833"/>
              <a:gd name="connsiteY18" fmla="*/ 1594727 h 2417175"/>
              <a:gd name="connsiteX19" fmla="*/ 490208 w 3213833"/>
              <a:gd name="connsiteY19" fmla="*/ 2306953 h 2417175"/>
              <a:gd name="connsiteX20" fmla="*/ 89095 w 3213833"/>
              <a:gd name="connsiteY20" fmla="*/ 2328153 h 2417175"/>
              <a:gd name="connsiteX21" fmla="*/ 6508 w 3213833"/>
              <a:gd name="connsiteY21" fmla="*/ 1466850 h 2417175"/>
              <a:gd name="connsiteX0" fmla="*/ 6508 w 3213833"/>
              <a:gd name="connsiteY0" fmla="*/ 1466850 h 2417175"/>
              <a:gd name="connsiteX1" fmla="*/ 334091 w 3213833"/>
              <a:gd name="connsiteY1" fmla="*/ 1149193 h 2417175"/>
              <a:gd name="connsiteX2" fmla="*/ 1095444 w 3213833"/>
              <a:gd name="connsiteY2" fmla="*/ 1141334 h 2417175"/>
              <a:gd name="connsiteX3" fmla="*/ 1368583 w 3213833"/>
              <a:gd name="connsiteY3" fmla="*/ 1181100 h 2417175"/>
              <a:gd name="connsiteX4" fmla="*/ 1454308 w 3213833"/>
              <a:gd name="connsiteY4" fmla="*/ 1162050 h 2417175"/>
              <a:gd name="connsiteX5" fmla="*/ 1530508 w 3213833"/>
              <a:gd name="connsiteY5" fmla="*/ 1047750 h 2417175"/>
              <a:gd name="connsiteX6" fmla="*/ 1701958 w 3213833"/>
              <a:gd name="connsiteY6" fmla="*/ 276225 h 2417175"/>
              <a:gd name="connsiteX7" fmla="*/ 1711483 w 3213833"/>
              <a:gd name="connsiteY7" fmla="*/ 238125 h 2417175"/>
              <a:gd name="connsiteX8" fmla="*/ 1740058 w 3213833"/>
              <a:gd name="connsiteY8" fmla="*/ 152400 h 2417175"/>
              <a:gd name="connsiteX9" fmla="*/ 1768633 w 3213833"/>
              <a:gd name="connsiteY9" fmla="*/ 85725 h 2417175"/>
              <a:gd name="connsiteX10" fmla="*/ 1825783 w 3213833"/>
              <a:gd name="connsiteY10" fmla="*/ 28575 h 2417175"/>
              <a:gd name="connsiteX11" fmla="*/ 1978183 w 3213833"/>
              <a:gd name="connsiteY11" fmla="*/ 0 h 2417175"/>
              <a:gd name="connsiteX12" fmla="*/ 3064033 w 3213833"/>
              <a:gd name="connsiteY12" fmla="*/ 9525 h 2417175"/>
              <a:gd name="connsiteX13" fmla="*/ 3209139 w 3213833"/>
              <a:gd name="connsiteY13" fmla="*/ 147873 h 2417175"/>
              <a:gd name="connsiteX14" fmla="*/ 3111658 w 3213833"/>
              <a:gd name="connsiteY14" fmla="*/ 333375 h 2417175"/>
              <a:gd name="connsiteX15" fmla="*/ 2505904 w 3213833"/>
              <a:gd name="connsiteY15" fmla="*/ 494825 h 2417175"/>
              <a:gd name="connsiteX16" fmla="*/ 2311558 w 3213833"/>
              <a:gd name="connsiteY16" fmla="*/ 1533525 h 2417175"/>
              <a:gd name="connsiteX17" fmla="*/ 704907 w 3213833"/>
              <a:gd name="connsiteY17" fmla="*/ 1594727 h 2417175"/>
              <a:gd name="connsiteX18" fmla="*/ 490208 w 3213833"/>
              <a:gd name="connsiteY18" fmla="*/ 2306953 h 2417175"/>
              <a:gd name="connsiteX19" fmla="*/ 89095 w 3213833"/>
              <a:gd name="connsiteY19" fmla="*/ 2328153 h 2417175"/>
              <a:gd name="connsiteX20" fmla="*/ 6508 w 3213833"/>
              <a:gd name="connsiteY20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455778 w 3215303"/>
              <a:gd name="connsiteY3" fmla="*/ 1162050 h 2417175"/>
              <a:gd name="connsiteX4" fmla="*/ 1531978 w 3215303"/>
              <a:gd name="connsiteY4" fmla="*/ 1047750 h 2417175"/>
              <a:gd name="connsiteX5" fmla="*/ 1703428 w 3215303"/>
              <a:gd name="connsiteY5" fmla="*/ 276225 h 2417175"/>
              <a:gd name="connsiteX6" fmla="*/ 1712953 w 3215303"/>
              <a:gd name="connsiteY6" fmla="*/ 238125 h 2417175"/>
              <a:gd name="connsiteX7" fmla="*/ 1741528 w 3215303"/>
              <a:gd name="connsiteY7" fmla="*/ 152400 h 2417175"/>
              <a:gd name="connsiteX8" fmla="*/ 1770103 w 3215303"/>
              <a:gd name="connsiteY8" fmla="*/ 85725 h 2417175"/>
              <a:gd name="connsiteX9" fmla="*/ 1827253 w 3215303"/>
              <a:gd name="connsiteY9" fmla="*/ 28575 h 2417175"/>
              <a:gd name="connsiteX10" fmla="*/ 1979653 w 3215303"/>
              <a:gd name="connsiteY10" fmla="*/ 0 h 2417175"/>
              <a:gd name="connsiteX11" fmla="*/ 3065503 w 3215303"/>
              <a:gd name="connsiteY11" fmla="*/ 9525 h 2417175"/>
              <a:gd name="connsiteX12" fmla="*/ 3210609 w 3215303"/>
              <a:gd name="connsiteY12" fmla="*/ 147873 h 2417175"/>
              <a:gd name="connsiteX13" fmla="*/ 3113128 w 3215303"/>
              <a:gd name="connsiteY13" fmla="*/ 333375 h 2417175"/>
              <a:gd name="connsiteX14" fmla="*/ 2507374 w 3215303"/>
              <a:gd name="connsiteY14" fmla="*/ 494825 h 2417175"/>
              <a:gd name="connsiteX15" fmla="*/ 2313028 w 3215303"/>
              <a:gd name="connsiteY15" fmla="*/ 1533525 h 2417175"/>
              <a:gd name="connsiteX16" fmla="*/ 706377 w 3215303"/>
              <a:gd name="connsiteY16" fmla="*/ 1594727 h 2417175"/>
              <a:gd name="connsiteX17" fmla="*/ 491678 w 3215303"/>
              <a:gd name="connsiteY17" fmla="*/ 2306953 h 2417175"/>
              <a:gd name="connsiteX18" fmla="*/ 90565 w 3215303"/>
              <a:gd name="connsiteY18" fmla="*/ 2328153 h 2417175"/>
              <a:gd name="connsiteX19" fmla="*/ 7978 w 3215303"/>
              <a:gd name="connsiteY19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12953 w 3215303"/>
              <a:gd name="connsiteY5" fmla="*/ 238125 h 2417175"/>
              <a:gd name="connsiteX6" fmla="*/ 1741528 w 3215303"/>
              <a:gd name="connsiteY6" fmla="*/ 152400 h 2417175"/>
              <a:gd name="connsiteX7" fmla="*/ 1770103 w 3215303"/>
              <a:gd name="connsiteY7" fmla="*/ 85725 h 2417175"/>
              <a:gd name="connsiteX8" fmla="*/ 1827253 w 3215303"/>
              <a:gd name="connsiteY8" fmla="*/ 28575 h 2417175"/>
              <a:gd name="connsiteX9" fmla="*/ 1979653 w 3215303"/>
              <a:gd name="connsiteY9" fmla="*/ 0 h 2417175"/>
              <a:gd name="connsiteX10" fmla="*/ 3065503 w 3215303"/>
              <a:gd name="connsiteY10" fmla="*/ 9525 h 2417175"/>
              <a:gd name="connsiteX11" fmla="*/ 3210609 w 3215303"/>
              <a:gd name="connsiteY11" fmla="*/ 147873 h 2417175"/>
              <a:gd name="connsiteX12" fmla="*/ 3113128 w 3215303"/>
              <a:gd name="connsiteY12" fmla="*/ 333375 h 2417175"/>
              <a:gd name="connsiteX13" fmla="*/ 2507374 w 3215303"/>
              <a:gd name="connsiteY13" fmla="*/ 494825 h 2417175"/>
              <a:gd name="connsiteX14" fmla="*/ 2313028 w 3215303"/>
              <a:gd name="connsiteY14" fmla="*/ 1533525 h 2417175"/>
              <a:gd name="connsiteX15" fmla="*/ 706377 w 3215303"/>
              <a:gd name="connsiteY15" fmla="*/ 1594727 h 2417175"/>
              <a:gd name="connsiteX16" fmla="*/ 491678 w 3215303"/>
              <a:gd name="connsiteY16" fmla="*/ 2306953 h 2417175"/>
              <a:gd name="connsiteX17" fmla="*/ 90565 w 3215303"/>
              <a:gd name="connsiteY17" fmla="*/ 2328153 h 2417175"/>
              <a:gd name="connsiteX18" fmla="*/ 7978 w 3215303"/>
              <a:gd name="connsiteY18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12953 w 3215303"/>
              <a:gd name="connsiteY5" fmla="*/ 238125 h 2417175"/>
              <a:gd name="connsiteX6" fmla="*/ 1770103 w 3215303"/>
              <a:gd name="connsiteY6" fmla="*/ 85725 h 2417175"/>
              <a:gd name="connsiteX7" fmla="*/ 1827253 w 3215303"/>
              <a:gd name="connsiteY7" fmla="*/ 28575 h 2417175"/>
              <a:gd name="connsiteX8" fmla="*/ 1979653 w 3215303"/>
              <a:gd name="connsiteY8" fmla="*/ 0 h 2417175"/>
              <a:gd name="connsiteX9" fmla="*/ 3065503 w 3215303"/>
              <a:gd name="connsiteY9" fmla="*/ 9525 h 2417175"/>
              <a:gd name="connsiteX10" fmla="*/ 3210609 w 3215303"/>
              <a:gd name="connsiteY10" fmla="*/ 147873 h 2417175"/>
              <a:gd name="connsiteX11" fmla="*/ 3113128 w 3215303"/>
              <a:gd name="connsiteY11" fmla="*/ 333375 h 2417175"/>
              <a:gd name="connsiteX12" fmla="*/ 2507374 w 3215303"/>
              <a:gd name="connsiteY12" fmla="*/ 494825 h 2417175"/>
              <a:gd name="connsiteX13" fmla="*/ 2313028 w 3215303"/>
              <a:gd name="connsiteY13" fmla="*/ 1533525 h 2417175"/>
              <a:gd name="connsiteX14" fmla="*/ 706377 w 3215303"/>
              <a:gd name="connsiteY14" fmla="*/ 1594727 h 2417175"/>
              <a:gd name="connsiteX15" fmla="*/ 491678 w 3215303"/>
              <a:gd name="connsiteY15" fmla="*/ 2306953 h 2417175"/>
              <a:gd name="connsiteX16" fmla="*/ 90565 w 3215303"/>
              <a:gd name="connsiteY16" fmla="*/ 2328153 h 2417175"/>
              <a:gd name="connsiteX17" fmla="*/ 7978 w 3215303"/>
              <a:gd name="connsiteY17" fmla="*/ 1466850 h 2417175"/>
              <a:gd name="connsiteX0" fmla="*/ 7978 w 3215303"/>
              <a:gd name="connsiteY0" fmla="*/ 1466850 h 2417175"/>
              <a:gd name="connsiteX1" fmla="*/ 335561 w 3215303"/>
              <a:gd name="connsiteY1" fmla="*/ 1149193 h 2417175"/>
              <a:gd name="connsiteX2" fmla="*/ 1370053 w 3215303"/>
              <a:gd name="connsiteY2" fmla="*/ 1181100 h 2417175"/>
              <a:gd name="connsiteX3" fmla="*/ 1531978 w 3215303"/>
              <a:gd name="connsiteY3" fmla="*/ 1047750 h 2417175"/>
              <a:gd name="connsiteX4" fmla="*/ 1703428 w 3215303"/>
              <a:gd name="connsiteY4" fmla="*/ 276225 h 2417175"/>
              <a:gd name="connsiteX5" fmla="*/ 1770103 w 3215303"/>
              <a:gd name="connsiteY5" fmla="*/ 85725 h 2417175"/>
              <a:gd name="connsiteX6" fmla="*/ 1827253 w 3215303"/>
              <a:gd name="connsiteY6" fmla="*/ 28575 h 2417175"/>
              <a:gd name="connsiteX7" fmla="*/ 1979653 w 3215303"/>
              <a:gd name="connsiteY7" fmla="*/ 0 h 2417175"/>
              <a:gd name="connsiteX8" fmla="*/ 3065503 w 3215303"/>
              <a:gd name="connsiteY8" fmla="*/ 9525 h 2417175"/>
              <a:gd name="connsiteX9" fmla="*/ 3210609 w 3215303"/>
              <a:gd name="connsiteY9" fmla="*/ 147873 h 2417175"/>
              <a:gd name="connsiteX10" fmla="*/ 3113128 w 3215303"/>
              <a:gd name="connsiteY10" fmla="*/ 333375 h 2417175"/>
              <a:gd name="connsiteX11" fmla="*/ 2507374 w 3215303"/>
              <a:gd name="connsiteY11" fmla="*/ 494825 h 2417175"/>
              <a:gd name="connsiteX12" fmla="*/ 2313028 w 3215303"/>
              <a:gd name="connsiteY12" fmla="*/ 1533525 h 2417175"/>
              <a:gd name="connsiteX13" fmla="*/ 706377 w 3215303"/>
              <a:gd name="connsiteY13" fmla="*/ 1594727 h 2417175"/>
              <a:gd name="connsiteX14" fmla="*/ 491678 w 3215303"/>
              <a:gd name="connsiteY14" fmla="*/ 2306953 h 2417175"/>
              <a:gd name="connsiteX15" fmla="*/ 90565 w 3215303"/>
              <a:gd name="connsiteY15" fmla="*/ 2328153 h 2417175"/>
              <a:gd name="connsiteX16" fmla="*/ 7978 w 3215303"/>
              <a:gd name="connsiteY16" fmla="*/ 1466850 h 2417175"/>
              <a:gd name="connsiteX0" fmla="*/ 7978 w 3215303"/>
              <a:gd name="connsiteY0" fmla="*/ 1471166 h 2421491"/>
              <a:gd name="connsiteX1" fmla="*/ 335561 w 3215303"/>
              <a:gd name="connsiteY1" fmla="*/ 1153509 h 2421491"/>
              <a:gd name="connsiteX2" fmla="*/ 1370053 w 3215303"/>
              <a:gd name="connsiteY2" fmla="*/ 1185416 h 2421491"/>
              <a:gd name="connsiteX3" fmla="*/ 1531978 w 3215303"/>
              <a:gd name="connsiteY3" fmla="*/ 1052066 h 2421491"/>
              <a:gd name="connsiteX4" fmla="*/ 1703428 w 3215303"/>
              <a:gd name="connsiteY4" fmla="*/ 280541 h 2421491"/>
              <a:gd name="connsiteX5" fmla="*/ 1770103 w 3215303"/>
              <a:gd name="connsiteY5" fmla="*/ 90041 h 2421491"/>
              <a:gd name="connsiteX6" fmla="*/ 1979653 w 3215303"/>
              <a:gd name="connsiteY6" fmla="*/ 4316 h 2421491"/>
              <a:gd name="connsiteX7" fmla="*/ 3065503 w 3215303"/>
              <a:gd name="connsiteY7" fmla="*/ 13841 h 2421491"/>
              <a:gd name="connsiteX8" fmla="*/ 3210609 w 3215303"/>
              <a:gd name="connsiteY8" fmla="*/ 152189 h 2421491"/>
              <a:gd name="connsiteX9" fmla="*/ 3113128 w 3215303"/>
              <a:gd name="connsiteY9" fmla="*/ 337691 h 2421491"/>
              <a:gd name="connsiteX10" fmla="*/ 2507374 w 3215303"/>
              <a:gd name="connsiteY10" fmla="*/ 499141 h 2421491"/>
              <a:gd name="connsiteX11" fmla="*/ 2313028 w 3215303"/>
              <a:gd name="connsiteY11" fmla="*/ 1537841 h 2421491"/>
              <a:gd name="connsiteX12" fmla="*/ 706377 w 3215303"/>
              <a:gd name="connsiteY12" fmla="*/ 1599043 h 2421491"/>
              <a:gd name="connsiteX13" fmla="*/ 491678 w 3215303"/>
              <a:gd name="connsiteY13" fmla="*/ 2311269 h 2421491"/>
              <a:gd name="connsiteX14" fmla="*/ 90565 w 3215303"/>
              <a:gd name="connsiteY14" fmla="*/ 2332469 h 2421491"/>
              <a:gd name="connsiteX15" fmla="*/ 7978 w 3215303"/>
              <a:gd name="connsiteY15" fmla="*/ 1471166 h 2421491"/>
              <a:gd name="connsiteX0" fmla="*/ 7978 w 3215303"/>
              <a:gd name="connsiteY0" fmla="*/ 1484995 h 2435320"/>
              <a:gd name="connsiteX1" fmla="*/ 335561 w 3215303"/>
              <a:gd name="connsiteY1" fmla="*/ 1167338 h 2435320"/>
              <a:gd name="connsiteX2" fmla="*/ 1370053 w 3215303"/>
              <a:gd name="connsiteY2" fmla="*/ 1199245 h 2435320"/>
              <a:gd name="connsiteX3" fmla="*/ 1531978 w 3215303"/>
              <a:gd name="connsiteY3" fmla="*/ 1065895 h 2435320"/>
              <a:gd name="connsiteX4" fmla="*/ 1703428 w 3215303"/>
              <a:gd name="connsiteY4" fmla="*/ 294370 h 2435320"/>
              <a:gd name="connsiteX5" fmla="*/ 1979653 w 3215303"/>
              <a:gd name="connsiteY5" fmla="*/ 18145 h 2435320"/>
              <a:gd name="connsiteX6" fmla="*/ 3065503 w 3215303"/>
              <a:gd name="connsiteY6" fmla="*/ 27670 h 2435320"/>
              <a:gd name="connsiteX7" fmla="*/ 3210609 w 3215303"/>
              <a:gd name="connsiteY7" fmla="*/ 166018 h 2435320"/>
              <a:gd name="connsiteX8" fmla="*/ 3113128 w 3215303"/>
              <a:gd name="connsiteY8" fmla="*/ 351520 h 2435320"/>
              <a:gd name="connsiteX9" fmla="*/ 2507374 w 3215303"/>
              <a:gd name="connsiteY9" fmla="*/ 512970 h 2435320"/>
              <a:gd name="connsiteX10" fmla="*/ 2313028 w 3215303"/>
              <a:gd name="connsiteY10" fmla="*/ 1551670 h 2435320"/>
              <a:gd name="connsiteX11" fmla="*/ 706377 w 3215303"/>
              <a:gd name="connsiteY11" fmla="*/ 1612872 h 2435320"/>
              <a:gd name="connsiteX12" fmla="*/ 491678 w 3215303"/>
              <a:gd name="connsiteY12" fmla="*/ 2325098 h 2435320"/>
              <a:gd name="connsiteX13" fmla="*/ 90565 w 3215303"/>
              <a:gd name="connsiteY13" fmla="*/ 2346298 h 2435320"/>
              <a:gd name="connsiteX14" fmla="*/ 7978 w 3215303"/>
              <a:gd name="connsiteY14" fmla="*/ 1484995 h 2435320"/>
              <a:gd name="connsiteX0" fmla="*/ 7978 w 3195040"/>
              <a:gd name="connsiteY0" fmla="*/ 1499651 h 2449976"/>
              <a:gd name="connsiteX1" fmla="*/ 335561 w 3195040"/>
              <a:gd name="connsiteY1" fmla="*/ 1181994 h 2449976"/>
              <a:gd name="connsiteX2" fmla="*/ 1370053 w 3195040"/>
              <a:gd name="connsiteY2" fmla="*/ 1213901 h 2449976"/>
              <a:gd name="connsiteX3" fmla="*/ 1531978 w 3195040"/>
              <a:gd name="connsiteY3" fmla="*/ 1080551 h 2449976"/>
              <a:gd name="connsiteX4" fmla="*/ 1703428 w 3195040"/>
              <a:gd name="connsiteY4" fmla="*/ 309026 h 2449976"/>
              <a:gd name="connsiteX5" fmla="*/ 1979653 w 3195040"/>
              <a:gd name="connsiteY5" fmla="*/ 32801 h 2449976"/>
              <a:gd name="connsiteX6" fmla="*/ 3065503 w 3195040"/>
              <a:gd name="connsiteY6" fmla="*/ 42326 h 2449976"/>
              <a:gd name="connsiteX7" fmla="*/ 3113128 w 3195040"/>
              <a:gd name="connsiteY7" fmla="*/ 366176 h 2449976"/>
              <a:gd name="connsiteX8" fmla="*/ 2507374 w 3195040"/>
              <a:gd name="connsiteY8" fmla="*/ 527626 h 2449976"/>
              <a:gd name="connsiteX9" fmla="*/ 2313028 w 3195040"/>
              <a:gd name="connsiteY9" fmla="*/ 1566326 h 2449976"/>
              <a:gd name="connsiteX10" fmla="*/ 706377 w 3195040"/>
              <a:gd name="connsiteY10" fmla="*/ 1627528 h 2449976"/>
              <a:gd name="connsiteX11" fmla="*/ 491678 w 3195040"/>
              <a:gd name="connsiteY11" fmla="*/ 2339754 h 2449976"/>
              <a:gd name="connsiteX12" fmla="*/ 90565 w 3195040"/>
              <a:gd name="connsiteY12" fmla="*/ 2360954 h 2449976"/>
              <a:gd name="connsiteX13" fmla="*/ 7978 w 3195040"/>
              <a:gd name="connsiteY13" fmla="*/ 1499651 h 2449976"/>
              <a:gd name="connsiteX0" fmla="*/ 7978 w 3075452"/>
              <a:gd name="connsiteY0" fmla="*/ 1509943 h 2460268"/>
              <a:gd name="connsiteX1" fmla="*/ 335561 w 3075452"/>
              <a:gd name="connsiteY1" fmla="*/ 1192286 h 2460268"/>
              <a:gd name="connsiteX2" fmla="*/ 1370053 w 3075452"/>
              <a:gd name="connsiteY2" fmla="*/ 1224193 h 2460268"/>
              <a:gd name="connsiteX3" fmla="*/ 1531978 w 3075452"/>
              <a:gd name="connsiteY3" fmla="*/ 1090843 h 2460268"/>
              <a:gd name="connsiteX4" fmla="*/ 1703428 w 3075452"/>
              <a:gd name="connsiteY4" fmla="*/ 319318 h 2460268"/>
              <a:gd name="connsiteX5" fmla="*/ 1979653 w 3075452"/>
              <a:gd name="connsiteY5" fmla="*/ 43093 h 2460268"/>
              <a:gd name="connsiteX6" fmla="*/ 3065503 w 3075452"/>
              <a:gd name="connsiteY6" fmla="*/ 52618 h 2460268"/>
              <a:gd name="connsiteX7" fmla="*/ 2507374 w 3075452"/>
              <a:gd name="connsiteY7" fmla="*/ 537918 h 2460268"/>
              <a:gd name="connsiteX8" fmla="*/ 2313028 w 3075452"/>
              <a:gd name="connsiteY8" fmla="*/ 1576618 h 2460268"/>
              <a:gd name="connsiteX9" fmla="*/ 706377 w 3075452"/>
              <a:gd name="connsiteY9" fmla="*/ 1637820 h 2460268"/>
              <a:gd name="connsiteX10" fmla="*/ 491678 w 3075452"/>
              <a:gd name="connsiteY10" fmla="*/ 2350046 h 2460268"/>
              <a:gd name="connsiteX11" fmla="*/ 90565 w 3075452"/>
              <a:gd name="connsiteY11" fmla="*/ 2371246 h 2460268"/>
              <a:gd name="connsiteX12" fmla="*/ 7978 w 3075452"/>
              <a:gd name="connsiteY12" fmla="*/ 1509943 h 2460268"/>
              <a:gd name="connsiteX0" fmla="*/ 7978 w 2549495"/>
              <a:gd name="connsiteY0" fmla="*/ 1472724 h 2423049"/>
              <a:gd name="connsiteX1" fmla="*/ 335561 w 2549495"/>
              <a:gd name="connsiteY1" fmla="*/ 1155067 h 2423049"/>
              <a:gd name="connsiteX2" fmla="*/ 1370053 w 2549495"/>
              <a:gd name="connsiteY2" fmla="*/ 1186974 h 2423049"/>
              <a:gd name="connsiteX3" fmla="*/ 1531978 w 2549495"/>
              <a:gd name="connsiteY3" fmla="*/ 1053624 h 2423049"/>
              <a:gd name="connsiteX4" fmla="*/ 1703428 w 2549495"/>
              <a:gd name="connsiteY4" fmla="*/ 282099 h 2423049"/>
              <a:gd name="connsiteX5" fmla="*/ 1979653 w 2549495"/>
              <a:gd name="connsiteY5" fmla="*/ 5874 h 2423049"/>
              <a:gd name="connsiteX6" fmla="*/ 2507374 w 2549495"/>
              <a:gd name="connsiteY6" fmla="*/ 500699 h 2423049"/>
              <a:gd name="connsiteX7" fmla="*/ 2313028 w 2549495"/>
              <a:gd name="connsiteY7" fmla="*/ 1539399 h 2423049"/>
              <a:gd name="connsiteX8" fmla="*/ 706377 w 2549495"/>
              <a:gd name="connsiteY8" fmla="*/ 1600601 h 2423049"/>
              <a:gd name="connsiteX9" fmla="*/ 491678 w 2549495"/>
              <a:gd name="connsiteY9" fmla="*/ 2312827 h 2423049"/>
              <a:gd name="connsiteX10" fmla="*/ 90565 w 2549495"/>
              <a:gd name="connsiteY10" fmla="*/ 2334027 h 2423049"/>
              <a:gd name="connsiteX11" fmla="*/ 7978 w 2549495"/>
              <a:gd name="connsiteY11" fmla="*/ 1472724 h 2423049"/>
              <a:gd name="connsiteX0" fmla="*/ 7978 w 3769437"/>
              <a:gd name="connsiteY0" fmla="*/ 1472724 h 2423049"/>
              <a:gd name="connsiteX1" fmla="*/ 335561 w 3769437"/>
              <a:gd name="connsiteY1" fmla="*/ 1155067 h 2423049"/>
              <a:gd name="connsiteX2" fmla="*/ 1370053 w 3769437"/>
              <a:gd name="connsiteY2" fmla="*/ 1186974 h 2423049"/>
              <a:gd name="connsiteX3" fmla="*/ 1531978 w 3769437"/>
              <a:gd name="connsiteY3" fmla="*/ 1053624 h 2423049"/>
              <a:gd name="connsiteX4" fmla="*/ 1703428 w 3769437"/>
              <a:gd name="connsiteY4" fmla="*/ 282099 h 2423049"/>
              <a:gd name="connsiteX5" fmla="*/ 1979653 w 3769437"/>
              <a:gd name="connsiteY5" fmla="*/ 5874 h 2423049"/>
              <a:gd name="connsiteX6" fmla="*/ 2507374 w 3769437"/>
              <a:gd name="connsiteY6" fmla="*/ 500699 h 2423049"/>
              <a:gd name="connsiteX7" fmla="*/ 3728967 w 3769437"/>
              <a:gd name="connsiteY7" fmla="*/ 1497061 h 2423049"/>
              <a:gd name="connsiteX8" fmla="*/ 706377 w 3769437"/>
              <a:gd name="connsiteY8" fmla="*/ 1600601 h 2423049"/>
              <a:gd name="connsiteX9" fmla="*/ 491678 w 3769437"/>
              <a:gd name="connsiteY9" fmla="*/ 2312827 h 2423049"/>
              <a:gd name="connsiteX10" fmla="*/ 90565 w 3769437"/>
              <a:gd name="connsiteY10" fmla="*/ 2334027 h 2423049"/>
              <a:gd name="connsiteX11" fmla="*/ 7978 w 3769437"/>
              <a:gd name="connsiteY11" fmla="*/ 1472724 h 2423049"/>
              <a:gd name="connsiteX0" fmla="*/ 7978 w 3769437"/>
              <a:gd name="connsiteY0" fmla="*/ 1472724 h 2423049"/>
              <a:gd name="connsiteX1" fmla="*/ 335561 w 3769437"/>
              <a:gd name="connsiteY1" fmla="*/ 1155067 h 2423049"/>
              <a:gd name="connsiteX2" fmla="*/ 1370053 w 3769437"/>
              <a:gd name="connsiteY2" fmla="*/ 1186974 h 2423049"/>
              <a:gd name="connsiteX3" fmla="*/ 1531978 w 3769437"/>
              <a:gd name="connsiteY3" fmla="*/ 1053624 h 2423049"/>
              <a:gd name="connsiteX4" fmla="*/ 1703428 w 3769437"/>
              <a:gd name="connsiteY4" fmla="*/ 282099 h 2423049"/>
              <a:gd name="connsiteX5" fmla="*/ 1979653 w 3769437"/>
              <a:gd name="connsiteY5" fmla="*/ 5874 h 2423049"/>
              <a:gd name="connsiteX6" fmla="*/ 2507374 w 3769437"/>
              <a:gd name="connsiteY6" fmla="*/ 500699 h 2423049"/>
              <a:gd name="connsiteX7" fmla="*/ 3728967 w 3769437"/>
              <a:gd name="connsiteY7" fmla="*/ 1497061 h 2423049"/>
              <a:gd name="connsiteX8" fmla="*/ 706377 w 3769437"/>
              <a:gd name="connsiteY8" fmla="*/ 1600601 h 2423049"/>
              <a:gd name="connsiteX9" fmla="*/ 491678 w 3769437"/>
              <a:gd name="connsiteY9" fmla="*/ 2312827 h 2423049"/>
              <a:gd name="connsiteX10" fmla="*/ 90565 w 3769437"/>
              <a:gd name="connsiteY10" fmla="*/ 2334027 h 2423049"/>
              <a:gd name="connsiteX11" fmla="*/ 7978 w 3769437"/>
              <a:gd name="connsiteY11" fmla="*/ 1472724 h 2423049"/>
              <a:gd name="connsiteX0" fmla="*/ 7978 w 3777244"/>
              <a:gd name="connsiteY0" fmla="*/ 1223831 h 2174156"/>
              <a:gd name="connsiteX1" fmla="*/ 335561 w 3777244"/>
              <a:gd name="connsiteY1" fmla="*/ 906174 h 2174156"/>
              <a:gd name="connsiteX2" fmla="*/ 1370053 w 3777244"/>
              <a:gd name="connsiteY2" fmla="*/ 938081 h 2174156"/>
              <a:gd name="connsiteX3" fmla="*/ 1531978 w 3777244"/>
              <a:gd name="connsiteY3" fmla="*/ 804731 h 2174156"/>
              <a:gd name="connsiteX4" fmla="*/ 1703428 w 3777244"/>
              <a:gd name="connsiteY4" fmla="*/ 33206 h 2174156"/>
              <a:gd name="connsiteX5" fmla="*/ 2507374 w 3777244"/>
              <a:gd name="connsiteY5" fmla="*/ 251806 h 2174156"/>
              <a:gd name="connsiteX6" fmla="*/ 3728967 w 3777244"/>
              <a:gd name="connsiteY6" fmla="*/ 1248168 h 2174156"/>
              <a:gd name="connsiteX7" fmla="*/ 706377 w 3777244"/>
              <a:gd name="connsiteY7" fmla="*/ 1351708 h 2174156"/>
              <a:gd name="connsiteX8" fmla="*/ 491678 w 3777244"/>
              <a:gd name="connsiteY8" fmla="*/ 2063934 h 2174156"/>
              <a:gd name="connsiteX9" fmla="*/ 90565 w 3777244"/>
              <a:gd name="connsiteY9" fmla="*/ 2085134 h 2174156"/>
              <a:gd name="connsiteX10" fmla="*/ 7978 w 3777244"/>
              <a:gd name="connsiteY10" fmla="*/ 1223831 h 2174156"/>
              <a:gd name="connsiteX0" fmla="*/ 7978 w 3739630"/>
              <a:gd name="connsiteY0" fmla="*/ 1196112 h 2146437"/>
              <a:gd name="connsiteX1" fmla="*/ 335561 w 3739630"/>
              <a:gd name="connsiteY1" fmla="*/ 878455 h 2146437"/>
              <a:gd name="connsiteX2" fmla="*/ 1370053 w 3739630"/>
              <a:gd name="connsiteY2" fmla="*/ 910362 h 2146437"/>
              <a:gd name="connsiteX3" fmla="*/ 1531978 w 3739630"/>
              <a:gd name="connsiteY3" fmla="*/ 777012 h 2146437"/>
              <a:gd name="connsiteX4" fmla="*/ 1703428 w 3739630"/>
              <a:gd name="connsiteY4" fmla="*/ 5487 h 2146437"/>
              <a:gd name="connsiteX5" fmla="*/ 3728967 w 3739630"/>
              <a:gd name="connsiteY5" fmla="*/ 1220449 h 2146437"/>
              <a:gd name="connsiteX6" fmla="*/ 706377 w 3739630"/>
              <a:gd name="connsiteY6" fmla="*/ 1323989 h 2146437"/>
              <a:gd name="connsiteX7" fmla="*/ 491678 w 3739630"/>
              <a:gd name="connsiteY7" fmla="*/ 2036215 h 2146437"/>
              <a:gd name="connsiteX8" fmla="*/ 90565 w 3739630"/>
              <a:gd name="connsiteY8" fmla="*/ 2057415 h 2146437"/>
              <a:gd name="connsiteX9" fmla="*/ 7978 w 3739630"/>
              <a:gd name="connsiteY9" fmla="*/ 1196112 h 2146437"/>
              <a:gd name="connsiteX0" fmla="*/ 7978 w 3735934"/>
              <a:gd name="connsiteY0" fmla="*/ 428930 h 1379255"/>
              <a:gd name="connsiteX1" fmla="*/ 335561 w 3735934"/>
              <a:gd name="connsiteY1" fmla="*/ 111273 h 1379255"/>
              <a:gd name="connsiteX2" fmla="*/ 1370053 w 3735934"/>
              <a:gd name="connsiteY2" fmla="*/ 143180 h 1379255"/>
              <a:gd name="connsiteX3" fmla="*/ 1531978 w 3735934"/>
              <a:gd name="connsiteY3" fmla="*/ 9830 h 1379255"/>
              <a:gd name="connsiteX4" fmla="*/ 3728967 w 3735934"/>
              <a:gd name="connsiteY4" fmla="*/ 453267 h 1379255"/>
              <a:gd name="connsiteX5" fmla="*/ 706377 w 3735934"/>
              <a:gd name="connsiteY5" fmla="*/ 556807 h 1379255"/>
              <a:gd name="connsiteX6" fmla="*/ 491678 w 3735934"/>
              <a:gd name="connsiteY6" fmla="*/ 1269033 h 1379255"/>
              <a:gd name="connsiteX7" fmla="*/ 90565 w 3735934"/>
              <a:gd name="connsiteY7" fmla="*/ 1290233 h 1379255"/>
              <a:gd name="connsiteX8" fmla="*/ 7978 w 3735934"/>
              <a:gd name="connsiteY8" fmla="*/ 428930 h 1379255"/>
              <a:gd name="connsiteX0" fmla="*/ 7978 w 3913716"/>
              <a:gd name="connsiteY0" fmla="*/ 389142 h 1339467"/>
              <a:gd name="connsiteX1" fmla="*/ 335561 w 3913716"/>
              <a:gd name="connsiteY1" fmla="*/ 71485 h 1339467"/>
              <a:gd name="connsiteX2" fmla="*/ 1370053 w 3913716"/>
              <a:gd name="connsiteY2" fmla="*/ 103392 h 1339467"/>
              <a:gd name="connsiteX3" fmla="*/ 3343062 w 3913716"/>
              <a:gd name="connsiteY3" fmla="*/ 12379 h 1339467"/>
              <a:gd name="connsiteX4" fmla="*/ 3728967 w 3913716"/>
              <a:gd name="connsiteY4" fmla="*/ 413479 h 1339467"/>
              <a:gd name="connsiteX5" fmla="*/ 706377 w 3913716"/>
              <a:gd name="connsiteY5" fmla="*/ 517019 h 1339467"/>
              <a:gd name="connsiteX6" fmla="*/ 491678 w 3913716"/>
              <a:gd name="connsiteY6" fmla="*/ 1229245 h 1339467"/>
              <a:gd name="connsiteX7" fmla="*/ 90565 w 3913716"/>
              <a:gd name="connsiteY7" fmla="*/ 1250445 h 1339467"/>
              <a:gd name="connsiteX8" fmla="*/ 7978 w 3913716"/>
              <a:gd name="connsiteY8" fmla="*/ 389142 h 1339467"/>
              <a:gd name="connsiteX0" fmla="*/ 7771 w 3914543"/>
              <a:gd name="connsiteY0" fmla="*/ 401501 h 1351826"/>
              <a:gd name="connsiteX1" fmla="*/ 335354 w 3914543"/>
              <a:gd name="connsiteY1" fmla="*/ 83844 h 1351826"/>
              <a:gd name="connsiteX2" fmla="*/ 1336917 w 3914543"/>
              <a:gd name="connsiteY2" fmla="*/ 52245 h 1351826"/>
              <a:gd name="connsiteX3" fmla="*/ 3342855 w 3914543"/>
              <a:gd name="connsiteY3" fmla="*/ 24738 h 1351826"/>
              <a:gd name="connsiteX4" fmla="*/ 3728760 w 3914543"/>
              <a:gd name="connsiteY4" fmla="*/ 425838 h 1351826"/>
              <a:gd name="connsiteX5" fmla="*/ 706170 w 3914543"/>
              <a:gd name="connsiteY5" fmla="*/ 529378 h 1351826"/>
              <a:gd name="connsiteX6" fmla="*/ 491471 w 3914543"/>
              <a:gd name="connsiteY6" fmla="*/ 1241604 h 1351826"/>
              <a:gd name="connsiteX7" fmla="*/ 90358 w 3914543"/>
              <a:gd name="connsiteY7" fmla="*/ 1262804 h 1351826"/>
              <a:gd name="connsiteX8" fmla="*/ 7771 w 3914543"/>
              <a:gd name="connsiteY8" fmla="*/ 401501 h 1351826"/>
              <a:gd name="connsiteX0" fmla="*/ 64729 w 4007044"/>
              <a:gd name="connsiteY0" fmla="*/ 401001 h 1351326"/>
              <a:gd name="connsiteX1" fmla="*/ 392312 w 4007044"/>
              <a:gd name="connsiteY1" fmla="*/ 83344 h 1351326"/>
              <a:gd name="connsiteX2" fmla="*/ 3399813 w 4007044"/>
              <a:gd name="connsiteY2" fmla="*/ 24238 h 1351326"/>
              <a:gd name="connsiteX3" fmla="*/ 3785718 w 4007044"/>
              <a:gd name="connsiteY3" fmla="*/ 425338 h 1351326"/>
              <a:gd name="connsiteX4" fmla="*/ 763128 w 4007044"/>
              <a:gd name="connsiteY4" fmla="*/ 528878 h 1351326"/>
              <a:gd name="connsiteX5" fmla="*/ 548429 w 4007044"/>
              <a:gd name="connsiteY5" fmla="*/ 1241104 h 1351326"/>
              <a:gd name="connsiteX6" fmla="*/ 147316 w 4007044"/>
              <a:gd name="connsiteY6" fmla="*/ 1262304 h 1351326"/>
              <a:gd name="connsiteX7" fmla="*/ 64729 w 4007044"/>
              <a:gd name="connsiteY7" fmla="*/ 401001 h 1351326"/>
              <a:gd name="connsiteX0" fmla="*/ 64729 w 4007043"/>
              <a:gd name="connsiteY0" fmla="*/ 401001 h 1393674"/>
              <a:gd name="connsiteX1" fmla="*/ 392312 w 4007043"/>
              <a:gd name="connsiteY1" fmla="*/ 83344 h 1393674"/>
              <a:gd name="connsiteX2" fmla="*/ 3399813 w 4007043"/>
              <a:gd name="connsiteY2" fmla="*/ 24238 h 1393674"/>
              <a:gd name="connsiteX3" fmla="*/ 3785718 w 4007043"/>
              <a:gd name="connsiteY3" fmla="*/ 425338 h 1393674"/>
              <a:gd name="connsiteX4" fmla="*/ 763128 w 4007043"/>
              <a:gd name="connsiteY4" fmla="*/ 528878 h 1393674"/>
              <a:gd name="connsiteX5" fmla="*/ 680144 w 4007043"/>
              <a:gd name="connsiteY5" fmla="*/ 1315194 h 1393674"/>
              <a:gd name="connsiteX6" fmla="*/ 147316 w 4007043"/>
              <a:gd name="connsiteY6" fmla="*/ 1262304 h 1393674"/>
              <a:gd name="connsiteX7" fmla="*/ 64729 w 4007043"/>
              <a:gd name="connsiteY7" fmla="*/ 401001 h 1393674"/>
              <a:gd name="connsiteX0" fmla="*/ 64729 w 4007043"/>
              <a:gd name="connsiteY0" fmla="*/ 401001 h 1441376"/>
              <a:gd name="connsiteX1" fmla="*/ 392312 w 4007043"/>
              <a:gd name="connsiteY1" fmla="*/ 83344 h 1441376"/>
              <a:gd name="connsiteX2" fmla="*/ 3399813 w 4007043"/>
              <a:gd name="connsiteY2" fmla="*/ 24238 h 1441376"/>
              <a:gd name="connsiteX3" fmla="*/ 3785718 w 4007043"/>
              <a:gd name="connsiteY3" fmla="*/ 425338 h 1441376"/>
              <a:gd name="connsiteX4" fmla="*/ 763128 w 4007043"/>
              <a:gd name="connsiteY4" fmla="*/ 528878 h 1441376"/>
              <a:gd name="connsiteX5" fmla="*/ 680144 w 4007043"/>
              <a:gd name="connsiteY5" fmla="*/ 1315194 h 1441376"/>
              <a:gd name="connsiteX6" fmla="*/ 48529 w 4007043"/>
              <a:gd name="connsiteY6" fmla="*/ 1346979 h 1441376"/>
              <a:gd name="connsiteX7" fmla="*/ 64729 w 4007043"/>
              <a:gd name="connsiteY7" fmla="*/ 401001 h 1441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07043" h="1441376">
                <a:moveTo>
                  <a:pt x="64729" y="401001"/>
                </a:moveTo>
                <a:cubicBezTo>
                  <a:pt x="20368" y="204508"/>
                  <a:pt x="-163535" y="146138"/>
                  <a:pt x="392312" y="83344"/>
                </a:cubicBezTo>
                <a:cubicBezTo>
                  <a:pt x="948159" y="20550"/>
                  <a:pt x="2834245" y="-32761"/>
                  <a:pt x="3399813" y="24238"/>
                </a:cubicBezTo>
                <a:cubicBezTo>
                  <a:pt x="3965381" y="81237"/>
                  <a:pt x="4225165" y="341231"/>
                  <a:pt x="3785718" y="425338"/>
                </a:cubicBezTo>
                <a:cubicBezTo>
                  <a:pt x="3346271" y="509445"/>
                  <a:pt x="1066686" y="399973"/>
                  <a:pt x="763128" y="528878"/>
                </a:cubicBezTo>
                <a:cubicBezTo>
                  <a:pt x="564691" y="600316"/>
                  <a:pt x="799244" y="1178844"/>
                  <a:pt x="680144" y="1315194"/>
                </a:cubicBezTo>
                <a:cubicBezTo>
                  <a:pt x="561044" y="1451544"/>
                  <a:pt x="151098" y="1499344"/>
                  <a:pt x="48529" y="1346979"/>
                </a:cubicBezTo>
                <a:cubicBezTo>
                  <a:pt x="-54040" y="1194614"/>
                  <a:pt x="109090" y="597494"/>
                  <a:pt x="64729" y="40100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662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5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 descr="http://www.strukturformelzeichner.de/strukturformeln/sf20181103/sfz20181103-133015-635-14aa02b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433" y="133562"/>
            <a:ext cx="4709567" cy="23765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rafik 17" descr="http://www.strukturformelzeichner.de/strukturformeln/sf20181103/sfz20181103-132840-346-14aa02b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903" y="-158365"/>
            <a:ext cx="4676963" cy="236013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4</a:t>
            </a:r>
          </a:p>
        </p:txBody>
      </p:sp>
      <p:sp>
        <p:nvSpPr>
          <p:cNvPr id="2" name="Rechteck 1"/>
          <p:cNvSpPr/>
          <p:nvPr/>
        </p:nvSpPr>
        <p:spPr>
          <a:xfrm>
            <a:off x="222607" y="2776461"/>
            <a:ext cx="11969393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100"/>
              </a:spcBef>
              <a:spcAft>
                <a:spcPts val="100"/>
              </a:spcAft>
            </a:pPr>
            <a:r>
              <a:rPr lang="de-DE" sz="3200" dirty="0"/>
              <a:t>Bei der Durchnummerierung der </a:t>
            </a:r>
            <a:r>
              <a:rPr lang="de-DE" sz="3200" dirty="0">
                <a:solidFill>
                  <a:srgbClr val="FF0000"/>
                </a:solidFill>
              </a:rPr>
              <a:t>längsten Kette</a:t>
            </a:r>
            <a:r>
              <a:rPr lang="de-DE" sz="3200" dirty="0"/>
              <a:t> kann man an einer beliebigen Seite beginnen. Es ist aber ist darauf zu achten, dass die </a:t>
            </a:r>
            <a:r>
              <a:rPr lang="de-DE" sz="3200" dirty="0">
                <a:solidFill>
                  <a:srgbClr val="7030A0"/>
                </a:solidFill>
              </a:rPr>
              <a:t>Seitenketten</a:t>
            </a:r>
            <a:r>
              <a:rPr lang="de-DE" sz="3200" dirty="0"/>
              <a:t> möglichst </a:t>
            </a:r>
            <a:r>
              <a:rPr lang="de-DE" sz="3200" dirty="0">
                <a:solidFill>
                  <a:srgbClr val="FF0000"/>
                </a:solidFill>
              </a:rPr>
              <a:t>kleine Zahlen</a:t>
            </a:r>
            <a:r>
              <a:rPr lang="de-DE" sz="3200" dirty="0"/>
              <a:t> erhalten.</a:t>
            </a:r>
            <a:endParaRPr lang="de-DE" sz="3200" dirty="0">
              <a:solidFill>
                <a:srgbClr val="00000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62410" y="5245439"/>
            <a:ext cx="1396923" cy="540000"/>
            <a:chOff x="5671496" y="2858588"/>
            <a:chExt cx="1396923" cy="540000"/>
          </a:xfrm>
        </p:grpSpPr>
        <p:sp>
          <p:nvSpPr>
            <p:cNvPr id="9" name="Gestreifter Pfeil nach rechts 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0" name="Gestreifter Pfeil nach rechts 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25" name="Textfeld 24"/>
          <p:cNvSpPr txBox="1"/>
          <p:nvPr/>
        </p:nvSpPr>
        <p:spPr>
          <a:xfrm>
            <a:off x="6979244" y="5138034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2</a:t>
            </a:r>
            <a:r>
              <a:rPr lang="de-DE" sz="4000" dirty="0"/>
              <a:t>-Methylpentan</a:t>
            </a:r>
          </a:p>
        </p:txBody>
      </p:sp>
      <p:grpSp>
        <p:nvGrpSpPr>
          <p:cNvPr id="6" name="Gruppieren 5"/>
          <p:cNvGrpSpPr/>
          <p:nvPr/>
        </p:nvGrpSpPr>
        <p:grpSpPr>
          <a:xfrm>
            <a:off x="359595" y="802699"/>
            <a:ext cx="3550254" cy="1273009"/>
            <a:chOff x="359595" y="802699"/>
            <a:chExt cx="3550254" cy="1273009"/>
          </a:xfrm>
        </p:grpSpPr>
        <p:sp>
          <p:nvSpPr>
            <p:cNvPr id="3" name="Textfeld 2"/>
            <p:cNvSpPr txBox="1"/>
            <p:nvPr/>
          </p:nvSpPr>
          <p:spPr>
            <a:xfrm>
              <a:off x="359595" y="802699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1</a:t>
              </a: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1251734" y="1379360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2</a:t>
              </a:r>
            </a:p>
          </p:txBody>
        </p:sp>
        <p:sp>
          <p:nvSpPr>
            <p:cNvPr id="30" name="Textfeld 29"/>
            <p:cNvSpPr txBox="1"/>
            <p:nvPr/>
          </p:nvSpPr>
          <p:spPr>
            <a:xfrm>
              <a:off x="2267120" y="802699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3</a:t>
              </a:r>
            </a:p>
          </p:txBody>
        </p:sp>
        <p:sp>
          <p:nvSpPr>
            <p:cNvPr id="32" name="Textfeld 31"/>
            <p:cNvSpPr txBox="1"/>
            <p:nvPr/>
          </p:nvSpPr>
          <p:spPr>
            <a:xfrm>
              <a:off x="3228149" y="1408675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4</a:t>
              </a:r>
            </a:p>
          </p:txBody>
        </p:sp>
        <p:cxnSp>
          <p:nvCxnSpPr>
            <p:cNvPr id="5" name="Gerade Verbindung mit Pfeil 4"/>
            <p:cNvCxnSpPr/>
            <p:nvPr/>
          </p:nvCxnSpPr>
          <p:spPr>
            <a:xfrm>
              <a:off x="618341" y="2075708"/>
              <a:ext cx="2630185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10"/>
          <p:cNvGrpSpPr/>
          <p:nvPr/>
        </p:nvGrpSpPr>
        <p:grpSpPr>
          <a:xfrm>
            <a:off x="8092141" y="34326"/>
            <a:ext cx="3612017" cy="956049"/>
            <a:chOff x="8092141" y="34326"/>
            <a:chExt cx="3612017" cy="956049"/>
          </a:xfrm>
        </p:grpSpPr>
        <p:sp>
          <p:nvSpPr>
            <p:cNvPr id="20" name="Textfeld 19"/>
            <p:cNvSpPr txBox="1"/>
            <p:nvPr/>
          </p:nvSpPr>
          <p:spPr>
            <a:xfrm>
              <a:off x="11022458" y="621043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1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10065248" y="35027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2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8911596" y="553491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3</a:t>
              </a:r>
            </a:p>
          </p:txBody>
        </p:sp>
        <p:sp>
          <p:nvSpPr>
            <p:cNvPr id="33" name="Textfeld 32"/>
            <p:cNvSpPr txBox="1"/>
            <p:nvPr/>
          </p:nvSpPr>
          <p:spPr>
            <a:xfrm>
              <a:off x="8092141" y="34326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4</a:t>
              </a:r>
            </a:p>
          </p:txBody>
        </p:sp>
        <p:cxnSp>
          <p:nvCxnSpPr>
            <p:cNvPr id="34" name="Gerade Verbindung mit Pfeil 33"/>
            <p:cNvCxnSpPr/>
            <p:nvPr/>
          </p:nvCxnSpPr>
          <p:spPr>
            <a:xfrm flipH="1">
              <a:off x="8566403" y="95970"/>
              <a:ext cx="2630185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5" name="Grafik 34" descr="http://www.strukturformelzeichner.de/strukturformeln/sf20181103/sfz20181103-133243-920-14aa02b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85" y="4877615"/>
            <a:ext cx="3800475" cy="1228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grpSp>
        <p:nvGrpSpPr>
          <p:cNvPr id="16" name="Gruppieren 15"/>
          <p:cNvGrpSpPr/>
          <p:nvPr/>
        </p:nvGrpSpPr>
        <p:grpSpPr>
          <a:xfrm>
            <a:off x="940661" y="4584767"/>
            <a:ext cx="3077979" cy="1014615"/>
            <a:chOff x="940661" y="4584767"/>
            <a:chExt cx="3077979" cy="1014615"/>
          </a:xfrm>
        </p:grpSpPr>
        <p:sp>
          <p:nvSpPr>
            <p:cNvPr id="38" name="Textfeld 37"/>
            <p:cNvSpPr txBox="1"/>
            <p:nvPr/>
          </p:nvSpPr>
          <p:spPr>
            <a:xfrm>
              <a:off x="2984613" y="4584767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2</a:t>
              </a:r>
            </a:p>
          </p:txBody>
        </p:sp>
        <p:sp>
          <p:nvSpPr>
            <p:cNvPr id="40" name="Textfeld 39"/>
            <p:cNvSpPr txBox="1"/>
            <p:nvPr/>
          </p:nvSpPr>
          <p:spPr>
            <a:xfrm>
              <a:off x="2987948" y="5230050"/>
              <a:ext cx="681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>
                  <a:solidFill>
                    <a:srgbClr val="FF0000"/>
                  </a:solidFill>
                </a:rPr>
                <a:t>Nr. 4</a:t>
              </a:r>
            </a:p>
          </p:txBody>
        </p:sp>
        <p:cxnSp>
          <p:nvCxnSpPr>
            <p:cNvPr id="41" name="Gerade Verbindung mit Pfeil 40"/>
            <p:cNvCxnSpPr/>
            <p:nvPr/>
          </p:nvCxnSpPr>
          <p:spPr>
            <a:xfrm flipH="1">
              <a:off x="3568999" y="4786856"/>
              <a:ext cx="449641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mit Pfeil 41"/>
            <p:cNvCxnSpPr/>
            <p:nvPr/>
          </p:nvCxnSpPr>
          <p:spPr>
            <a:xfrm flipV="1">
              <a:off x="940661" y="5424426"/>
              <a:ext cx="2074462" cy="1017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Ellipse 42"/>
          <p:cNvSpPr/>
          <p:nvPr/>
        </p:nvSpPr>
        <p:spPr>
          <a:xfrm rot="5400000">
            <a:off x="1007029" y="72773"/>
            <a:ext cx="1093581" cy="8920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Ellipse 43"/>
          <p:cNvSpPr/>
          <p:nvPr/>
        </p:nvSpPr>
        <p:spPr>
          <a:xfrm rot="5400000">
            <a:off x="9862650" y="933339"/>
            <a:ext cx="1093581" cy="8920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81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rafik 35" descr="http://www.strukturformelzeichner.de/strukturformeln/sf20181103/sfz20181103-133623-828-14aa02bc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433"/>
          <a:stretch/>
        </p:blipFill>
        <p:spPr bwMode="auto">
          <a:xfrm>
            <a:off x="6405796" y="455209"/>
            <a:ext cx="5731092" cy="20557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rafik 36" descr="http://www.strukturformelzeichner.de/strukturformeln/sf20181103/sfz20181103-133652-611-14aa02bc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10"/>
          <a:stretch/>
        </p:blipFill>
        <p:spPr bwMode="auto">
          <a:xfrm>
            <a:off x="172341" y="219559"/>
            <a:ext cx="4570226" cy="222065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5</a:t>
            </a:r>
          </a:p>
        </p:txBody>
      </p:sp>
      <p:sp>
        <p:nvSpPr>
          <p:cNvPr id="2" name="Rechteck 1"/>
          <p:cNvSpPr/>
          <p:nvPr/>
        </p:nvSpPr>
        <p:spPr>
          <a:xfrm>
            <a:off x="102581" y="2568545"/>
            <a:ext cx="11969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de-DE" sz="3200" dirty="0">
                <a:solidFill>
                  <a:srgbClr val="7030A0"/>
                </a:solidFill>
              </a:rPr>
              <a:t>Seitenketten</a:t>
            </a:r>
            <a:r>
              <a:rPr lang="de-DE" sz="3200" dirty="0"/>
              <a:t> heißen der Anzahl der Kohlenstoffatome entsprechend wie die Alkane, jedoch mit der Endung </a:t>
            </a:r>
            <a:r>
              <a:rPr lang="de-DE" sz="3200" dirty="0">
                <a:solidFill>
                  <a:srgbClr val="7030A0"/>
                </a:solidFill>
              </a:rPr>
              <a:t>–</a:t>
            </a:r>
            <a:r>
              <a:rPr lang="de-DE" sz="3200" dirty="0" err="1">
                <a:solidFill>
                  <a:srgbClr val="7030A0"/>
                </a:solidFill>
              </a:rPr>
              <a:t>yl</a:t>
            </a:r>
            <a:r>
              <a:rPr lang="de-DE" sz="3200" dirty="0"/>
              <a:t> anstelle von –an.</a:t>
            </a:r>
          </a:p>
          <a:p>
            <a:pPr algn="ctr"/>
            <a:r>
              <a:rPr lang="de-DE" sz="3200" i="1" dirty="0">
                <a:solidFill>
                  <a:srgbClr val="7030A0"/>
                </a:solidFill>
              </a:rPr>
              <a:t>-CH</a:t>
            </a:r>
            <a:r>
              <a:rPr lang="de-DE" sz="3200" i="1" baseline="-25000" dirty="0">
                <a:solidFill>
                  <a:srgbClr val="7030A0"/>
                </a:solidFill>
              </a:rPr>
              <a:t>3</a:t>
            </a:r>
            <a:r>
              <a:rPr lang="de-DE" sz="3200" i="1" dirty="0">
                <a:solidFill>
                  <a:srgbClr val="7030A0"/>
                </a:solidFill>
              </a:rPr>
              <a:t> = Methyl    -C</a:t>
            </a:r>
            <a:r>
              <a:rPr lang="de-DE" sz="3200" i="1" baseline="-25000" dirty="0">
                <a:solidFill>
                  <a:srgbClr val="7030A0"/>
                </a:solidFill>
              </a:rPr>
              <a:t>2</a:t>
            </a:r>
            <a:r>
              <a:rPr lang="de-DE" sz="3200" i="1" dirty="0">
                <a:solidFill>
                  <a:srgbClr val="7030A0"/>
                </a:solidFill>
              </a:rPr>
              <a:t>H</a:t>
            </a:r>
            <a:r>
              <a:rPr lang="de-DE" sz="3200" i="1" baseline="-25000" dirty="0">
                <a:solidFill>
                  <a:srgbClr val="7030A0"/>
                </a:solidFill>
              </a:rPr>
              <a:t>5</a:t>
            </a:r>
            <a:r>
              <a:rPr lang="de-DE" sz="3200" i="1" dirty="0">
                <a:solidFill>
                  <a:srgbClr val="7030A0"/>
                </a:solidFill>
              </a:rPr>
              <a:t> = Ethyl    -C</a:t>
            </a:r>
            <a:r>
              <a:rPr lang="de-DE" sz="3200" i="1" baseline="-25000" dirty="0">
                <a:solidFill>
                  <a:srgbClr val="7030A0"/>
                </a:solidFill>
              </a:rPr>
              <a:t>3</a:t>
            </a:r>
            <a:r>
              <a:rPr lang="de-DE" sz="3200" i="1" dirty="0">
                <a:solidFill>
                  <a:srgbClr val="7030A0"/>
                </a:solidFill>
              </a:rPr>
              <a:t>H</a:t>
            </a:r>
            <a:r>
              <a:rPr lang="de-DE" sz="3200" i="1" baseline="-25000" dirty="0">
                <a:solidFill>
                  <a:srgbClr val="7030A0"/>
                </a:solidFill>
              </a:rPr>
              <a:t>7</a:t>
            </a:r>
            <a:r>
              <a:rPr lang="de-DE" sz="3200" i="1" dirty="0">
                <a:solidFill>
                  <a:srgbClr val="7030A0"/>
                </a:solidFill>
              </a:rPr>
              <a:t> = </a:t>
            </a:r>
            <a:r>
              <a:rPr lang="de-DE" sz="3200" i="1" dirty="0" err="1">
                <a:solidFill>
                  <a:srgbClr val="7030A0"/>
                </a:solidFill>
              </a:rPr>
              <a:t>Propyl</a:t>
            </a:r>
            <a:r>
              <a:rPr lang="de-DE" sz="3200" i="1" dirty="0">
                <a:solidFill>
                  <a:srgbClr val="7030A0"/>
                </a:solidFill>
              </a:rPr>
              <a:t>    -C</a:t>
            </a:r>
            <a:r>
              <a:rPr lang="de-DE" sz="3200" i="1" baseline="-25000" dirty="0">
                <a:solidFill>
                  <a:srgbClr val="7030A0"/>
                </a:solidFill>
              </a:rPr>
              <a:t>4</a:t>
            </a:r>
            <a:r>
              <a:rPr lang="de-DE" sz="3200" i="1" dirty="0">
                <a:solidFill>
                  <a:srgbClr val="7030A0"/>
                </a:solidFill>
              </a:rPr>
              <a:t>H</a:t>
            </a:r>
            <a:r>
              <a:rPr lang="de-DE" sz="3200" i="1" baseline="-25000" dirty="0">
                <a:solidFill>
                  <a:srgbClr val="7030A0"/>
                </a:solidFill>
              </a:rPr>
              <a:t>9</a:t>
            </a:r>
            <a:r>
              <a:rPr lang="de-DE" sz="3200" i="1" dirty="0">
                <a:solidFill>
                  <a:srgbClr val="7030A0"/>
                </a:solidFill>
              </a:rPr>
              <a:t> = Butyl</a:t>
            </a:r>
            <a:endParaRPr lang="de-DE" sz="3200" i="1" dirty="0">
              <a:solidFill>
                <a:srgbClr val="7030A0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451832" y="5287635"/>
            <a:ext cx="1396923" cy="540000"/>
            <a:chOff x="5671496" y="2858588"/>
            <a:chExt cx="1396923" cy="540000"/>
          </a:xfrm>
        </p:grpSpPr>
        <p:sp>
          <p:nvSpPr>
            <p:cNvPr id="9" name="Gestreifter Pfeil nach rechts 8"/>
            <p:cNvSpPr>
              <a:spLocks noChangeAspect="1"/>
            </p:cNvSpPr>
            <p:nvPr/>
          </p:nvSpPr>
          <p:spPr>
            <a:xfrm flipH="1">
              <a:off x="5671496" y="2858588"/>
              <a:ext cx="1270892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  <p:sp>
          <p:nvSpPr>
            <p:cNvPr id="10" name="Gestreifter Pfeil nach rechts 9"/>
            <p:cNvSpPr>
              <a:spLocks noChangeAspect="1"/>
            </p:cNvSpPr>
            <p:nvPr/>
          </p:nvSpPr>
          <p:spPr>
            <a:xfrm>
              <a:off x="5850266" y="3038588"/>
              <a:ext cx="1218153" cy="360000"/>
            </a:xfrm>
            <a:prstGeom prst="stripedRightArrow">
              <a:avLst/>
            </a:prstGeom>
            <a:gradFill flip="none" rotWithShape="1">
              <a:gsLst>
                <a:gs pos="0">
                  <a:schemeClr val="accent2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</a:endParaRPr>
            </a:p>
          </p:txBody>
        </p:sp>
      </p:grpSp>
      <p:sp>
        <p:nvSpPr>
          <p:cNvPr id="25" name="Textfeld 24"/>
          <p:cNvSpPr txBox="1"/>
          <p:nvPr/>
        </p:nvSpPr>
        <p:spPr>
          <a:xfrm>
            <a:off x="7112146" y="5181940"/>
            <a:ext cx="386470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5</a:t>
            </a:r>
            <a:r>
              <a:rPr lang="de-DE" sz="4000" dirty="0"/>
              <a:t>-</a:t>
            </a:r>
            <a:r>
              <a:rPr lang="de-DE" sz="4000" dirty="0">
                <a:solidFill>
                  <a:srgbClr val="7030A0"/>
                </a:solidFill>
              </a:rPr>
              <a:t>Butyl</a:t>
            </a:r>
            <a:r>
              <a:rPr lang="de-DE" sz="4000" dirty="0">
                <a:solidFill>
                  <a:srgbClr val="FF0000"/>
                </a:solidFill>
              </a:rPr>
              <a:t>nonan</a:t>
            </a:r>
          </a:p>
        </p:txBody>
      </p:sp>
      <p:sp>
        <p:nvSpPr>
          <p:cNvPr id="44" name="Ellipse 43"/>
          <p:cNvSpPr/>
          <p:nvPr/>
        </p:nvSpPr>
        <p:spPr>
          <a:xfrm rot="5400000">
            <a:off x="8535011" y="793095"/>
            <a:ext cx="1472660" cy="8920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9" name="Grafik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72" y="4357977"/>
            <a:ext cx="4479108" cy="226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45" name="Ellipse 44"/>
          <p:cNvSpPr/>
          <p:nvPr/>
        </p:nvSpPr>
        <p:spPr>
          <a:xfrm rot="5400000">
            <a:off x="1970485" y="4851198"/>
            <a:ext cx="2062280" cy="8920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Ellipse 45"/>
          <p:cNvSpPr/>
          <p:nvPr/>
        </p:nvSpPr>
        <p:spPr>
          <a:xfrm>
            <a:off x="570748" y="6153858"/>
            <a:ext cx="4861753" cy="70414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/>
          <p:cNvSpPr/>
          <p:nvPr/>
        </p:nvSpPr>
        <p:spPr>
          <a:xfrm rot="5400000">
            <a:off x="1442385" y="660277"/>
            <a:ext cx="2030137" cy="892041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3001624" y="834340"/>
            <a:ext cx="27581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/>
              <a:t>4-</a:t>
            </a:r>
            <a:r>
              <a:rPr lang="de-DE" sz="3200" dirty="0">
                <a:solidFill>
                  <a:srgbClr val="7030A0"/>
                </a:solidFill>
              </a:rPr>
              <a:t>Propyl</a:t>
            </a:r>
            <a:r>
              <a:rPr lang="de-DE" sz="3200" dirty="0"/>
              <a:t>heptan</a:t>
            </a:r>
          </a:p>
        </p:txBody>
      </p:sp>
      <p:sp>
        <p:nvSpPr>
          <p:cNvPr id="16" name="Rechteck 15"/>
          <p:cNvSpPr/>
          <p:nvPr/>
        </p:nvSpPr>
        <p:spPr>
          <a:xfrm>
            <a:off x="6185334" y="1419484"/>
            <a:ext cx="25218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/>
              <a:t>4-</a:t>
            </a:r>
            <a:r>
              <a:rPr lang="de-DE" sz="3200" dirty="0">
                <a:solidFill>
                  <a:srgbClr val="7030A0"/>
                </a:solidFill>
              </a:rPr>
              <a:t>Ethyl</a:t>
            </a:r>
            <a:r>
              <a:rPr lang="de-DE" sz="3200" dirty="0"/>
              <a:t>heptan</a:t>
            </a:r>
          </a:p>
        </p:txBody>
      </p:sp>
    </p:spTree>
    <p:extLst>
      <p:ext uri="{BB962C8B-B14F-4D97-AF65-F5344CB8AC3E}">
        <p14:creationId xmlns:p14="http://schemas.microsoft.com/office/powerpoint/2010/main" val="93054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  <p:bldP spid="45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6</a:t>
            </a:r>
          </a:p>
        </p:txBody>
      </p:sp>
      <p:sp>
        <p:nvSpPr>
          <p:cNvPr id="2" name="Rechteck 1"/>
          <p:cNvSpPr/>
          <p:nvPr/>
        </p:nvSpPr>
        <p:spPr>
          <a:xfrm>
            <a:off x="222607" y="2816617"/>
            <a:ext cx="1196939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3200" dirty="0"/>
              <a:t>Treten </a:t>
            </a:r>
            <a:r>
              <a:rPr lang="de-DE" sz="3200" dirty="0">
                <a:solidFill>
                  <a:srgbClr val="7030A0"/>
                </a:solidFill>
              </a:rPr>
              <a:t>gleiche Seitenketten </a:t>
            </a:r>
            <a:r>
              <a:rPr lang="de-DE" sz="3200" dirty="0"/>
              <a:t>mehrfach auf, so werden zunächst die </a:t>
            </a:r>
            <a:r>
              <a:rPr lang="de-DE" sz="3200" dirty="0">
                <a:solidFill>
                  <a:srgbClr val="FF0000"/>
                </a:solidFill>
              </a:rPr>
              <a:t>Nummern der Verknüpfungsstellen</a:t>
            </a:r>
            <a:r>
              <a:rPr lang="de-DE" sz="3200" dirty="0"/>
              <a:t> genannt und die Anzahl der Seitenkette mit der griechischen Vorsilbe versehen. </a:t>
            </a:r>
          </a:p>
          <a:p>
            <a:pPr algn="ctr"/>
            <a:r>
              <a:rPr lang="it-IT" sz="3200" i="1" dirty="0">
                <a:solidFill>
                  <a:srgbClr val="7030A0"/>
                </a:solidFill>
              </a:rPr>
              <a:t>2 mal = di-, 3 mal = tri-, 4 mal = tetra- 	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7422493" y="5420239"/>
            <a:ext cx="4514772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3,3,5</a:t>
            </a:r>
            <a:r>
              <a:rPr lang="de-DE" sz="4000" dirty="0"/>
              <a:t>-</a:t>
            </a:r>
            <a:r>
              <a:rPr lang="de-DE" sz="4000" dirty="0">
                <a:solidFill>
                  <a:srgbClr val="7030A0"/>
                </a:solidFill>
              </a:rPr>
              <a:t>Trimethyl</a:t>
            </a:r>
            <a:r>
              <a:rPr lang="de-DE" sz="4000" dirty="0">
                <a:solidFill>
                  <a:srgbClr val="FF0000"/>
                </a:solidFill>
              </a:rPr>
              <a:t>octan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378431" y="64976"/>
            <a:ext cx="5953116" cy="1986571"/>
            <a:chOff x="-153022" y="363045"/>
            <a:chExt cx="6604827" cy="2152822"/>
          </a:xfrm>
        </p:grpSpPr>
        <p:pic>
          <p:nvPicPr>
            <p:cNvPr id="17" name="Grafik 16" descr="http://www.strukturformelzeichner.de/strukturformeln/sf20181103/sfz20181103-134312-097-14aa02bc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360"/>
            <a:stretch/>
          </p:blipFill>
          <p:spPr bwMode="auto">
            <a:xfrm>
              <a:off x="-141161" y="488984"/>
              <a:ext cx="6592966" cy="1426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" name="Ellipse 42"/>
            <p:cNvSpPr/>
            <p:nvPr/>
          </p:nvSpPr>
          <p:spPr>
            <a:xfrm rot="5400000">
              <a:off x="844044" y="382019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" name="Rechteck 2"/>
            <p:cNvSpPr/>
            <p:nvPr/>
          </p:nvSpPr>
          <p:spPr>
            <a:xfrm>
              <a:off x="-153022" y="1882154"/>
              <a:ext cx="3899944" cy="6337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3200" dirty="0">
                  <a:solidFill>
                    <a:srgbClr val="FF0000"/>
                  </a:solidFill>
                </a:rPr>
                <a:t>2,4</a:t>
              </a:r>
              <a:r>
                <a:rPr lang="de-DE" sz="3200" dirty="0"/>
                <a:t>-</a:t>
              </a:r>
              <a:r>
                <a:rPr lang="de-DE" sz="3200" dirty="0">
                  <a:solidFill>
                    <a:srgbClr val="7030A0"/>
                  </a:solidFill>
                </a:rPr>
                <a:t>Dimethyl</a:t>
              </a:r>
              <a:r>
                <a:rPr lang="de-DE" sz="3200" dirty="0"/>
                <a:t>heptan</a:t>
              </a:r>
            </a:p>
          </p:txBody>
        </p:sp>
        <p:sp>
          <p:nvSpPr>
            <p:cNvPr id="19" name="Ellipse 18"/>
            <p:cNvSpPr/>
            <p:nvPr/>
          </p:nvSpPr>
          <p:spPr>
            <a:xfrm rot="5400000">
              <a:off x="2644571" y="398090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6339978" y="184424"/>
            <a:ext cx="5706346" cy="2635784"/>
            <a:chOff x="6181808" y="327278"/>
            <a:chExt cx="6459643" cy="3179916"/>
          </a:xfrm>
        </p:grpSpPr>
        <p:pic>
          <p:nvPicPr>
            <p:cNvPr id="18" name="Grafik 17" descr="http://www.strukturformelzeichner.de/strukturformeln/sf20181103/sfz20181103-134428-777-14aa02bc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9897"/>
            <a:stretch/>
          </p:blipFill>
          <p:spPr bwMode="auto">
            <a:xfrm>
              <a:off x="6181808" y="466595"/>
              <a:ext cx="6336187" cy="22049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Ellipse 19"/>
            <p:cNvSpPr/>
            <p:nvPr/>
          </p:nvSpPr>
          <p:spPr>
            <a:xfrm rot="5400000">
              <a:off x="7184594" y="357403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Ellipse 20"/>
            <p:cNvSpPr/>
            <p:nvPr/>
          </p:nvSpPr>
          <p:spPr>
            <a:xfrm rot="5400000">
              <a:off x="8899177" y="346252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Ellipse 21"/>
            <p:cNvSpPr/>
            <p:nvPr/>
          </p:nvSpPr>
          <p:spPr>
            <a:xfrm rot="5400000">
              <a:off x="10577959" y="382019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Ellipse 22"/>
            <p:cNvSpPr/>
            <p:nvPr/>
          </p:nvSpPr>
          <p:spPr>
            <a:xfrm rot="5400000">
              <a:off x="8908976" y="1892967"/>
              <a:ext cx="927705" cy="889758"/>
            </a:xfrm>
            <a:prstGeom prst="ellipse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7407226" y="2801698"/>
              <a:ext cx="5234225" cy="7054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3200" dirty="0">
                  <a:solidFill>
                    <a:srgbClr val="FF0000"/>
                  </a:solidFill>
                </a:rPr>
                <a:t>2,4,4,6</a:t>
              </a:r>
              <a:r>
                <a:rPr lang="de-DE" sz="3200" dirty="0"/>
                <a:t>-</a:t>
              </a:r>
              <a:r>
                <a:rPr lang="de-DE" sz="3200" dirty="0">
                  <a:solidFill>
                    <a:srgbClr val="7030A0"/>
                  </a:solidFill>
                </a:rPr>
                <a:t>Tetramethyl</a:t>
              </a:r>
              <a:r>
                <a:rPr lang="de-DE" sz="3200" dirty="0"/>
                <a:t>heptan</a:t>
              </a: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408051" y="4878720"/>
            <a:ext cx="6943394" cy="1790925"/>
            <a:chOff x="408051" y="4878720"/>
            <a:chExt cx="6943394" cy="1790925"/>
          </a:xfrm>
        </p:grpSpPr>
        <p:grpSp>
          <p:nvGrpSpPr>
            <p:cNvPr id="7" name="Gruppieren 6"/>
            <p:cNvGrpSpPr/>
            <p:nvPr/>
          </p:nvGrpSpPr>
          <p:grpSpPr>
            <a:xfrm>
              <a:off x="5954522" y="5504182"/>
              <a:ext cx="1396923" cy="540000"/>
              <a:chOff x="5671496" y="2858588"/>
              <a:chExt cx="1396923" cy="540000"/>
            </a:xfrm>
          </p:grpSpPr>
          <p:sp>
            <p:nvSpPr>
              <p:cNvPr id="9" name="Gestreifter Pfeil nach rechts 8"/>
              <p:cNvSpPr>
                <a:spLocks noChangeAspect="1"/>
              </p:cNvSpPr>
              <p:nvPr/>
            </p:nvSpPr>
            <p:spPr>
              <a:xfrm flipH="1">
                <a:off x="5671496" y="2858588"/>
                <a:ext cx="1270892" cy="360000"/>
              </a:xfrm>
              <a:prstGeom prst="stripedRightArrow">
                <a:avLst/>
              </a:prstGeom>
              <a:gradFill flip="none" rotWithShape="1">
                <a:gsLst>
                  <a:gs pos="0">
                    <a:schemeClr val="accent2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gradFill flip="none" rotWithShape="1">
                    <a:gsLst>
                      <a:gs pos="0">
                        <a:schemeClr val="lt1">
                          <a:shade val="30000"/>
                          <a:satMod val="115000"/>
                        </a:schemeClr>
                      </a:gs>
                      <a:gs pos="50000">
                        <a:schemeClr val="lt1">
                          <a:shade val="67500"/>
                          <a:satMod val="115000"/>
                        </a:schemeClr>
                      </a:gs>
                      <a:gs pos="100000">
                        <a:schemeClr val="lt1"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</a:endParaRPr>
              </a:p>
            </p:txBody>
          </p:sp>
          <p:sp>
            <p:nvSpPr>
              <p:cNvPr id="10" name="Gestreifter Pfeil nach rechts 9"/>
              <p:cNvSpPr>
                <a:spLocks noChangeAspect="1"/>
              </p:cNvSpPr>
              <p:nvPr/>
            </p:nvSpPr>
            <p:spPr>
              <a:xfrm>
                <a:off x="5850266" y="3038588"/>
                <a:ext cx="1218153" cy="360000"/>
              </a:xfrm>
              <a:prstGeom prst="stripedRightArrow">
                <a:avLst/>
              </a:prstGeom>
              <a:gradFill flip="none" rotWithShape="1">
                <a:gsLst>
                  <a:gs pos="0">
                    <a:schemeClr val="accent2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gradFill flip="none" rotWithShape="1">
                    <a:gsLst>
                      <a:gs pos="0">
                        <a:schemeClr val="lt1">
                          <a:shade val="30000"/>
                          <a:satMod val="115000"/>
                        </a:schemeClr>
                      </a:gs>
                      <a:gs pos="50000">
                        <a:schemeClr val="lt1">
                          <a:shade val="67500"/>
                          <a:satMod val="115000"/>
                        </a:schemeClr>
                      </a:gs>
                      <a:gs pos="100000">
                        <a:schemeClr val="lt1"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</a:endParaRPr>
              </a:p>
            </p:txBody>
          </p:sp>
        </p:grpSp>
        <p:pic>
          <p:nvPicPr>
            <p:cNvPr id="27" name="Grafik 26" descr="http://www.strukturformelzeichner.de/strukturformeln/sf20181103/sfz20181103-134917-984-14aa02bc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51" y="4878720"/>
              <a:ext cx="5475423" cy="17909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7958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fik 25" descr="http://www.strukturformelzeichner.de/strukturformeln/sf20181103/sfz20181103-181552-150-14aa02bc.png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6" t="9429" r="5271" b="7985"/>
          <a:stretch/>
        </p:blipFill>
        <p:spPr bwMode="auto">
          <a:xfrm>
            <a:off x="0" y="133781"/>
            <a:ext cx="7445692" cy="2623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09029" y="0"/>
            <a:ext cx="10973943" cy="644334"/>
          </a:xfrm>
        </p:spPr>
        <p:txBody>
          <a:bodyPr>
            <a:noAutofit/>
          </a:bodyPr>
          <a:lstStyle/>
          <a:p>
            <a:pPr algn="ctr"/>
            <a:r>
              <a:rPr lang="de-DE" sz="4000" dirty="0"/>
              <a:t>Regel Nr. 7</a:t>
            </a:r>
          </a:p>
        </p:txBody>
      </p:sp>
      <p:sp>
        <p:nvSpPr>
          <p:cNvPr id="2" name="Rechteck 1"/>
          <p:cNvSpPr/>
          <p:nvPr/>
        </p:nvSpPr>
        <p:spPr>
          <a:xfrm>
            <a:off x="222607" y="2816617"/>
            <a:ext cx="1196939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/>
              <a:t>Die verschiedenen </a:t>
            </a:r>
            <a:r>
              <a:rPr lang="de-DE" sz="3200" dirty="0">
                <a:solidFill>
                  <a:srgbClr val="7030A0"/>
                </a:solidFill>
              </a:rPr>
              <a:t>Seitenketten</a:t>
            </a:r>
            <a:r>
              <a:rPr lang="de-DE" sz="3200" dirty="0"/>
              <a:t> werden alphabetisch geordnet. </a:t>
            </a:r>
          </a:p>
          <a:p>
            <a:r>
              <a:rPr lang="de-DE" sz="3200" dirty="0"/>
              <a:t>Butyl- steht vor Ethyl- steht vor Methyl- steht vor </a:t>
            </a:r>
            <a:r>
              <a:rPr lang="de-DE" sz="3200" dirty="0" err="1"/>
              <a:t>Propyl</a:t>
            </a:r>
            <a:r>
              <a:rPr lang="de-DE" sz="3200" dirty="0"/>
              <a:t>- </a:t>
            </a:r>
          </a:p>
          <a:p>
            <a:r>
              <a:rPr lang="de-DE" sz="3200" dirty="0"/>
              <a:t>Die Silben Di, tri, tetra etc. werden dabei nicht berücksichtigt</a:t>
            </a:r>
            <a:endParaRPr lang="it-IT" sz="3200" i="1" dirty="0">
              <a:solidFill>
                <a:srgbClr val="7030A0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6940154" y="5260541"/>
            <a:ext cx="5251846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4000" dirty="0">
                <a:solidFill>
                  <a:srgbClr val="FF0000"/>
                </a:solidFill>
              </a:rPr>
              <a:t>3</a:t>
            </a:r>
            <a:r>
              <a:rPr lang="de-DE" sz="4000" dirty="0">
                <a:solidFill>
                  <a:srgbClr val="7030A0"/>
                </a:solidFill>
              </a:rPr>
              <a:t>-Ethyl-</a:t>
            </a:r>
            <a:r>
              <a:rPr lang="de-DE" sz="4000" dirty="0">
                <a:solidFill>
                  <a:srgbClr val="FF0000"/>
                </a:solidFill>
              </a:rPr>
              <a:t>2</a:t>
            </a:r>
            <a:r>
              <a:rPr lang="de-DE" sz="4000" dirty="0">
                <a:solidFill>
                  <a:srgbClr val="7030A0"/>
                </a:solidFill>
              </a:rPr>
              <a:t>-methyl</a:t>
            </a:r>
            <a:r>
              <a:rPr lang="de-DE" sz="4000" dirty="0">
                <a:solidFill>
                  <a:srgbClr val="FF0000"/>
                </a:solidFill>
              </a:rPr>
              <a:t>hexan</a:t>
            </a:r>
          </a:p>
        </p:txBody>
      </p:sp>
      <p:sp>
        <p:nvSpPr>
          <p:cNvPr id="20" name="Ellipse 19"/>
          <p:cNvSpPr/>
          <p:nvPr/>
        </p:nvSpPr>
        <p:spPr>
          <a:xfrm rot="5400000">
            <a:off x="3182013" y="863358"/>
            <a:ext cx="1869597" cy="785998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/>
          <p:cNvSpPr/>
          <p:nvPr/>
        </p:nvSpPr>
        <p:spPr>
          <a:xfrm rot="5400000">
            <a:off x="617547" y="1283023"/>
            <a:ext cx="768961" cy="785998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Ellipse 22"/>
          <p:cNvSpPr/>
          <p:nvPr/>
        </p:nvSpPr>
        <p:spPr>
          <a:xfrm rot="5400000">
            <a:off x="1453425" y="749923"/>
            <a:ext cx="2235433" cy="785998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/>
          <p:nvPr/>
        </p:nvSpPr>
        <p:spPr>
          <a:xfrm>
            <a:off x="5642871" y="1291541"/>
            <a:ext cx="54948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3200" dirty="0">
                <a:solidFill>
                  <a:srgbClr val="FF0000"/>
                </a:solidFill>
              </a:rPr>
              <a:t>6-</a:t>
            </a:r>
            <a:r>
              <a:rPr lang="de-DE" sz="3200" b="1" dirty="0">
                <a:solidFill>
                  <a:srgbClr val="7030A0"/>
                </a:solidFill>
              </a:rPr>
              <a:t>E</a:t>
            </a:r>
            <a:r>
              <a:rPr lang="de-DE" sz="3200" dirty="0">
                <a:solidFill>
                  <a:srgbClr val="7030A0"/>
                </a:solidFill>
              </a:rPr>
              <a:t>thyl-</a:t>
            </a:r>
            <a:r>
              <a:rPr lang="de-DE" sz="3200" dirty="0">
                <a:solidFill>
                  <a:srgbClr val="FF0000"/>
                </a:solidFill>
              </a:rPr>
              <a:t>2-</a:t>
            </a:r>
            <a:r>
              <a:rPr lang="de-DE" sz="3200" b="1" dirty="0">
                <a:solidFill>
                  <a:srgbClr val="7030A0"/>
                </a:solidFill>
              </a:rPr>
              <a:t>m</a:t>
            </a:r>
            <a:r>
              <a:rPr lang="de-DE" sz="3200" dirty="0">
                <a:solidFill>
                  <a:srgbClr val="7030A0"/>
                </a:solidFill>
              </a:rPr>
              <a:t>ethyl-</a:t>
            </a:r>
            <a:r>
              <a:rPr lang="de-DE" sz="3200" dirty="0">
                <a:solidFill>
                  <a:srgbClr val="FF0000"/>
                </a:solidFill>
              </a:rPr>
              <a:t>4-</a:t>
            </a:r>
            <a:r>
              <a:rPr lang="de-DE" sz="3200" b="1" dirty="0">
                <a:solidFill>
                  <a:srgbClr val="7030A0"/>
                </a:solidFill>
              </a:rPr>
              <a:t>p</a:t>
            </a:r>
            <a:r>
              <a:rPr lang="de-DE" sz="3200" dirty="0">
                <a:solidFill>
                  <a:srgbClr val="7030A0"/>
                </a:solidFill>
              </a:rPr>
              <a:t>ropyl</a:t>
            </a:r>
            <a:r>
              <a:rPr lang="de-DE" sz="3200" dirty="0"/>
              <a:t>decan</a:t>
            </a:r>
          </a:p>
        </p:txBody>
      </p:sp>
      <p:grpSp>
        <p:nvGrpSpPr>
          <p:cNvPr id="12" name="Gruppieren 11"/>
          <p:cNvGrpSpPr/>
          <p:nvPr/>
        </p:nvGrpSpPr>
        <p:grpSpPr>
          <a:xfrm>
            <a:off x="222607" y="4501809"/>
            <a:ext cx="6378561" cy="2056751"/>
            <a:chOff x="222607" y="4501809"/>
            <a:chExt cx="6378561" cy="2056751"/>
          </a:xfrm>
        </p:grpSpPr>
        <p:grpSp>
          <p:nvGrpSpPr>
            <p:cNvPr id="7" name="Gruppieren 6"/>
            <p:cNvGrpSpPr/>
            <p:nvPr/>
          </p:nvGrpSpPr>
          <p:grpSpPr>
            <a:xfrm>
              <a:off x="5204245" y="5326578"/>
              <a:ext cx="1396923" cy="540000"/>
              <a:chOff x="5671496" y="2858588"/>
              <a:chExt cx="1396923" cy="540000"/>
            </a:xfrm>
          </p:grpSpPr>
          <p:sp>
            <p:nvSpPr>
              <p:cNvPr id="9" name="Gestreifter Pfeil nach rechts 8"/>
              <p:cNvSpPr>
                <a:spLocks noChangeAspect="1"/>
              </p:cNvSpPr>
              <p:nvPr/>
            </p:nvSpPr>
            <p:spPr>
              <a:xfrm flipH="1">
                <a:off x="5671496" y="2858588"/>
                <a:ext cx="1270892" cy="360000"/>
              </a:xfrm>
              <a:prstGeom prst="stripedRightArrow">
                <a:avLst/>
              </a:prstGeom>
              <a:gradFill flip="none" rotWithShape="1">
                <a:gsLst>
                  <a:gs pos="0">
                    <a:schemeClr val="accent2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080000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gradFill flip="none" rotWithShape="1">
                    <a:gsLst>
                      <a:gs pos="0">
                        <a:schemeClr val="lt1">
                          <a:shade val="30000"/>
                          <a:satMod val="115000"/>
                        </a:schemeClr>
                      </a:gs>
                      <a:gs pos="50000">
                        <a:schemeClr val="lt1">
                          <a:shade val="67500"/>
                          <a:satMod val="115000"/>
                        </a:schemeClr>
                      </a:gs>
                      <a:gs pos="100000">
                        <a:schemeClr val="lt1"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</a:endParaRPr>
              </a:p>
            </p:txBody>
          </p:sp>
          <p:sp>
            <p:nvSpPr>
              <p:cNvPr id="10" name="Gestreifter Pfeil nach rechts 9"/>
              <p:cNvSpPr>
                <a:spLocks noChangeAspect="1"/>
              </p:cNvSpPr>
              <p:nvPr/>
            </p:nvSpPr>
            <p:spPr>
              <a:xfrm>
                <a:off x="5850266" y="3038588"/>
                <a:ext cx="1218153" cy="360000"/>
              </a:xfrm>
              <a:prstGeom prst="stripedRightArrow">
                <a:avLst/>
              </a:prstGeom>
              <a:gradFill flip="none" rotWithShape="1">
                <a:gsLst>
                  <a:gs pos="0">
                    <a:schemeClr val="accent2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gradFill flip="none" rotWithShape="1">
                    <a:gsLst>
                      <a:gs pos="0">
                        <a:schemeClr val="lt1">
                          <a:shade val="30000"/>
                          <a:satMod val="115000"/>
                        </a:schemeClr>
                      </a:gs>
                      <a:gs pos="50000">
                        <a:schemeClr val="lt1">
                          <a:shade val="67500"/>
                          <a:satMod val="115000"/>
                        </a:schemeClr>
                      </a:gs>
                      <a:gs pos="100000">
                        <a:schemeClr val="lt1"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</a:endParaRPr>
              </a:p>
            </p:txBody>
          </p:sp>
        </p:grpSp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2607" y="4501809"/>
              <a:ext cx="4821423" cy="205675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</p:pic>
      </p:grpSp>
    </p:spTree>
    <p:extLst>
      <p:ext uri="{BB962C8B-B14F-4D97-AF65-F5344CB8AC3E}">
        <p14:creationId xmlns:p14="http://schemas.microsoft.com/office/powerpoint/2010/main" val="351840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Zitierfähig</Template>
  <TotalTime>0</TotalTime>
  <Words>392</Words>
  <Application>Microsoft Office PowerPoint</Application>
  <PresentationFormat>Breitbild</PresentationFormat>
  <Paragraphs>69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Regel Nr. 1</vt:lpstr>
      <vt:lpstr>PowerPoint-Präsentation</vt:lpstr>
      <vt:lpstr>PowerPoint-Präsentation</vt:lpstr>
      <vt:lpstr>Regel Nr. 2</vt:lpstr>
      <vt:lpstr>Regel Nr. 3</vt:lpstr>
      <vt:lpstr>Regel Nr. 4</vt:lpstr>
      <vt:lpstr>Regel Nr. 5</vt:lpstr>
      <vt:lpstr>Regel Nr. 6</vt:lpstr>
      <vt:lpstr>Regel Nr. 7</vt:lpstr>
      <vt:lpstr>Weitere Regeln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Gregor von Borstel</dc:creator>
  <cp:lastModifiedBy>Gregor von Borstel</cp:lastModifiedBy>
  <cp:revision>93</cp:revision>
  <dcterms:created xsi:type="dcterms:W3CDTF">2018-10-30T15:51:12Z</dcterms:created>
  <dcterms:modified xsi:type="dcterms:W3CDTF">2025-07-23T09:09:25Z</dcterms:modified>
</cp:coreProperties>
</file>