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71" r:id="rId5"/>
    <p:sldId id="266" r:id="rId6"/>
    <p:sldId id="272" r:id="rId7"/>
    <p:sldId id="273" r:id="rId8"/>
    <p:sldId id="274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>
      <p:cViewPr varScale="1">
        <p:scale>
          <a:sx n="82" d="100"/>
          <a:sy n="82" d="100"/>
        </p:scale>
        <p:origin x="3042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6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2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7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4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62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2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6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2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4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6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8209FE-4596-C5F8-FEF1-3878CB11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76" y="0"/>
            <a:ext cx="7056784" cy="9956248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249FBC7-E3EC-740F-AD8E-D1DEE69EA384}"/>
              </a:ext>
            </a:extLst>
          </p:cNvPr>
          <p:cNvSpPr/>
          <p:nvPr/>
        </p:nvSpPr>
        <p:spPr>
          <a:xfrm>
            <a:off x="1628800" y="3224808"/>
            <a:ext cx="4464496" cy="22322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2962E8-EAF8-420E-C09E-ADEFED3BB746}"/>
              </a:ext>
            </a:extLst>
          </p:cNvPr>
          <p:cNvSpPr txBox="1"/>
          <p:nvPr/>
        </p:nvSpPr>
        <p:spPr>
          <a:xfrm>
            <a:off x="2276872" y="3872880"/>
            <a:ext cx="3528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bg1"/>
                </a:solidFill>
              </a:rPr>
              <a:t>Laborbuch</a:t>
            </a:r>
            <a:br>
              <a:rPr lang="de-DE" sz="5400" b="1" dirty="0">
                <a:solidFill>
                  <a:schemeClr val="bg1"/>
                </a:solidFill>
              </a:rPr>
            </a:br>
            <a:r>
              <a:rPr lang="de-DE" sz="2800" b="1" dirty="0">
                <a:solidFill>
                  <a:schemeClr val="bg1"/>
                </a:solidFill>
              </a:rPr>
              <a:t>Gaschromatografie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B71B267-3F78-3A15-38C1-1FF0B94CE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/>
          <a:stretch/>
        </p:blipFill>
        <p:spPr>
          <a:xfrm>
            <a:off x="548680" y="5097016"/>
            <a:ext cx="5773657" cy="38576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C98320A-F58D-8651-884F-D8F0EEBE5E27}"/>
              </a:ext>
            </a:extLst>
          </p:cNvPr>
          <p:cNvSpPr txBox="1"/>
          <p:nvPr/>
        </p:nvSpPr>
        <p:spPr>
          <a:xfrm>
            <a:off x="908720" y="3512840"/>
            <a:ext cx="3522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Gaschromatografische Untersuchung</a:t>
            </a:r>
          </a:p>
          <a:p>
            <a:r>
              <a:rPr lang="de-DE" dirty="0"/>
              <a:t>(</a:t>
            </a:r>
            <a:r>
              <a:rPr lang="de-DE" b="1" dirty="0">
                <a:highlight>
                  <a:srgbClr val="FFFF00"/>
                </a:highlight>
              </a:rPr>
              <a:t>Vergleichssubstanz 1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reines Methanol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749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C98320A-F58D-8651-884F-D8F0EEBE5E27}"/>
              </a:ext>
            </a:extLst>
          </p:cNvPr>
          <p:cNvSpPr txBox="1"/>
          <p:nvPr/>
        </p:nvSpPr>
        <p:spPr>
          <a:xfrm>
            <a:off x="908720" y="3512840"/>
            <a:ext cx="3522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Gaschromatografische Untersuchung</a:t>
            </a:r>
          </a:p>
          <a:p>
            <a:r>
              <a:rPr lang="de-DE" dirty="0"/>
              <a:t>(</a:t>
            </a:r>
            <a:r>
              <a:rPr lang="de-DE" dirty="0">
                <a:highlight>
                  <a:srgbClr val="FFFF00"/>
                </a:highlight>
              </a:rPr>
              <a:t>Vergleichssubstanz 2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reines Ethanol 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0F0DDF-F35B-8C7B-02F5-98F9CE4AF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5"/>
          <a:stretch/>
        </p:blipFill>
        <p:spPr>
          <a:xfrm>
            <a:off x="620688" y="5169024"/>
            <a:ext cx="566436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C98320A-F58D-8651-884F-D8F0EEBE5E27}"/>
              </a:ext>
            </a:extLst>
          </p:cNvPr>
          <p:cNvSpPr txBox="1"/>
          <p:nvPr/>
        </p:nvSpPr>
        <p:spPr>
          <a:xfrm>
            <a:off x="908720" y="3512840"/>
            <a:ext cx="3522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Gaschromatografische Untersuchung</a:t>
            </a:r>
          </a:p>
          <a:p>
            <a:r>
              <a:rPr lang="de-DE" dirty="0"/>
              <a:t>(</a:t>
            </a:r>
            <a:r>
              <a:rPr lang="de-DE" dirty="0">
                <a:highlight>
                  <a:srgbClr val="FFFF00"/>
                </a:highlight>
              </a:rPr>
              <a:t>Vergleichssubstanzen 3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Methanol &amp; Ethanol (Verhältnis 1:1)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AEED87-D316-8EE8-A8C3-51C454DB0E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" t="-1800" r="18718" b="1800"/>
          <a:stretch/>
        </p:blipFill>
        <p:spPr>
          <a:xfrm>
            <a:off x="548680" y="5241032"/>
            <a:ext cx="56553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33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C98320A-F58D-8651-884F-D8F0EEBE5E27}"/>
              </a:ext>
            </a:extLst>
          </p:cNvPr>
          <p:cNvSpPr txBox="1"/>
          <p:nvPr/>
        </p:nvSpPr>
        <p:spPr>
          <a:xfrm>
            <a:off x="908720" y="3512840"/>
            <a:ext cx="3522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Gaschromatografische Untersuchung</a:t>
            </a:r>
          </a:p>
          <a:p>
            <a:r>
              <a:rPr lang="de-DE" b="1" dirty="0">
                <a:highlight>
                  <a:srgbClr val="00FF00"/>
                </a:highlight>
              </a:rPr>
              <a:t>unbekannt</a:t>
            </a:r>
          </a:p>
          <a:p>
            <a:endParaRPr lang="de-DE" b="1" dirty="0"/>
          </a:p>
          <a:p>
            <a:r>
              <a:rPr lang="de-DE" dirty="0"/>
              <a:t>Zu untersuchende Probe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F1F7C4-D4E1-837E-1B69-11B015E04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7"/>
          <a:stretch/>
        </p:blipFill>
        <p:spPr>
          <a:xfrm>
            <a:off x="692696" y="5169024"/>
            <a:ext cx="568863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3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4.xml><?xml version="1.0" encoding="utf-8"?>
<a:themeOverride xmlns:a="http://schemas.openxmlformats.org/drawingml/2006/main">
  <a:clrScheme name="Organisch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EC4137074520469F53686680FB9278" ma:contentTypeVersion="10" ma:contentTypeDescription="Ein neues Dokument erstellen." ma:contentTypeScope="" ma:versionID="c652a3bb5719f3a4f5e5c3cfc3b25f81">
  <xsd:schema xmlns:xsd="http://www.w3.org/2001/XMLSchema" xmlns:xs="http://www.w3.org/2001/XMLSchema" xmlns:p="http://schemas.microsoft.com/office/2006/metadata/properties" xmlns:ns2="f3e66097-c43c-441d-9fe2-8d8b51cd564b" xmlns:ns3="ad6a3ab0-abe7-422b-8795-85561734c8df" targetNamespace="http://schemas.microsoft.com/office/2006/metadata/properties" ma:root="true" ma:fieldsID="01ef1f8cdf25949bd8abc90454291c7e" ns2:_="" ns3:_="">
    <xsd:import namespace="f3e66097-c43c-441d-9fe2-8d8b51cd564b"/>
    <xsd:import namespace="ad6a3ab0-abe7-422b-8795-85561734c8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66097-c43c-441d-9fe2-8d8b51cd5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a3ab0-abe7-422b-8795-85561734c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86EF9D-BC26-4C45-A295-054907C636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9943E-AA50-40B6-A5D6-2D8D8F4B01CF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f3e66097-c43c-441d-9fe2-8d8b51cd564b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d6a3ab0-abe7-422b-8795-85561734c8d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600FF0-7B2E-4388-9FBC-DEE6DCCA3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66097-c43c-441d-9fe2-8d8b51cd564b"/>
    <ds:schemaRef ds:uri="ad6a3ab0-abe7-422b-8795-85561734c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</Words>
  <Application>Microsoft Office PowerPoint</Application>
  <PresentationFormat>A4-Papier (210 x 297 mm)</PresentationFormat>
  <Paragraphs>17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Organisch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Gregor</dc:creator>
  <cp:lastModifiedBy>Gregor von Borstel</cp:lastModifiedBy>
  <cp:revision>26</cp:revision>
  <dcterms:created xsi:type="dcterms:W3CDTF">2020-04-30T21:26:15Z</dcterms:created>
  <dcterms:modified xsi:type="dcterms:W3CDTF">2024-10-31T17:42:28Z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0x0101006CEC4137074520469F53686680FB9278</vt:lpwstr>
  </property>
</Properties>
</file>