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71" r:id="rId5"/>
    <p:sldId id="276" r:id="rId6"/>
    <p:sldId id="275" r:id="rId7"/>
    <p:sldId id="270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>
      <p:cViewPr varScale="1">
        <p:scale>
          <a:sx n="56" d="100"/>
          <a:sy n="56" d="100"/>
        </p:scale>
        <p:origin x="1980" y="2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n Borstel, Gregor" userId="63b5c905-32b1-4a40-a140-ebe35f2c9e04" providerId="ADAL" clId="{AA0CFE84-9ABD-4587-88F1-5D59A6243EDB}"/>
    <pc:docChg chg="modSld">
      <pc:chgData name="von Borstel, Gregor" userId="63b5c905-32b1-4a40-a140-ebe35f2c9e04" providerId="ADAL" clId="{AA0CFE84-9ABD-4587-88F1-5D59A6243EDB}" dt="2024-10-31T17:58:42.057" v="0" actId="1076"/>
      <pc:docMkLst>
        <pc:docMk/>
      </pc:docMkLst>
      <pc:sldChg chg="modSp mod">
        <pc:chgData name="von Borstel, Gregor" userId="63b5c905-32b1-4a40-a140-ebe35f2c9e04" providerId="ADAL" clId="{AA0CFE84-9ABD-4587-88F1-5D59A6243EDB}" dt="2024-10-31T17:58:42.057" v="0" actId="1076"/>
        <pc:sldMkLst>
          <pc:docMk/>
          <pc:sldMk cId="2769116021" sldId="275"/>
        </pc:sldMkLst>
        <pc:spChg chg="mod">
          <ac:chgData name="von Borstel, Gregor" userId="63b5c905-32b1-4a40-a140-ebe35f2c9e04" providerId="ADAL" clId="{AA0CFE84-9ABD-4587-88F1-5D59A6243EDB}" dt="2024-10-31T17:58:42.057" v="0" actId="1076"/>
          <ac:spMkLst>
            <pc:docMk/>
            <pc:sldMk cId="2769116021" sldId="275"/>
            <ac:spMk id="6" creationId="{588D477A-FCC5-47B9-A9F2-86D8BCC762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6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2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73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4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2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2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0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2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7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54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67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9AA5584-6F26-49A3-83F2-2790557CE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44" y="0"/>
            <a:ext cx="8219810" cy="10437853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C99AFB8A-4924-4614-A7BD-00283E67E8A5}"/>
              </a:ext>
            </a:extLst>
          </p:cNvPr>
          <p:cNvSpPr/>
          <p:nvPr/>
        </p:nvSpPr>
        <p:spPr>
          <a:xfrm rot="20510231">
            <a:off x="2138248" y="3403936"/>
            <a:ext cx="4181394" cy="162696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dirty="0">
                <a:solidFill>
                  <a:srgbClr val="FF0000"/>
                </a:solidFill>
              </a:rPr>
              <a:t>vertraulich</a:t>
            </a:r>
          </a:p>
        </p:txBody>
      </p:sp>
    </p:spTree>
    <p:extLst>
      <p:ext uri="{BB962C8B-B14F-4D97-AF65-F5344CB8AC3E}">
        <p14:creationId xmlns:p14="http://schemas.microsoft.com/office/powerpoint/2010/main" val="190707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49B5B8-1E49-02C9-2621-25829C805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746AB8D-4D8D-4817-47F3-547EC731F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44" y="0"/>
            <a:ext cx="8219810" cy="10437853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D7F8CC69-2DB0-A476-C168-D16147E836AB}"/>
              </a:ext>
            </a:extLst>
          </p:cNvPr>
          <p:cNvSpPr/>
          <p:nvPr/>
        </p:nvSpPr>
        <p:spPr>
          <a:xfrm rot="20510231">
            <a:off x="2138248" y="3403936"/>
            <a:ext cx="4181394" cy="162696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dirty="0">
                <a:solidFill>
                  <a:srgbClr val="FF0000"/>
                </a:solidFill>
              </a:rPr>
              <a:t>vertraulich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A9708E0-6942-3BA5-FAA1-10A7208AF94E}"/>
              </a:ext>
            </a:extLst>
          </p:cNvPr>
          <p:cNvGrpSpPr/>
          <p:nvPr/>
        </p:nvGrpSpPr>
        <p:grpSpPr>
          <a:xfrm>
            <a:off x="1969767" y="5313040"/>
            <a:ext cx="3606787" cy="3671600"/>
            <a:chOff x="988828" y="2435116"/>
            <a:chExt cx="3606787" cy="367160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5CEEEEAC-1175-D4C6-A62A-5B47B74879D5}"/>
                </a:ext>
              </a:extLst>
            </p:cNvPr>
            <p:cNvGrpSpPr/>
            <p:nvPr/>
          </p:nvGrpSpPr>
          <p:grpSpPr>
            <a:xfrm rot="20831878">
              <a:off x="995615" y="2435116"/>
              <a:ext cx="3600000" cy="3600000"/>
              <a:chOff x="1348381" y="1155165"/>
              <a:chExt cx="3600000" cy="3600000"/>
            </a:xfrm>
          </p:grpSpPr>
          <p:sp>
            <p:nvSpPr>
              <p:cNvPr id="7" name="Rechteck: gefaltete Ecke 6">
                <a:extLst>
                  <a:ext uri="{FF2B5EF4-FFF2-40B4-BE49-F238E27FC236}">
                    <a16:creationId xmlns:a16="http://schemas.microsoft.com/office/drawing/2014/main" id="{2A621931-23FD-3306-AD17-D5BAFAA3A5F9}"/>
                  </a:ext>
                </a:extLst>
              </p:cNvPr>
              <p:cNvSpPr/>
              <p:nvPr/>
            </p:nvSpPr>
            <p:spPr>
              <a:xfrm rot="612175">
                <a:off x="1348381" y="1155165"/>
                <a:ext cx="3600000" cy="3600000"/>
              </a:xfrm>
              <a:prstGeom prst="foldedCorner">
                <a:avLst>
                  <a:gd name="adj" fmla="val 28756"/>
                </a:avLst>
              </a:prstGeom>
              <a:solidFill>
                <a:srgbClr val="FFFF66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 anchorCtr="1"/>
              <a:lstStyle/>
              <a:p>
                <a:r>
                  <a:rPr lang="de-DE" sz="3200" dirty="0">
                    <a:solidFill>
                      <a:schemeClr val="tx1"/>
                    </a:solidFill>
                    <a:latin typeface="Freestyle Script" panose="030804020302050B0404" pitchFamily="66" charset="0"/>
                    <a:sym typeface="Wingdings" panose="05000000000000000000" pitchFamily="2" charset="2"/>
                  </a:rPr>
                  <a:t>Liebe Schülerinnen und Schüler,</a:t>
                </a:r>
              </a:p>
              <a:p>
                <a:r>
                  <a:rPr lang="de-DE" sz="3200" dirty="0">
                    <a:solidFill>
                      <a:schemeClr val="tx1"/>
                    </a:solidFill>
                    <a:latin typeface="Freestyle Script" panose="030804020302050B0404" pitchFamily="66" charset="0"/>
                    <a:sym typeface="Wingdings" panose="05000000000000000000" pitchFamily="2" charset="2"/>
                  </a:rPr>
                  <a:t>hier mal eine kleine Knobelei, um euch herauszufordern.</a:t>
                </a:r>
              </a:p>
              <a:p>
                <a:r>
                  <a:rPr lang="de-DE" sz="3200" dirty="0">
                    <a:solidFill>
                      <a:schemeClr val="tx1"/>
                    </a:solidFill>
                    <a:latin typeface="Freestyle Script" panose="030804020302050B0404" pitchFamily="66" charset="0"/>
                    <a:sym typeface="Wingdings" panose="05000000000000000000" pitchFamily="2" charset="2"/>
                  </a:rPr>
                  <a:t>Diese Farbe gehört allerdings nicht zu meinen Lieblingsfarben!</a:t>
                </a:r>
              </a:p>
            </p:txBody>
          </p:sp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49365787-0CD2-F4E6-C48A-998C4A5F1D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11" r="25986" b="63727"/>
              <a:stretch/>
            </p:blipFill>
            <p:spPr>
              <a:xfrm rot="8327429">
                <a:off x="3538037" y="4069030"/>
                <a:ext cx="1043515" cy="509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3E0C167-0885-A08D-1828-1F1E80A29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1" t="-1" r="25986" b="-4770"/>
            <a:stretch/>
          </p:blipFill>
          <p:spPr>
            <a:xfrm rot="2704198">
              <a:off x="1203156" y="4848873"/>
              <a:ext cx="1043515" cy="1472171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val="346387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, sitzend, klein, grün enthält.&#10;&#10;Automatisch generierte Beschreibung">
            <a:extLst>
              <a:ext uri="{FF2B5EF4-FFF2-40B4-BE49-F238E27FC236}">
                <a16:creationId xmlns:a16="http://schemas.microsoft.com/office/drawing/2014/main" id="{121B35D5-193D-4CDA-BF84-F87FEEF36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1136576"/>
            <a:ext cx="5135787" cy="3851210"/>
          </a:xfrm>
          <a:prstGeom prst="rect">
            <a:avLst/>
          </a:prstGeom>
        </p:spPr>
      </p:pic>
      <p:sp>
        <p:nvSpPr>
          <p:cNvPr id="4" name="Textplatzhalter 17">
            <a:extLst>
              <a:ext uri="{FF2B5EF4-FFF2-40B4-BE49-F238E27FC236}">
                <a16:creationId xmlns:a16="http://schemas.microsoft.com/office/drawing/2014/main" id="{863409A2-DFAB-41FD-9B69-7DE5C5379C75}"/>
              </a:ext>
            </a:extLst>
          </p:cNvPr>
          <p:cNvSpPr txBox="1">
            <a:spLocks/>
          </p:cNvSpPr>
          <p:nvPr/>
        </p:nvSpPr>
        <p:spPr>
          <a:xfrm>
            <a:off x="1124744" y="5169024"/>
            <a:ext cx="4386610" cy="720742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600">
                <a:latin typeface="Calibri" panose="020F0502020204030204" pitchFamily="34" charset="0"/>
                <a:cs typeface="Calibri" panose="020F0502020204030204" pitchFamily="34" charset="0"/>
              </a:rPr>
              <a:t>Crazy colors grün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hteck: gefaltete Ecke 5">
            <a:extLst>
              <a:ext uri="{FF2B5EF4-FFF2-40B4-BE49-F238E27FC236}">
                <a16:creationId xmlns:a16="http://schemas.microsoft.com/office/drawing/2014/main" id="{588D477A-FCC5-47B9-A9F2-86D8BCC762A1}"/>
              </a:ext>
            </a:extLst>
          </p:cNvPr>
          <p:cNvSpPr/>
          <p:nvPr/>
        </p:nvSpPr>
        <p:spPr>
          <a:xfrm rot="371732">
            <a:off x="1748621" y="6254750"/>
            <a:ext cx="3600000" cy="3600000"/>
          </a:xfrm>
          <a:prstGeom prst="foldedCorner">
            <a:avLst/>
          </a:prstGeom>
          <a:solidFill>
            <a:srgbClr val="FFFF6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rtlCol="0" anchor="t" anchorCtr="1"/>
          <a:lstStyle/>
          <a:p>
            <a:r>
              <a:rPr lang="de-DE" sz="3200" b="1" dirty="0">
                <a:solidFill>
                  <a:schemeClr val="tx1"/>
                </a:solidFill>
                <a:latin typeface="Gabriola" panose="04040605051002020D02" pitchFamily="82" charset="0"/>
              </a:rPr>
              <a:t>Notizen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1"/>
                </a:solidFill>
                <a:latin typeface="Gabriola" panose="04040605051002020D02" pitchFamily="82" charset="0"/>
              </a:rPr>
              <a:t>Erst dachte ich, es sei Chlorophyll – aber das passt nicht.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1"/>
                </a:solidFill>
                <a:latin typeface="Gabriola" panose="04040605051002020D02" pitchFamily="82" charset="0"/>
              </a:rPr>
              <a:t>Laut Beipackzettel sind in allen Crazy Colors nur synthetische E-Farbstoffe drin!</a:t>
            </a:r>
          </a:p>
        </p:txBody>
      </p:sp>
    </p:spTree>
    <p:extLst>
      <p:ext uri="{BB962C8B-B14F-4D97-AF65-F5344CB8AC3E}">
        <p14:creationId xmlns:p14="http://schemas.microsoft.com/office/powerpoint/2010/main" val="276911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isch, sitzend, klein, grün enthält.&#10;&#10;Automatisch generierte Beschreibung">
            <a:extLst>
              <a:ext uri="{FF2B5EF4-FFF2-40B4-BE49-F238E27FC236}">
                <a16:creationId xmlns:a16="http://schemas.microsoft.com/office/drawing/2014/main" id="{6D6D7AF6-6D28-4716-8F6A-B570EA691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992560"/>
            <a:ext cx="2880000" cy="2159647"/>
          </a:xfrm>
          <a:prstGeom prst="rect">
            <a:avLst/>
          </a:prstGeom>
        </p:spPr>
      </p:pic>
      <p:pic>
        <p:nvPicPr>
          <p:cNvPr id="10" name="Grafik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CF463A1-A19A-4830-A3CD-DA68BFEE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1352600"/>
            <a:ext cx="2880000" cy="15924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6C5B525-06F0-4045-8B09-CE47D9A88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1" y="5313039"/>
            <a:ext cx="4320000" cy="2794776"/>
          </a:xfrm>
          <a:prstGeom prst="rect">
            <a:avLst/>
          </a:prstGeom>
        </p:spPr>
      </p:pic>
      <p:sp>
        <p:nvSpPr>
          <p:cNvPr id="2" name="Rechteck: gefaltete Ecke 1">
            <a:extLst>
              <a:ext uri="{FF2B5EF4-FFF2-40B4-BE49-F238E27FC236}">
                <a16:creationId xmlns:a16="http://schemas.microsoft.com/office/drawing/2014/main" id="{56A58D9E-CE57-C2A8-7D3D-3891108ADA43}"/>
              </a:ext>
            </a:extLst>
          </p:cNvPr>
          <p:cNvSpPr/>
          <p:nvPr/>
        </p:nvSpPr>
        <p:spPr>
          <a:xfrm rot="20946540">
            <a:off x="383716" y="611573"/>
            <a:ext cx="1440000" cy="1440000"/>
          </a:xfrm>
          <a:prstGeom prst="foldedCorner">
            <a:avLst/>
          </a:prstGeom>
          <a:solidFill>
            <a:srgbClr val="FFFF6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rtlCol="0" anchor="t" anchorCtr="1"/>
          <a:lstStyle/>
          <a:p>
            <a:r>
              <a:rPr lang="de-DE" sz="3200" b="1" dirty="0">
                <a:solidFill>
                  <a:schemeClr val="tx1"/>
                </a:solidFill>
                <a:latin typeface="Gabriola" panose="04040605051002020D02" pitchFamily="82" charset="0"/>
              </a:rPr>
              <a:t>Notizen</a:t>
            </a:r>
          </a:p>
          <a:p>
            <a:r>
              <a:rPr lang="de-DE" sz="2000" dirty="0">
                <a:solidFill>
                  <a:schemeClr val="tx1"/>
                </a:solidFill>
                <a:latin typeface="Gabriola" panose="04040605051002020D02" pitchFamily="82" charset="0"/>
              </a:rPr>
              <a:t>Was könnte das sein?</a:t>
            </a:r>
          </a:p>
        </p:txBody>
      </p:sp>
    </p:spTree>
    <p:extLst>
      <p:ext uri="{BB962C8B-B14F-4D97-AF65-F5344CB8AC3E}">
        <p14:creationId xmlns:p14="http://schemas.microsoft.com/office/powerpoint/2010/main" val="416595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EC4137074520469F53686680FB9278" ma:contentTypeVersion="10" ma:contentTypeDescription="Ein neues Dokument erstellen." ma:contentTypeScope="" ma:versionID="c652a3bb5719f3a4f5e5c3cfc3b25f81">
  <xsd:schema xmlns:xsd="http://www.w3.org/2001/XMLSchema" xmlns:xs="http://www.w3.org/2001/XMLSchema" xmlns:p="http://schemas.microsoft.com/office/2006/metadata/properties" xmlns:ns2="f3e66097-c43c-441d-9fe2-8d8b51cd564b" xmlns:ns3="ad6a3ab0-abe7-422b-8795-85561734c8df" targetNamespace="http://schemas.microsoft.com/office/2006/metadata/properties" ma:root="true" ma:fieldsID="01ef1f8cdf25949bd8abc90454291c7e" ns2:_="" ns3:_="">
    <xsd:import namespace="f3e66097-c43c-441d-9fe2-8d8b51cd564b"/>
    <xsd:import namespace="ad6a3ab0-abe7-422b-8795-85561734c8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66097-c43c-441d-9fe2-8d8b51cd56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a3ab0-abe7-422b-8795-85561734c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49943E-AA50-40B6-A5D6-2D8D8F4B01CF}">
  <ds:schemaRefs>
    <ds:schemaRef ds:uri="http://purl.org/dc/elements/1.1/"/>
    <ds:schemaRef ds:uri="http://schemas.microsoft.com/office/2006/metadata/properties"/>
    <ds:schemaRef ds:uri="f3e66097-c43c-441d-9fe2-8d8b51cd56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d6a3ab0-abe7-422b-8795-85561734c8d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600FF0-7B2E-4388-9FBC-DEE6DCCA36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66097-c43c-441d-9fe2-8d8b51cd564b"/>
    <ds:schemaRef ds:uri="ad6a3ab0-abe7-422b-8795-85561734c8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86EF9D-BC26-4C45-A295-054907C636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</Words>
  <Application>Microsoft Office PowerPoint</Application>
  <PresentationFormat>A4-Papier (210 x 297 mm)</PresentationFormat>
  <Paragraphs>11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Freestyle Script</vt:lpstr>
      <vt:lpstr>Gabriola</vt:lpstr>
      <vt:lpstr>Garamond</vt:lpstr>
      <vt:lpstr>Organisch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Gregor</dc:creator>
  <cp:lastModifiedBy>von Borstel, Gregor</cp:lastModifiedBy>
  <cp:revision>27</cp:revision>
  <dcterms:created xsi:type="dcterms:W3CDTF">2020-04-30T21:26:15Z</dcterms:created>
  <dcterms:modified xsi:type="dcterms:W3CDTF">2025-04-09T11:33:21Z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0x0101006CEC4137074520469F53686680FB9278</vt:lpwstr>
  </property>
</Properties>
</file>