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66" r:id="rId3"/>
    <p:sldId id="269" r:id="rId4"/>
    <p:sldId id="271" r:id="rId5"/>
    <p:sldId id="262" r:id="rId6"/>
    <p:sldId id="27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150" d="100"/>
          <a:sy n="150" d="100"/>
        </p:scale>
        <p:origin x="-1992" y="-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45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CE95-8461-4205-A985-DF81860A55DA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D97F-78DF-4344-AC46-85F77B7C57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720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CE95-8461-4205-A985-DF81860A55DA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D97F-78DF-4344-AC46-85F77B7C57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1890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CE95-8461-4205-A985-DF81860A55DA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D97F-78DF-4344-AC46-85F77B7C57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8135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CE95-8461-4205-A985-DF81860A55DA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D97F-78DF-4344-AC46-85F77B7C57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2793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CE95-8461-4205-A985-DF81860A55DA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D97F-78DF-4344-AC46-85F77B7C57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2000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CE95-8461-4205-A985-DF81860A55DA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D97F-78DF-4344-AC46-85F77B7C57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5409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CE95-8461-4205-A985-DF81860A55DA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D97F-78DF-4344-AC46-85F77B7C57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696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CE95-8461-4205-A985-DF81860A55DA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D97F-78DF-4344-AC46-85F77B7C57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690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CE95-8461-4205-A985-DF81860A55DA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D97F-78DF-4344-AC46-85F77B7C57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2434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CE95-8461-4205-A985-DF81860A55DA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D97F-78DF-4344-AC46-85F77B7C57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1271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FCE95-8461-4205-A985-DF81860A55DA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2D97F-78DF-4344-AC46-85F77B7C57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923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FCE95-8461-4205-A985-DF81860A55DA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2D97F-78DF-4344-AC46-85F77B7C57E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08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69250E4E-E8A6-95C8-800C-A66DBA49ED43}"/>
              </a:ext>
            </a:extLst>
          </p:cNvPr>
          <p:cNvGrpSpPr/>
          <p:nvPr/>
        </p:nvGrpSpPr>
        <p:grpSpPr>
          <a:xfrm>
            <a:off x="2466260" y="0"/>
            <a:ext cx="4205966" cy="6840000"/>
            <a:chOff x="3503445" y="-1698909"/>
            <a:chExt cx="6308948" cy="10259999"/>
          </a:xfrm>
        </p:grpSpPr>
        <p:pic>
          <p:nvPicPr>
            <p:cNvPr id="13" name="Grafik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1717" y="-1698909"/>
              <a:ext cx="6300676" cy="10259999"/>
            </a:xfrm>
            <a:prstGeom prst="rect">
              <a:avLst/>
            </a:prstGeom>
          </p:spPr>
        </p:pic>
        <p:pic>
          <p:nvPicPr>
            <p:cNvPr id="4" name="Grafik 3">
              <a:extLst>
                <a:ext uri="{FF2B5EF4-FFF2-40B4-BE49-F238E27FC236}">
                  <a16:creationId xmlns:a16="http://schemas.microsoft.com/office/drawing/2014/main" id="{D4E2EF3E-4440-A8D0-210C-B387A9EEFA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503445" y="4123649"/>
              <a:ext cx="6300676" cy="4205643"/>
            </a:xfrm>
            <a:prstGeom prst="rect">
              <a:avLst/>
            </a:prstGeom>
          </p:spPr>
        </p:pic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078EF227-9DE8-59D5-02A8-68CAC700B0CE}"/>
              </a:ext>
            </a:extLst>
          </p:cNvPr>
          <p:cNvSpPr txBox="1"/>
          <p:nvPr/>
        </p:nvSpPr>
        <p:spPr>
          <a:xfrm>
            <a:off x="7110186" y="2839420"/>
            <a:ext cx="1937658" cy="461665"/>
          </a:xfrm>
          <a:prstGeom prst="accentBorderCallout1">
            <a:avLst>
              <a:gd name="adj1" fmla="val 31689"/>
              <a:gd name="adj2" fmla="val -2261"/>
              <a:gd name="adj3" fmla="val 255434"/>
              <a:gd name="adj4" fmla="val -81794"/>
            </a:avLst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200" dirty="0"/>
              <a:t>Heptan (flüssige Phase oben)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2541357-A251-C6B9-EFC1-A226D62A6BAE}"/>
              </a:ext>
            </a:extLst>
          </p:cNvPr>
          <p:cNvSpPr txBox="1"/>
          <p:nvPr/>
        </p:nvSpPr>
        <p:spPr>
          <a:xfrm rot="21405450">
            <a:off x="291861" y="4709513"/>
            <a:ext cx="2147101" cy="8309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/>
              <a:t>Ein Blick auf die Phasengrenze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7F27A7E-8351-F445-B7AD-6426A893EA48}"/>
              </a:ext>
            </a:extLst>
          </p:cNvPr>
          <p:cNvSpPr txBox="1"/>
          <p:nvPr/>
        </p:nvSpPr>
        <p:spPr>
          <a:xfrm>
            <a:off x="6768496" y="6301016"/>
            <a:ext cx="2279348" cy="276999"/>
          </a:xfrm>
          <a:prstGeom prst="accentBorderCallout1">
            <a:avLst>
              <a:gd name="adj1" fmla="val 31689"/>
              <a:gd name="adj2" fmla="val -2261"/>
              <a:gd name="adj3" fmla="val 11290"/>
              <a:gd name="adj4" fmla="val -83105"/>
            </a:avLst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200" dirty="0"/>
              <a:t>Wasser (flüssige Phase unten)</a:t>
            </a:r>
          </a:p>
        </p:txBody>
      </p:sp>
    </p:spTree>
    <p:extLst>
      <p:ext uri="{BB962C8B-B14F-4D97-AF65-F5344CB8AC3E}">
        <p14:creationId xmlns:p14="http://schemas.microsoft.com/office/powerpoint/2010/main" val="254055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EA182-28BD-D853-7916-315FD4BD9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E985A5D3-6486-8E7D-9905-41C75678DD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0305" y="2988662"/>
            <a:ext cx="1494790" cy="572770"/>
          </a:xfrm>
          <a:prstGeom prst="rect">
            <a:avLst/>
          </a:prstGeom>
        </p:spPr>
      </p:pic>
      <p:pic>
        <p:nvPicPr>
          <p:cNvPr id="58" name="Grafik 57">
            <a:extLst>
              <a:ext uri="{FF2B5EF4-FFF2-40B4-BE49-F238E27FC236}">
                <a16:creationId xmlns:a16="http://schemas.microsoft.com/office/drawing/2014/main" id="{D4A6E272-7FB1-C4C0-75E2-6AE51BC847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079" y="1312516"/>
            <a:ext cx="1494790" cy="572770"/>
          </a:xfrm>
          <a:prstGeom prst="rect">
            <a:avLst/>
          </a:prstGeom>
        </p:spPr>
      </p:pic>
      <p:pic>
        <p:nvPicPr>
          <p:cNvPr id="51" name="Bild 11" descr="Vollbild anzeigen">
            <a:extLst>
              <a:ext uri="{FF2B5EF4-FFF2-40B4-BE49-F238E27FC236}">
                <a16:creationId xmlns:a16="http://schemas.microsoft.com/office/drawing/2014/main" id="{A09279D2-CA0D-91F8-C404-80E7E02A3C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473746">
            <a:off x="5363780" y="5126448"/>
            <a:ext cx="457936" cy="3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Bild 11" descr="Vollbild anzeigen">
            <a:extLst>
              <a:ext uri="{FF2B5EF4-FFF2-40B4-BE49-F238E27FC236}">
                <a16:creationId xmlns:a16="http://schemas.microsoft.com/office/drawing/2014/main" id="{C686C95D-3E78-DA08-550B-3DB4125EFF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17883" y="4499495"/>
            <a:ext cx="457936" cy="3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Bild 11" descr="Vollbild anzeigen">
            <a:extLst>
              <a:ext uri="{FF2B5EF4-FFF2-40B4-BE49-F238E27FC236}">
                <a16:creationId xmlns:a16="http://schemas.microsoft.com/office/drawing/2014/main" id="{A234F4A0-38CC-06A5-C6AA-B1A29C4BC4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575837">
            <a:off x="4481746" y="3839119"/>
            <a:ext cx="457936" cy="3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Bild 11" descr="Vollbild anzeigen">
            <a:extLst>
              <a:ext uri="{FF2B5EF4-FFF2-40B4-BE49-F238E27FC236}">
                <a16:creationId xmlns:a16="http://schemas.microsoft.com/office/drawing/2014/main" id="{AC64A784-95A0-BCD0-7829-A2EA2F433F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39828" y="4264967"/>
            <a:ext cx="457936" cy="3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Bild 11" descr="Vollbild anzeigen">
            <a:extLst>
              <a:ext uri="{FF2B5EF4-FFF2-40B4-BE49-F238E27FC236}">
                <a16:creationId xmlns:a16="http://schemas.microsoft.com/office/drawing/2014/main" id="{A0A98881-C7F4-30AA-2072-3F07D5935FD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1238" y="5130508"/>
            <a:ext cx="457936" cy="3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Bild 11" descr="Vollbild anzeigen">
            <a:extLst>
              <a:ext uri="{FF2B5EF4-FFF2-40B4-BE49-F238E27FC236}">
                <a16:creationId xmlns:a16="http://schemas.microsoft.com/office/drawing/2014/main" id="{307C3F50-C5C5-6468-7AC0-40C92B96BC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1135109">
            <a:off x="5744034" y="3847140"/>
            <a:ext cx="457936" cy="3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" name="Bild 11" descr="Vollbild anzeigen">
            <a:extLst>
              <a:ext uri="{FF2B5EF4-FFF2-40B4-BE49-F238E27FC236}">
                <a16:creationId xmlns:a16="http://schemas.microsoft.com/office/drawing/2014/main" id="{3B16F011-2C90-ECCE-B50F-D3FCF59BB97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377149">
            <a:off x="6738604" y="4803249"/>
            <a:ext cx="457936" cy="3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Bild 11" descr="Vollbild anzeigen">
            <a:extLst>
              <a:ext uri="{FF2B5EF4-FFF2-40B4-BE49-F238E27FC236}">
                <a16:creationId xmlns:a16="http://schemas.microsoft.com/office/drawing/2014/main" id="{AE73BF6E-AFD0-2E23-7578-4A8A9A675AA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259266">
            <a:off x="7456766" y="4113230"/>
            <a:ext cx="457936" cy="3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Grafik 56">
            <a:extLst>
              <a:ext uri="{FF2B5EF4-FFF2-40B4-BE49-F238E27FC236}">
                <a16:creationId xmlns:a16="http://schemas.microsoft.com/office/drawing/2014/main" id="{F2B0E569-FB84-B633-584D-9590CBC2F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27326">
            <a:off x="6079356" y="2732942"/>
            <a:ext cx="1494790" cy="572770"/>
          </a:xfrm>
          <a:prstGeom prst="rect">
            <a:avLst/>
          </a:prstGeom>
        </p:spPr>
      </p:pic>
      <p:pic>
        <p:nvPicPr>
          <p:cNvPr id="56" name="Grafik 55">
            <a:extLst>
              <a:ext uri="{FF2B5EF4-FFF2-40B4-BE49-F238E27FC236}">
                <a16:creationId xmlns:a16="http://schemas.microsoft.com/office/drawing/2014/main" id="{F47B9275-ADD5-BC8E-58AC-C0775889FC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85489">
            <a:off x="2675227" y="1669601"/>
            <a:ext cx="1494790" cy="572770"/>
          </a:xfrm>
          <a:prstGeom prst="rect">
            <a:avLst/>
          </a:prstGeom>
        </p:spPr>
      </p:pic>
      <p:pic>
        <p:nvPicPr>
          <p:cNvPr id="59" name="Grafik 58">
            <a:extLst>
              <a:ext uri="{FF2B5EF4-FFF2-40B4-BE49-F238E27FC236}">
                <a16:creationId xmlns:a16="http://schemas.microsoft.com/office/drawing/2014/main" id="{60CC60D5-7453-DBF8-2CFA-5675E6D95A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9081" y="1498163"/>
            <a:ext cx="1494790" cy="572770"/>
          </a:xfrm>
          <a:prstGeom prst="rect">
            <a:avLst/>
          </a:prstGeom>
        </p:spPr>
      </p:pic>
      <p:pic>
        <p:nvPicPr>
          <p:cNvPr id="65" name="Grafik 64">
            <a:extLst>
              <a:ext uri="{FF2B5EF4-FFF2-40B4-BE49-F238E27FC236}">
                <a16:creationId xmlns:a16="http://schemas.microsoft.com/office/drawing/2014/main" id="{C08558A1-3620-CA5A-62A6-C9E08B00112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925998">
            <a:off x="7252591" y="2634298"/>
            <a:ext cx="1494790" cy="572770"/>
          </a:xfrm>
          <a:prstGeom prst="rect">
            <a:avLst/>
          </a:prstGeom>
        </p:spPr>
      </p:pic>
      <p:pic>
        <p:nvPicPr>
          <p:cNvPr id="64" name="Grafik 63">
            <a:extLst>
              <a:ext uri="{FF2B5EF4-FFF2-40B4-BE49-F238E27FC236}">
                <a16:creationId xmlns:a16="http://schemas.microsoft.com/office/drawing/2014/main" id="{71ADD14F-D0EC-1543-6997-09B3534238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11300">
            <a:off x="4940212" y="2068363"/>
            <a:ext cx="1494790" cy="57277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05CF07E5-9899-CCFF-FBAE-26D58D926A1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1620" t="30164" r="51472" b="39602"/>
          <a:stretch/>
        </p:blipFill>
        <p:spPr>
          <a:xfrm>
            <a:off x="0" y="15583"/>
            <a:ext cx="9144000" cy="685800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77013340-2CF7-BA6A-6192-0E2C7779F2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672" y="2417927"/>
            <a:ext cx="1494790" cy="572770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0F39380C-C939-3EBC-BE95-331E323B7C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7607" y="713894"/>
            <a:ext cx="1494790" cy="57277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4D720B89-1EFE-C768-6DF1-9063609E47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785489">
            <a:off x="2818496" y="3077975"/>
            <a:ext cx="1494790" cy="572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269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BF179-A5B6-EC48-C1D2-2FD523578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3D13CA34-9F86-36CD-956A-3ED6984EDF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4442" y="9000"/>
            <a:ext cx="4255116" cy="68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605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7A6290-12B3-E9D8-2426-DF00C6840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F5F60247-7531-C672-0B5E-950E0985BEF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1620" t="30164" r="51472" b="39602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744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2800" y="9000"/>
            <a:ext cx="3378400" cy="68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324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039B5-7200-73A0-B344-7007DD77C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88CD0A76-B7D7-2CB8-3756-71B66ED405A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1620" t="30164" r="51472" b="39602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469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– 2022-Design">
  <a:themeElements>
    <a:clrScheme name="Office 2013 – 2022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– 2022-Design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17</Words>
  <Application>Microsoft Office PowerPoint</Application>
  <PresentationFormat>Bildschirmpräsentation (4:3)</PresentationFormat>
  <Paragraphs>3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2013 – 2022-Design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Benzin schwimmt auf dem Wasser!</dc:title>
  <dc:creator>Gregor von Borstel</dc:creator>
  <cp:lastModifiedBy>Gregor von Borstel</cp:lastModifiedBy>
  <cp:revision>30</cp:revision>
  <dcterms:created xsi:type="dcterms:W3CDTF">2018-11-20T11:56:40Z</dcterms:created>
  <dcterms:modified xsi:type="dcterms:W3CDTF">2024-11-05T14:18:08Z</dcterms:modified>
</cp:coreProperties>
</file>