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310" r:id="rId6"/>
    <p:sldId id="278" r:id="rId7"/>
    <p:sldId id="279" r:id="rId8"/>
    <p:sldId id="280" r:id="rId9"/>
    <p:sldId id="303" r:id="rId10"/>
    <p:sldId id="294" r:id="rId11"/>
    <p:sldId id="284" r:id="rId12"/>
    <p:sldId id="292" r:id="rId13"/>
    <p:sldId id="293" r:id="rId14"/>
    <p:sldId id="296" r:id="rId15"/>
    <p:sldId id="311" r:id="rId16"/>
    <p:sldId id="304" r:id="rId17"/>
    <p:sldId id="286" r:id="rId18"/>
    <p:sldId id="288" r:id="rId19"/>
    <p:sldId id="334" r:id="rId20"/>
    <p:sldId id="333" r:id="rId21"/>
    <p:sldId id="295" r:id="rId22"/>
    <p:sldId id="326" r:id="rId23"/>
    <p:sldId id="299" r:id="rId24"/>
    <p:sldId id="324" r:id="rId25"/>
    <p:sldId id="300" r:id="rId26"/>
    <p:sldId id="325" r:id="rId27"/>
    <p:sldId id="327" r:id="rId28"/>
    <p:sldId id="309" r:id="rId29"/>
    <p:sldId id="301" r:id="rId30"/>
    <p:sldId id="287" r:id="rId31"/>
    <p:sldId id="302" r:id="rId32"/>
    <p:sldId id="330" r:id="rId33"/>
    <p:sldId id="331" r:id="rId34"/>
    <p:sldId id="332" r:id="rId35"/>
    <p:sldId id="329" r:id="rId36"/>
    <p:sldId id="328" r:id="rId37"/>
    <p:sldId id="289" r:id="rId38"/>
    <p:sldId id="290" r:id="rId39"/>
    <p:sldId id="291" r:id="rId40"/>
    <p:sldId id="297" r:id="rId41"/>
    <p:sldId id="298" r:id="rId42"/>
    <p:sldId id="305" r:id="rId43"/>
    <p:sldId id="307" r:id="rId44"/>
    <p:sldId id="314" r:id="rId45"/>
    <p:sldId id="318" r:id="rId46"/>
    <p:sldId id="315" r:id="rId47"/>
    <p:sldId id="317" r:id="rId48"/>
    <p:sldId id="319" r:id="rId49"/>
    <p:sldId id="323" r:id="rId50"/>
    <p:sldId id="321" r:id="rId51"/>
    <p:sldId id="322" r:id="rId52"/>
    <p:sldId id="306" r:id="rId53"/>
    <p:sldId id="313" r:id="rId54"/>
    <p:sldId id="312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FF0000"/>
    <a:srgbClr val="FFFFFF"/>
    <a:srgbClr val="C55A11"/>
    <a:srgbClr val="CC6600"/>
    <a:srgbClr val="0070C0"/>
    <a:srgbClr val="FFC400"/>
    <a:srgbClr val="B2B2B2"/>
    <a:srgbClr val="385723"/>
    <a:srgbClr val="7FB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2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66" y="10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0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6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0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8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36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4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3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97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31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1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D6DA-E467-45FB-B5DD-A818220B135E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6C5F-10CE-4C3F-9054-A3F160A36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13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uppieren 1024"/>
          <p:cNvGrpSpPr/>
          <p:nvPr/>
        </p:nvGrpSpPr>
        <p:grpSpPr>
          <a:xfrm>
            <a:off x="7009731" y="1017125"/>
            <a:ext cx="348862" cy="229500"/>
            <a:chOff x="6860713" y="1904233"/>
            <a:chExt cx="465149" cy="306000"/>
          </a:xfrm>
        </p:grpSpPr>
        <p:sp>
          <p:nvSpPr>
            <p:cNvPr id="197" name="Freihandform 196"/>
            <p:cNvSpPr/>
            <p:nvPr/>
          </p:nvSpPr>
          <p:spPr>
            <a:xfrm>
              <a:off x="6860713" y="1904233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98" name="Gerader Verbinder 197"/>
            <p:cNvCxnSpPr/>
            <p:nvPr/>
          </p:nvCxnSpPr>
          <p:spPr>
            <a:xfrm flipH="1">
              <a:off x="6932651" y="1993760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r Verbinder 198"/>
            <p:cNvCxnSpPr/>
            <p:nvPr/>
          </p:nvCxnSpPr>
          <p:spPr>
            <a:xfrm flipH="1">
              <a:off x="6936089" y="2056426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r Verbinder 199"/>
            <p:cNvCxnSpPr/>
            <p:nvPr/>
          </p:nvCxnSpPr>
          <p:spPr>
            <a:xfrm flipH="1">
              <a:off x="6936089" y="2118553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uppieren 1023"/>
          <p:cNvGrpSpPr/>
          <p:nvPr/>
        </p:nvGrpSpPr>
        <p:grpSpPr>
          <a:xfrm>
            <a:off x="7519998" y="1017730"/>
            <a:ext cx="348862" cy="229500"/>
            <a:chOff x="5587194" y="1910145"/>
            <a:chExt cx="465149" cy="306000"/>
          </a:xfrm>
        </p:grpSpPr>
        <p:sp>
          <p:nvSpPr>
            <p:cNvPr id="202" name="Freihandform 201"/>
            <p:cNvSpPr/>
            <p:nvPr/>
          </p:nvSpPr>
          <p:spPr>
            <a:xfrm>
              <a:off x="5587194" y="1910145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5B9BD5"/>
            </a:solidFill>
            <a:ln w="1905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03" name="Gerader Verbinder 202"/>
            <p:cNvCxnSpPr/>
            <p:nvPr/>
          </p:nvCxnSpPr>
          <p:spPr>
            <a:xfrm flipH="1">
              <a:off x="5659132" y="1999672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r Verbinder 203"/>
            <p:cNvCxnSpPr/>
            <p:nvPr/>
          </p:nvCxnSpPr>
          <p:spPr>
            <a:xfrm flipH="1">
              <a:off x="5662570" y="2062338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r Verbinder 204"/>
            <p:cNvCxnSpPr/>
            <p:nvPr/>
          </p:nvCxnSpPr>
          <p:spPr>
            <a:xfrm flipH="1">
              <a:off x="5662570" y="2124465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07A4AF29-264D-4C70-9C18-775F87D57658}"/>
              </a:ext>
            </a:extLst>
          </p:cNvPr>
          <p:cNvGrpSpPr/>
          <p:nvPr/>
        </p:nvGrpSpPr>
        <p:grpSpPr>
          <a:xfrm>
            <a:off x="8052043" y="1121801"/>
            <a:ext cx="928788" cy="4616412"/>
            <a:chOff x="10736057" y="352734"/>
            <a:chExt cx="1238384" cy="6155216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6008C855-DE19-467B-BB64-D5CE64672DBD}"/>
                </a:ext>
              </a:extLst>
            </p:cNvPr>
            <p:cNvGrpSpPr/>
            <p:nvPr/>
          </p:nvGrpSpPr>
          <p:grpSpPr>
            <a:xfrm>
              <a:off x="10736057" y="352734"/>
              <a:ext cx="1238384" cy="6155216"/>
              <a:chOff x="10736057" y="352734"/>
              <a:chExt cx="1238384" cy="6155216"/>
            </a:xfrm>
          </p:grpSpPr>
          <p:sp>
            <p:nvSpPr>
              <p:cNvPr id="149" name="Freihandform 148"/>
              <p:cNvSpPr/>
              <p:nvPr/>
            </p:nvSpPr>
            <p:spPr>
              <a:xfrm rot="16200000">
                <a:off x="10805597" y="1926745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59" name="Freihandform 158"/>
              <p:cNvSpPr/>
              <p:nvPr/>
            </p:nvSpPr>
            <p:spPr>
              <a:xfrm rot="16200000">
                <a:off x="10805591" y="3136185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2" name="Freihandform 161"/>
              <p:cNvSpPr/>
              <p:nvPr/>
            </p:nvSpPr>
            <p:spPr>
              <a:xfrm rot="16200000">
                <a:off x="10805591" y="436817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5" name="Freihandform 164"/>
              <p:cNvSpPr/>
              <p:nvPr/>
            </p:nvSpPr>
            <p:spPr>
              <a:xfrm rot="16200000">
                <a:off x="10805591" y="5601980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2" name="Freihandform 141"/>
              <p:cNvSpPr/>
              <p:nvPr/>
            </p:nvSpPr>
            <p:spPr>
              <a:xfrm rot="16200000">
                <a:off x="10805590" y="683360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55" name="Gruppieren 154"/>
              <p:cNvGrpSpPr/>
              <p:nvPr/>
            </p:nvGrpSpPr>
            <p:grpSpPr>
              <a:xfrm rot="16200000">
                <a:off x="8426966" y="2960475"/>
                <a:ext cx="6155216" cy="939734"/>
                <a:chOff x="6106924" y="1660674"/>
                <a:chExt cx="6155216" cy="939734"/>
              </a:xfrm>
            </p:grpSpPr>
            <p:sp>
              <p:nvSpPr>
                <p:cNvPr id="96" name="Trapezoid 95"/>
                <p:cNvSpPr/>
                <p:nvPr/>
              </p:nvSpPr>
              <p:spPr>
                <a:xfrm rot="10800000">
                  <a:off x="6681434" y="1882217"/>
                  <a:ext cx="5221490" cy="718191"/>
                </a:xfrm>
                <a:prstGeom prst="trapezoid">
                  <a:avLst>
                    <a:gd name="adj" fmla="val 90782"/>
                  </a:avLst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6106924" y="1799422"/>
                  <a:ext cx="5796000" cy="8280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" name="Freihandform 43"/>
                <p:cNvSpPr/>
                <p:nvPr/>
              </p:nvSpPr>
              <p:spPr>
                <a:xfrm rot="5400000">
                  <a:off x="11979248" y="1670027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 rot="16200000">
                  <a:off x="6674642" y="16784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80" name="Gruppieren 79"/>
                <p:cNvGrpSpPr/>
                <p:nvPr/>
              </p:nvGrpSpPr>
              <p:grpSpPr>
                <a:xfrm rot="5400000">
                  <a:off x="6291846" y="1599844"/>
                  <a:ext cx="276225" cy="472473"/>
                  <a:chOff x="9372642" y="784896"/>
                  <a:chExt cx="276225" cy="472473"/>
                </a:xfrm>
              </p:grpSpPr>
              <p:sp>
                <p:nvSpPr>
                  <p:cNvPr id="45" name="Freihandform 44"/>
                  <p:cNvSpPr/>
                  <p:nvPr/>
                </p:nvSpPr>
                <p:spPr>
                  <a:xfrm rot="16200000">
                    <a:off x="9274518" y="883020"/>
                    <a:ext cx="472473" cy="276225"/>
                  </a:xfrm>
                  <a:custGeom>
                    <a:avLst/>
                    <a:gdLst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2905 w 430530"/>
                      <a:gd name="connsiteY4" fmla="*/ 5715 h 276225"/>
                      <a:gd name="connsiteX5" fmla="*/ 0 w 430530"/>
                      <a:gd name="connsiteY5" fmla="*/ 0 h 27622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481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100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1000 w 430530"/>
                      <a:gd name="connsiteY4" fmla="*/ 0 h 276225"/>
                      <a:gd name="connsiteX5" fmla="*/ 0 w 430530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1686"/>
                      <a:gd name="connsiteY0" fmla="*/ 0 h 276225"/>
                      <a:gd name="connsiteX1" fmla="*/ 0 w 431686"/>
                      <a:gd name="connsiteY1" fmla="*/ 276225 h 276225"/>
                      <a:gd name="connsiteX2" fmla="*/ 394335 w 431686"/>
                      <a:gd name="connsiteY2" fmla="*/ 276225 h 276225"/>
                      <a:gd name="connsiteX3" fmla="*/ 430530 w 431686"/>
                      <a:gd name="connsiteY3" fmla="*/ 135255 h 276225"/>
                      <a:gd name="connsiteX4" fmla="*/ 381000 w 431686"/>
                      <a:gd name="connsiteY4" fmla="*/ 0 h 276225"/>
                      <a:gd name="connsiteX5" fmla="*/ 0 w 431686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2473" h="276225">
                        <a:moveTo>
                          <a:pt x="0" y="0"/>
                        </a:moveTo>
                        <a:lnTo>
                          <a:pt x="0" y="276225"/>
                        </a:lnTo>
                        <a:lnTo>
                          <a:pt x="394335" y="276225"/>
                        </a:lnTo>
                        <a:cubicBezTo>
                          <a:pt x="438785" y="274955"/>
                          <a:pt x="473710" y="227965"/>
                          <a:pt x="472440" y="133350"/>
                        </a:cubicBezTo>
                        <a:cubicBezTo>
                          <a:pt x="471170" y="38735"/>
                          <a:pt x="433705" y="1270"/>
                          <a:pt x="3810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804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63" name="Gerader Verbinder 62"/>
                  <p:cNvCxnSpPr/>
                  <p:nvPr/>
                </p:nvCxnSpPr>
                <p:spPr>
                  <a:xfrm rot="16200000">
                    <a:off x="9474768" y="928231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Gerader Verbinder 63"/>
                  <p:cNvCxnSpPr/>
                  <p:nvPr/>
                </p:nvCxnSpPr>
                <p:spPr>
                  <a:xfrm rot="16200000">
                    <a:off x="9474768" y="98186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rader Verbinder 64"/>
                  <p:cNvCxnSpPr/>
                  <p:nvPr/>
                </p:nvCxnSpPr>
                <p:spPr>
                  <a:xfrm rot="16200000">
                    <a:off x="9474768" y="10355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Ellipse 94"/>
                <p:cNvSpPr/>
                <p:nvPr/>
              </p:nvSpPr>
              <p:spPr>
                <a:xfrm rot="16200000">
                  <a:off x="11587976" y="16784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 rot="16200000">
                  <a:off x="7903640" y="1670731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 rot="16200000">
                  <a:off x="9139761" y="16606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 rot="16200000">
                  <a:off x="10348101" y="1664397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8621213" y="2348391"/>
                  <a:ext cx="132643" cy="1326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9852605" y="2342760"/>
                  <a:ext cx="132643" cy="1326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F61694E-F73E-4CF2-B3F5-0AED25607F5E}"/>
                </a:ext>
              </a:extLst>
            </p:cNvPr>
            <p:cNvGrpSpPr/>
            <p:nvPr/>
          </p:nvGrpSpPr>
          <p:grpSpPr>
            <a:xfrm>
              <a:off x="10907815" y="4234432"/>
              <a:ext cx="606692" cy="422104"/>
              <a:chOff x="3459112" y="4164651"/>
              <a:chExt cx="606692" cy="422104"/>
            </a:xfrm>
          </p:grpSpPr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725A5C02-EE26-4CB7-8149-F9C8E07BC240}"/>
                  </a:ext>
                </a:extLst>
              </p:cNvPr>
              <p:cNvSpPr/>
              <p:nvPr/>
            </p:nvSpPr>
            <p:spPr>
              <a:xfrm rot="10800000">
                <a:off x="3459112" y="4164651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4" name="Ellipse 273">
                <a:extLst>
                  <a:ext uri="{FF2B5EF4-FFF2-40B4-BE49-F238E27FC236}">
                    <a16:creationId xmlns:a16="http://schemas.microsoft.com/office/drawing/2014/main" id="{2D1B1704-6490-48EA-B0CA-3DBCA3AEBFFB}"/>
                  </a:ext>
                </a:extLst>
              </p:cNvPr>
              <p:cNvSpPr/>
              <p:nvPr/>
            </p:nvSpPr>
            <p:spPr>
              <a:xfrm rot="5400000">
                <a:off x="3707872" y="4412081"/>
                <a:ext cx="117878" cy="117878"/>
              </a:xfrm>
              <a:prstGeom prst="ellipse">
                <a:avLst/>
              </a:prstGeom>
              <a:solidFill>
                <a:srgbClr val="385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FFB3693C-D583-471B-B593-CED6057E3E31}"/>
                </a:ext>
              </a:extLst>
            </p:cNvPr>
            <p:cNvGrpSpPr/>
            <p:nvPr/>
          </p:nvGrpSpPr>
          <p:grpSpPr>
            <a:xfrm>
              <a:off x="10900174" y="1790980"/>
              <a:ext cx="606692" cy="422104"/>
              <a:chOff x="3451471" y="1721199"/>
              <a:chExt cx="606692" cy="422104"/>
            </a:xfrm>
          </p:grpSpPr>
          <p:sp>
            <p:nvSpPr>
              <p:cNvPr id="276" name="Freihandform: Form 275">
                <a:extLst>
                  <a:ext uri="{FF2B5EF4-FFF2-40B4-BE49-F238E27FC236}">
                    <a16:creationId xmlns:a16="http://schemas.microsoft.com/office/drawing/2014/main" id="{7075698A-A98C-4E11-B894-01B587E1B3D2}"/>
                  </a:ext>
                </a:extLst>
              </p:cNvPr>
              <p:cNvSpPr/>
              <p:nvPr/>
            </p:nvSpPr>
            <p:spPr>
              <a:xfrm rot="10800000">
                <a:off x="3451471" y="1721199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7" name="Ellipse 276">
                <a:extLst>
                  <a:ext uri="{FF2B5EF4-FFF2-40B4-BE49-F238E27FC236}">
                    <a16:creationId xmlns:a16="http://schemas.microsoft.com/office/drawing/2014/main" id="{751A9023-03C0-4EE5-9668-FED45542B04A}"/>
                  </a:ext>
                </a:extLst>
              </p:cNvPr>
              <p:cNvSpPr/>
              <p:nvPr/>
            </p:nvSpPr>
            <p:spPr>
              <a:xfrm rot="5400000">
                <a:off x="3700231" y="1968629"/>
                <a:ext cx="117878" cy="11787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AD29CF50-625A-445A-B45F-2746A281781E}"/>
                </a:ext>
              </a:extLst>
            </p:cNvPr>
            <p:cNvGrpSpPr/>
            <p:nvPr/>
          </p:nvGrpSpPr>
          <p:grpSpPr>
            <a:xfrm>
              <a:off x="10907815" y="546416"/>
              <a:ext cx="606692" cy="422104"/>
              <a:chOff x="3459112" y="476635"/>
              <a:chExt cx="606692" cy="422104"/>
            </a:xfrm>
          </p:grpSpPr>
          <p:sp>
            <p:nvSpPr>
              <p:cNvPr id="279" name="Freihandform: Form 278">
                <a:extLst>
                  <a:ext uri="{FF2B5EF4-FFF2-40B4-BE49-F238E27FC236}">
                    <a16:creationId xmlns:a16="http://schemas.microsoft.com/office/drawing/2014/main" id="{69DF8F99-F64D-4FDF-8EE6-FD052D1E3283}"/>
                  </a:ext>
                </a:extLst>
              </p:cNvPr>
              <p:cNvSpPr/>
              <p:nvPr/>
            </p:nvSpPr>
            <p:spPr>
              <a:xfrm rot="10800000">
                <a:off x="3459112" y="47663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D966"/>
              </a:solidFill>
              <a:ln w="19050">
                <a:solidFill>
                  <a:srgbClr val="C5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80" name="Ellipse 279">
                <a:extLst>
                  <a:ext uri="{FF2B5EF4-FFF2-40B4-BE49-F238E27FC236}">
                    <a16:creationId xmlns:a16="http://schemas.microsoft.com/office/drawing/2014/main" id="{B96B410A-CE65-471F-8AC3-534AC5E0E2FD}"/>
                  </a:ext>
                </a:extLst>
              </p:cNvPr>
              <p:cNvSpPr/>
              <p:nvPr/>
            </p:nvSpPr>
            <p:spPr>
              <a:xfrm rot="5400000">
                <a:off x="3707872" y="724065"/>
                <a:ext cx="117878" cy="117878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D2BD3AD2-ADBB-407D-AB2F-EBA335D690D2}"/>
                </a:ext>
              </a:extLst>
            </p:cNvPr>
            <p:cNvGrpSpPr/>
            <p:nvPr/>
          </p:nvGrpSpPr>
          <p:grpSpPr>
            <a:xfrm>
              <a:off x="10912555" y="5467368"/>
              <a:ext cx="606692" cy="422104"/>
              <a:chOff x="3463852" y="5397587"/>
              <a:chExt cx="606692" cy="422104"/>
            </a:xfrm>
          </p:grpSpPr>
          <p:sp>
            <p:nvSpPr>
              <p:cNvPr id="282" name="Freihandform: Form 281">
                <a:extLst>
                  <a:ext uri="{FF2B5EF4-FFF2-40B4-BE49-F238E27FC236}">
                    <a16:creationId xmlns:a16="http://schemas.microsoft.com/office/drawing/2014/main" id="{D7824FD6-41D5-4529-BA23-B5621DAE3C34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83" name="Ellipse 282">
                <a:extLst>
                  <a:ext uri="{FF2B5EF4-FFF2-40B4-BE49-F238E27FC236}">
                    <a16:creationId xmlns:a16="http://schemas.microsoft.com/office/drawing/2014/main" id="{45B9C9D9-7C6D-4DD8-85D5-9225D6980EB8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2537A7C2-7E4C-4D1E-B4C1-80252AB11049}"/>
                </a:ext>
              </a:extLst>
            </p:cNvPr>
            <p:cNvGrpSpPr/>
            <p:nvPr/>
          </p:nvGrpSpPr>
          <p:grpSpPr>
            <a:xfrm>
              <a:off x="10900174" y="2997072"/>
              <a:ext cx="606692" cy="422104"/>
              <a:chOff x="3451471" y="2927291"/>
              <a:chExt cx="606692" cy="422104"/>
            </a:xfrm>
          </p:grpSpPr>
          <p:sp>
            <p:nvSpPr>
              <p:cNvPr id="289" name="Freihandform: Form 288">
                <a:extLst>
                  <a:ext uri="{FF2B5EF4-FFF2-40B4-BE49-F238E27FC236}">
                    <a16:creationId xmlns:a16="http://schemas.microsoft.com/office/drawing/2014/main" id="{87D1FB1C-A3D1-440D-8CB4-03867E099120}"/>
                  </a:ext>
                </a:extLst>
              </p:cNvPr>
              <p:cNvSpPr/>
              <p:nvPr/>
            </p:nvSpPr>
            <p:spPr>
              <a:xfrm rot="10800000">
                <a:off x="3451471" y="2927291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0" name="Ellipse 289">
                <a:extLst>
                  <a:ext uri="{FF2B5EF4-FFF2-40B4-BE49-F238E27FC236}">
                    <a16:creationId xmlns:a16="http://schemas.microsoft.com/office/drawing/2014/main" id="{3825BF68-5D83-45DE-9F17-0C0E1695465B}"/>
                  </a:ext>
                </a:extLst>
              </p:cNvPr>
              <p:cNvSpPr/>
              <p:nvPr/>
            </p:nvSpPr>
            <p:spPr>
              <a:xfrm rot="5400000">
                <a:off x="3700231" y="3174721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8E677FE-D0C7-42A3-9DD4-555A290B0CE8}"/>
              </a:ext>
            </a:extLst>
          </p:cNvPr>
          <p:cNvGrpSpPr/>
          <p:nvPr/>
        </p:nvGrpSpPr>
        <p:grpSpPr>
          <a:xfrm>
            <a:off x="7175594" y="4118845"/>
            <a:ext cx="561969" cy="827969"/>
            <a:chOff x="7620241" y="1748854"/>
            <a:chExt cx="749292" cy="1103959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0E168DC7-2C9A-44E8-B511-2041ABA4E75D}"/>
                </a:ext>
              </a:extLst>
            </p:cNvPr>
            <p:cNvGrpSpPr/>
            <p:nvPr/>
          </p:nvGrpSpPr>
          <p:grpSpPr>
            <a:xfrm>
              <a:off x="7620241" y="1748854"/>
              <a:ext cx="616370" cy="1103959"/>
              <a:chOff x="7620241" y="1748854"/>
              <a:chExt cx="616370" cy="1103959"/>
            </a:xfrm>
          </p:grpSpPr>
          <p:sp>
            <p:nvSpPr>
              <p:cNvPr id="255" name="Freihandform 84">
                <a:extLst>
                  <a:ext uri="{FF2B5EF4-FFF2-40B4-BE49-F238E27FC236}">
                    <a16:creationId xmlns:a16="http://schemas.microsoft.com/office/drawing/2014/main" id="{E1192EF1-CB62-438F-B4A6-CF5714181488}"/>
                  </a:ext>
                </a:extLst>
              </p:cNvPr>
              <p:cNvSpPr/>
              <p:nvPr/>
            </p:nvSpPr>
            <p:spPr>
              <a:xfrm rot="16200000">
                <a:off x="7689774" y="2036316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6" name="Freihandform 85">
                <a:extLst>
                  <a:ext uri="{FF2B5EF4-FFF2-40B4-BE49-F238E27FC236}">
                    <a16:creationId xmlns:a16="http://schemas.microsoft.com/office/drawing/2014/main" id="{2673D7F1-C610-4D94-BD19-13FFD73AFD87}"/>
                  </a:ext>
                </a:extLst>
              </p:cNvPr>
              <p:cNvSpPr/>
              <p:nvPr/>
            </p:nvSpPr>
            <p:spPr>
              <a:xfrm>
                <a:off x="7970179" y="17488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7" name="Ellipse 256">
                <a:extLst>
                  <a:ext uri="{FF2B5EF4-FFF2-40B4-BE49-F238E27FC236}">
                    <a16:creationId xmlns:a16="http://schemas.microsoft.com/office/drawing/2014/main" id="{25C29B4B-07A1-40D1-943B-DAE9CD2BAFD7}"/>
                  </a:ext>
                </a:extLst>
              </p:cNvPr>
              <p:cNvSpPr/>
              <p:nvPr/>
            </p:nvSpPr>
            <p:spPr>
              <a:xfrm rot="16200000">
                <a:off x="7901080" y="2041368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Freihandform 87">
                <a:extLst>
                  <a:ext uri="{FF2B5EF4-FFF2-40B4-BE49-F238E27FC236}">
                    <a16:creationId xmlns:a16="http://schemas.microsoft.com/office/drawing/2014/main" id="{D8E33640-0125-4C29-A3F4-525BD509A2A6}"/>
                  </a:ext>
                </a:extLst>
              </p:cNvPr>
              <p:cNvSpPr/>
              <p:nvPr/>
            </p:nvSpPr>
            <p:spPr>
              <a:xfrm rot="16200000">
                <a:off x="7830360" y="2478464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2A55989F-53A0-4E51-BD68-81C5005B92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23675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915CC372-A190-4B14-A30B-BD1A0F2EB3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7730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1BAC3002-B8C9-4C77-9D1B-D0A2E59405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63096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uppieren 300">
              <a:extLst>
                <a:ext uri="{FF2B5EF4-FFF2-40B4-BE49-F238E27FC236}">
                  <a16:creationId xmlns:a16="http://schemas.microsoft.com/office/drawing/2014/main" id="{7FCFF718-E9AE-4106-A29B-090DE51D8238}"/>
                </a:ext>
              </a:extLst>
            </p:cNvPr>
            <p:cNvGrpSpPr/>
            <p:nvPr/>
          </p:nvGrpSpPr>
          <p:grpSpPr>
            <a:xfrm>
              <a:off x="7762841" y="1903677"/>
              <a:ext cx="606692" cy="422104"/>
              <a:chOff x="3463852" y="5397587"/>
              <a:chExt cx="606692" cy="422104"/>
            </a:xfrm>
          </p:grpSpPr>
          <p:sp>
            <p:nvSpPr>
              <p:cNvPr id="302" name="Freihandform: Form 301">
                <a:extLst>
                  <a:ext uri="{FF2B5EF4-FFF2-40B4-BE49-F238E27FC236}">
                    <a16:creationId xmlns:a16="http://schemas.microsoft.com/office/drawing/2014/main" id="{C7870769-4FD3-473B-B16D-668E0AF74D58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3" name="Ellipse 302">
                <a:extLst>
                  <a:ext uri="{FF2B5EF4-FFF2-40B4-BE49-F238E27FC236}">
                    <a16:creationId xmlns:a16="http://schemas.microsoft.com/office/drawing/2014/main" id="{CF7DC64C-ACCD-4584-B506-73131F26C891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459B107-0389-4CCD-A4C8-B645E75823C2}"/>
              </a:ext>
            </a:extLst>
          </p:cNvPr>
          <p:cNvGrpSpPr/>
          <p:nvPr/>
        </p:nvGrpSpPr>
        <p:grpSpPr>
          <a:xfrm>
            <a:off x="7171645" y="1452636"/>
            <a:ext cx="462278" cy="827969"/>
            <a:chOff x="8687481" y="1732047"/>
            <a:chExt cx="616370" cy="1103959"/>
          </a:xfrm>
        </p:grpSpPr>
        <p:grpSp>
          <p:nvGrpSpPr>
            <p:cNvPr id="307" name="Gruppieren 306">
              <a:extLst>
                <a:ext uri="{FF2B5EF4-FFF2-40B4-BE49-F238E27FC236}">
                  <a16:creationId xmlns:a16="http://schemas.microsoft.com/office/drawing/2014/main" id="{A2EDB5D8-5B9E-4582-A5C7-F1AC1D3F4C71}"/>
                </a:ext>
              </a:extLst>
            </p:cNvPr>
            <p:cNvGrpSpPr/>
            <p:nvPr/>
          </p:nvGrpSpPr>
          <p:grpSpPr>
            <a:xfrm>
              <a:off x="8687481" y="1732047"/>
              <a:ext cx="616370" cy="1103959"/>
              <a:chOff x="7620241" y="1748854"/>
              <a:chExt cx="616370" cy="1103959"/>
            </a:xfrm>
          </p:grpSpPr>
          <p:sp>
            <p:nvSpPr>
              <p:cNvPr id="308" name="Freihandform 84">
                <a:extLst>
                  <a:ext uri="{FF2B5EF4-FFF2-40B4-BE49-F238E27FC236}">
                    <a16:creationId xmlns:a16="http://schemas.microsoft.com/office/drawing/2014/main" id="{8E4FC376-74C0-459E-B19A-DAC494C8D919}"/>
                  </a:ext>
                </a:extLst>
              </p:cNvPr>
              <p:cNvSpPr/>
              <p:nvPr/>
            </p:nvSpPr>
            <p:spPr>
              <a:xfrm rot="16200000">
                <a:off x="7689774" y="2036316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9" name="Freihandform 85">
                <a:extLst>
                  <a:ext uri="{FF2B5EF4-FFF2-40B4-BE49-F238E27FC236}">
                    <a16:creationId xmlns:a16="http://schemas.microsoft.com/office/drawing/2014/main" id="{BF6A98EC-E731-4C16-9DE3-BF89584379EE}"/>
                  </a:ext>
                </a:extLst>
              </p:cNvPr>
              <p:cNvSpPr/>
              <p:nvPr/>
            </p:nvSpPr>
            <p:spPr>
              <a:xfrm>
                <a:off x="7970179" y="17488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10" name="Ellipse 309">
                <a:extLst>
                  <a:ext uri="{FF2B5EF4-FFF2-40B4-BE49-F238E27FC236}">
                    <a16:creationId xmlns:a16="http://schemas.microsoft.com/office/drawing/2014/main" id="{1C1AE198-43D3-4B0B-9918-B4A70BC4B366}"/>
                  </a:ext>
                </a:extLst>
              </p:cNvPr>
              <p:cNvSpPr/>
              <p:nvPr/>
            </p:nvSpPr>
            <p:spPr>
              <a:xfrm rot="16200000">
                <a:off x="7901080" y="2041368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11" name="Freihandform 87">
                <a:extLst>
                  <a:ext uri="{FF2B5EF4-FFF2-40B4-BE49-F238E27FC236}">
                    <a16:creationId xmlns:a16="http://schemas.microsoft.com/office/drawing/2014/main" id="{915199DF-EFC0-41D5-AB76-699C564F057D}"/>
                  </a:ext>
                </a:extLst>
              </p:cNvPr>
              <p:cNvSpPr/>
              <p:nvPr/>
            </p:nvSpPr>
            <p:spPr>
              <a:xfrm rot="16200000">
                <a:off x="7830360" y="2478464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09923D2C-59F8-4F59-A102-5C9C611532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23675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ECAC9A0A-6DBD-4C2B-B62A-1EBA49A32C3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7730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FA0C5B60-C293-4929-BC9A-C9D6BF886A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63096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uppieren 314">
              <a:extLst>
                <a:ext uri="{FF2B5EF4-FFF2-40B4-BE49-F238E27FC236}">
                  <a16:creationId xmlns:a16="http://schemas.microsoft.com/office/drawing/2014/main" id="{CAD9DAA3-7184-42CA-A04F-D187D13EEA98}"/>
                </a:ext>
              </a:extLst>
            </p:cNvPr>
            <p:cNvGrpSpPr/>
            <p:nvPr/>
          </p:nvGrpSpPr>
          <p:grpSpPr>
            <a:xfrm rot="16200000">
              <a:off x="8741338" y="1986076"/>
              <a:ext cx="606692" cy="422104"/>
              <a:chOff x="3463852" y="5397587"/>
              <a:chExt cx="606692" cy="422104"/>
            </a:xfrm>
          </p:grpSpPr>
          <p:sp>
            <p:nvSpPr>
              <p:cNvPr id="316" name="Freihandform: Form 315">
                <a:extLst>
                  <a:ext uri="{FF2B5EF4-FFF2-40B4-BE49-F238E27FC236}">
                    <a16:creationId xmlns:a16="http://schemas.microsoft.com/office/drawing/2014/main" id="{13DEB22B-7A90-47E1-A90B-1FFE553EE7B0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17" name="Ellipse 316">
                <a:extLst>
                  <a:ext uri="{FF2B5EF4-FFF2-40B4-BE49-F238E27FC236}">
                    <a16:creationId xmlns:a16="http://schemas.microsoft.com/office/drawing/2014/main" id="{E96A68FD-4D43-4697-8392-8846C88C25B6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7CE505E-1E5E-41A9-BD4D-A0BC1B6B8445}"/>
              </a:ext>
            </a:extLst>
          </p:cNvPr>
          <p:cNvGrpSpPr/>
          <p:nvPr/>
        </p:nvGrpSpPr>
        <p:grpSpPr>
          <a:xfrm>
            <a:off x="7175595" y="3237587"/>
            <a:ext cx="566845" cy="827969"/>
            <a:chOff x="9271683" y="3073694"/>
            <a:chExt cx="755793" cy="1103959"/>
          </a:xfrm>
        </p:grpSpPr>
        <p:grpSp>
          <p:nvGrpSpPr>
            <p:cNvPr id="318" name="Gruppieren 317">
              <a:extLst>
                <a:ext uri="{FF2B5EF4-FFF2-40B4-BE49-F238E27FC236}">
                  <a16:creationId xmlns:a16="http://schemas.microsoft.com/office/drawing/2014/main" id="{FC699127-856E-455C-88B7-CE98D1B19932}"/>
                </a:ext>
              </a:extLst>
            </p:cNvPr>
            <p:cNvGrpSpPr/>
            <p:nvPr/>
          </p:nvGrpSpPr>
          <p:grpSpPr>
            <a:xfrm>
              <a:off x="9271683" y="3073694"/>
              <a:ext cx="616370" cy="1103959"/>
              <a:chOff x="7620241" y="1748854"/>
              <a:chExt cx="616370" cy="1103959"/>
            </a:xfrm>
          </p:grpSpPr>
          <p:sp>
            <p:nvSpPr>
              <p:cNvPr id="319" name="Freihandform 84">
                <a:extLst>
                  <a:ext uri="{FF2B5EF4-FFF2-40B4-BE49-F238E27FC236}">
                    <a16:creationId xmlns:a16="http://schemas.microsoft.com/office/drawing/2014/main" id="{8D8714AC-65B6-4BC1-9DEF-0A74AAF8D9DA}"/>
                  </a:ext>
                </a:extLst>
              </p:cNvPr>
              <p:cNvSpPr/>
              <p:nvPr/>
            </p:nvSpPr>
            <p:spPr>
              <a:xfrm rot="16200000">
                <a:off x="7689774" y="2036316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0" name="Freihandform 85">
                <a:extLst>
                  <a:ext uri="{FF2B5EF4-FFF2-40B4-BE49-F238E27FC236}">
                    <a16:creationId xmlns:a16="http://schemas.microsoft.com/office/drawing/2014/main" id="{6C6B66FD-B735-4C85-BE79-431A4AA45BE4}"/>
                  </a:ext>
                </a:extLst>
              </p:cNvPr>
              <p:cNvSpPr/>
              <p:nvPr/>
            </p:nvSpPr>
            <p:spPr>
              <a:xfrm>
                <a:off x="7970179" y="17488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1" name="Ellipse 320">
                <a:extLst>
                  <a:ext uri="{FF2B5EF4-FFF2-40B4-BE49-F238E27FC236}">
                    <a16:creationId xmlns:a16="http://schemas.microsoft.com/office/drawing/2014/main" id="{06B49899-0C91-43FD-A526-6A34770611E8}"/>
                  </a:ext>
                </a:extLst>
              </p:cNvPr>
              <p:cNvSpPr/>
              <p:nvPr/>
            </p:nvSpPr>
            <p:spPr>
              <a:xfrm rot="16200000">
                <a:off x="7901080" y="2041368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2" name="Freihandform 87">
                <a:extLst>
                  <a:ext uri="{FF2B5EF4-FFF2-40B4-BE49-F238E27FC236}">
                    <a16:creationId xmlns:a16="http://schemas.microsoft.com/office/drawing/2014/main" id="{5BBF1228-2133-4CEE-811B-D17D6286FF94}"/>
                  </a:ext>
                </a:extLst>
              </p:cNvPr>
              <p:cNvSpPr/>
              <p:nvPr/>
            </p:nvSpPr>
            <p:spPr>
              <a:xfrm rot="16200000">
                <a:off x="7830360" y="2478464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3" name="Gerader Verbinder 322">
                <a:extLst>
                  <a:ext uri="{FF2B5EF4-FFF2-40B4-BE49-F238E27FC236}">
                    <a16:creationId xmlns:a16="http://schemas.microsoft.com/office/drawing/2014/main" id="{BCFD4919-C572-47B1-9013-385B5C9DD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23675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6D3A7B68-6A1B-40DC-8CA3-58335BEA2F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7730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47378B08-A2A0-4047-813B-9A6829F1C62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63096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uppieren 325">
              <a:extLst>
                <a:ext uri="{FF2B5EF4-FFF2-40B4-BE49-F238E27FC236}">
                  <a16:creationId xmlns:a16="http://schemas.microsoft.com/office/drawing/2014/main" id="{9A44CA01-7758-4880-8CCF-B24FCC7B893D}"/>
                </a:ext>
              </a:extLst>
            </p:cNvPr>
            <p:cNvGrpSpPr/>
            <p:nvPr/>
          </p:nvGrpSpPr>
          <p:grpSpPr>
            <a:xfrm rot="10800000">
              <a:off x="9420784" y="3416197"/>
              <a:ext cx="606692" cy="422104"/>
              <a:chOff x="3463852" y="5397587"/>
              <a:chExt cx="606692" cy="422104"/>
            </a:xfrm>
          </p:grpSpPr>
          <p:sp>
            <p:nvSpPr>
              <p:cNvPr id="327" name="Freihandform: Form 326">
                <a:extLst>
                  <a:ext uri="{FF2B5EF4-FFF2-40B4-BE49-F238E27FC236}">
                    <a16:creationId xmlns:a16="http://schemas.microsoft.com/office/drawing/2014/main" id="{9816F52C-B436-4452-A6F1-96673AD74F13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8" name="Ellipse 327">
                <a:extLst>
                  <a:ext uri="{FF2B5EF4-FFF2-40B4-BE49-F238E27FC236}">
                    <a16:creationId xmlns:a16="http://schemas.microsoft.com/office/drawing/2014/main" id="{0726EADE-7CFA-4EBB-851A-F57C378C3BD1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D8537EB-F424-47A5-BE12-592ED2280E37}"/>
              </a:ext>
            </a:extLst>
          </p:cNvPr>
          <p:cNvGrpSpPr/>
          <p:nvPr/>
        </p:nvGrpSpPr>
        <p:grpSpPr>
          <a:xfrm>
            <a:off x="7169367" y="2343632"/>
            <a:ext cx="568870" cy="827969"/>
            <a:chOff x="8293698" y="3333752"/>
            <a:chExt cx="758493" cy="1103959"/>
          </a:xfrm>
        </p:grpSpPr>
        <p:grpSp>
          <p:nvGrpSpPr>
            <p:cNvPr id="329" name="Gruppieren 328">
              <a:extLst>
                <a:ext uri="{FF2B5EF4-FFF2-40B4-BE49-F238E27FC236}">
                  <a16:creationId xmlns:a16="http://schemas.microsoft.com/office/drawing/2014/main" id="{881B679A-2F06-4143-93F0-303CC74A3411}"/>
                </a:ext>
              </a:extLst>
            </p:cNvPr>
            <p:cNvGrpSpPr/>
            <p:nvPr/>
          </p:nvGrpSpPr>
          <p:grpSpPr>
            <a:xfrm>
              <a:off x="8293698" y="3333752"/>
              <a:ext cx="616370" cy="1103959"/>
              <a:chOff x="7620241" y="1748854"/>
              <a:chExt cx="616370" cy="1103959"/>
            </a:xfrm>
          </p:grpSpPr>
          <p:sp>
            <p:nvSpPr>
              <p:cNvPr id="330" name="Freihandform 84">
                <a:extLst>
                  <a:ext uri="{FF2B5EF4-FFF2-40B4-BE49-F238E27FC236}">
                    <a16:creationId xmlns:a16="http://schemas.microsoft.com/office/drawing/2014/main" id="{B049C9C2-0503-4943-8DCC-CEE8F9961895}"/>
                  </a:ext>
                </a:extLst>
              </p:cNvPr>
              <p:cNvSpPr/>
              <p:nvPr/>
            </p:nvSpPr>
            <p:spPr>
              <a:xfrm rot="16200000">
                <a:off x="7689774" y="2036316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1" name="Freihandform 85">
                <a:extLst>
                  <a:ext uri="{FF2B5EF4-FFF2-40B4-BE49-F238E27FC236}">
                    <a16:creationId xmlns:a16="http://schemas.microsoft.com/office/drawing/2014/main" id="{B2EBBBA2-56C3-4415-A9AD-EFC962391E66}"/>
                  </a:ext>
                </a:extLst>
              </p:cNvPr>
              <p:cNvSpPr/>
              <p:nvPr/>
            </p:nvSpPr>
            <p:spPr>
              <a:xfrm>
                <a:off x="7970179" y="17488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2" name="Ellipse 331">
                <a:extLst>
                  <a:ext uri="{FF2B5EF4-FFF2-40B4-BE49-F238E27FC236}">
                    <a16:creationId xmlns:a16="http://schemas.microsoft.com/office/drawing/2014/main" id="{DA100BEF-F3A3-444D-9A0C-3CA0A310DF67}"/>
                  </a:ext>
                </a:extLst>
              </p:cNvPr>
              <p:cNvSpPr/>
              <p:nvPr/>
            </p:nvSpPr>
            <p:spPr>
              <a:xfrm rot="16200000">
                <a:off x="7901080" y="2041368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3" name="Freihandform 87">
                <a:extLst>
                  <a:ext uri="{FF2B5EF4-FFF2-40B4-BE49-F238E27FC236}">
                    <a16:creationId xmlns:a16="http://schemas.microsoft.com/office/drawing/2014/main" id="{86B1761A-147E-46F1-B1FC-E7A3E7421C3A}"/>
                  </a:ext>
                </a:extLst>
              </p:cNvPr>
              <p:cNvSpPr/>
              <p:nvPr/>
            </p:nvSpPr>
            <p:spPr>
              <a:xfrm rot="16200000">
                <a:off x="7830360" y="2478464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EFD24BDF-8F07-4F96-A5AA-5145AEDDB5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23675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528D0FA2-54C2-4C77-939A-8B35246DBE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7730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BCA69F63-E388-47B5-9A59-1C2F26A7C67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63096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uppieren 336">
              <a:extLst>
                <a:ext uri="{FF2B5EF4-FFF2-40B4-BE49-F238E27FC236}">
                  <a16:creationId xmlns:a16="http://schemas.microsoft.com/office/drawing/2014/main" id="{6D4CACA2-4C05-41D6-923B-3D4AA9DE9467}"/>
                </a:ext>
              </a:extLst>
            </p:cNvPr>
            <p:cNvGrpSpPr/>
            <p:nvPr/>
          </p:nvGrpSpPr>
          <p:grpSpPr>
            <a:xfrm rot="5400000">
              <a:off x="8537793" y="3575634"/>
              <a:ext cx="606692" cy="422104"/>
              <a:chOff x="3463852" y="5397587"/>
              <a:chExt cx="606692" cy="422104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A5EFADB4-2EBD-4C24-A99F-F8E8832A30F0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Ellipse 338">
                <a:extLst>
                  <a:ext uri="{FF2B5EF4-FFF2-40B4-BE49-F238E27FC236}">
                    <a16:creationId xmlns:a16="http://schemas.microsoft.com/office/drawing/2014/main" id="{410FD06C-DC64-4534-84EA-294E44EE249A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42A9DC9-1212-42D7-ADF3-A302DFCD1ECA}"/>
              </a:ext>
            </a:extLst>
          </p:cNvPr>
          <p:cNvGrpSpPr/>
          <p:nvPr/>
        </p:nvGrpSpPr>
        <p:grpSpPr>
          <a:xfrm>
            <a:off x="7175594" y="4994942"/>
            <a:ext cx="614169" cy="827969"/>
            <a:chOff x="7041108" y="3904107"/>
            <a:chExt cx="818892" cy="1103959"/>
          </a:xfrm>
        </p:grpSpPr>
        <p:grpSp>
          <p:nvGrpSpPr>
            <p:cNvPr id="340" name="Gruppieren 339">
              <a:extLst>
                <a:ext uri="{FF2B5EF4-FFF2-40B4-BE49-F238E27FC236}">
                  <a16:creationId xmlns:a16="http://schemas.microsoft.com/office/drawing/2014/main" id="{4C75C470-7FDF-4A9E-B6BE-1E57D038787E}"/>
                </a:ext>
              </a:extLst>
            </p:cNvPr>
            <p:cNvGrpSpPr/>
            <p:nvPr/>
          </p:nvGrpSpPr>
          <p:grpSpPr>
            <a:xfrm>
              <a:off x="7041108" y="3904107"/>
              <a:ext cx="616370" cy="1103959"/>
              <a:chOff x="7620241" y="1748854"/>
              <a:chExt cx="616370" cy="1103959"/>
            </a:xfrm>
          </p:grpSpPr>
          <p:sp>
            <p:nvSpPr>
              <p:cNvPr id="341" name="Freihandform 84">
                <a:extLst>
                  <a:ext uri="{FF2B5EF4-FFF2-40B4-BE49-F238E27FC236}">
                    <a16:creationId xmlns:a16="http://schemas.microsoft.com/office/drawing/2014/main" id="{A76C17EC-3784-441B-A2D2-8FF7B977A48D}"/>
                  </a:ext>
                </a:extLst>
              </p:cNvPr>
              <p:cNvSpPr/>
              <p:nvPr/>
            </p:nvSpPr>
            <p:spPr>
              <a:xfrm rot="16200000">
                <a:off x="7689774" y="2036316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2" name="Freihandform 85">
                <a:extLst>
                  <a:ext uri="{FF2B5EF4-FFF2-40B4-BE49-F238E27FC236}">
                    <a16:creationId xmlns:a16="http://schemas.microsoft.com/office/drawing/2014/main" id="{55AB922D-EEEF-4BB4-B9DB-FEA4B9AAA228}"/>
                  </a:ext>
                </a:extLst>
              </p:cNvPr>
              <p:cNvSpPr/>
              <p:nvPr/>
            </p:nvSpPr>
            <p:spPr>
              <a:xfrm>
                <a:off x="7970179" y="17488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3" name="Ellipse 342">
                <a:extLst>
                  <a:ext uri="{FF2B5EF4-FFF2-40B4-BE49-F238E27FC236}">
                    <a16:creationId xmlns:a16="http://schemas.microsoft.com/office/drawing/2014/main" id="{79613533-DBC8-4E7F-99CF-66A1F6D3BAD3}"/>
                  </a:ext>
                </a:extLst>
              </p:cNvPr>
              <p:cNvSpPr/>
              <p:nvPr/>
            </p:nvSpPr>
            <p:spPr>
              <a:xfrm rot="16200000">
                <a:off x="7901080" y="2041368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4" name="Freihandform 87">
                <a:extLst>
                  <a:ext uri="{FF2B5EF4-FFF2-40B4-BE49-F238E27FC236}">
                    <a16:creationId xmlns:a16="http://schemas.microsoft.com/office/drawing/2014/main" id="{0BEDF5BC-3734-4A9F-BBCF-0933C1B0A74A}"/>
                  </a:ext>
                </a:extLst>
              </p:cNvPr>
              <p:cNvSpPr/>
              <p:nvPr/>
            </p:nvSpPr>
            <p:spPr>
              <a:xfrm rot="16200000">
                <a:off x="7830360" y="2478464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EC8F1136-599E-4754-994E-DD6584E2B34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23675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CDBD3D50-F4E1-4D82-85E4-76E587C588E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57730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F825E788-FCFB-4139-8D0A-7C494B2B62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30610" y="2630966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090E90DC-0F41-4A0D-BE44-7FC3113C5653}"/>
                </a:ext>
              </a:extLst>
            </p:cNvPr>
            <p:cNvGrpSpPr/>
            <p:nvPr/>
          </p:nvGrpSpPr>
          <p:grpSpPr>
            <a:xfrm rot="2651756">
              <a:off x="7253308" y="4093147"/>
              <a:ext cx="606692" cy="422104"/>
              <a:chOff x="3463852" y="5397587"/>
              <a:chExt cx="606692" cy="422104"/>
            </a:xfrm>
          </p:grpSpPr>
          <p:sp>
            <p:nvSpPr>
              <p:cNvPr id="349" name="Freihandform: Form 348">
                <a:extLst>
                  <a:ext uri="{FF2B5EF4-FFF2-40B4-BE49-F238E27FC236}">
                    <a16:creationId xmlns:a16="http://schemas.microsoft.com/office/drawing/2014/main" id="{89BEAE9E-3ECF-49FC-8D32-6BD58CDE8B90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0" name="Ellipse 349">
                <a:extLst>
                  <a:ext uri="{FF2B5EF4-FFF2-40B4-BE49-F238E27FC236}">
                    <a16:creationId xmlns:a16="http://schemas.microsoft.com/office/drawing/2014/main" id="{9D61F182-68DE-4D50-82BE-66C04345090C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3B5522AA-F023-47A4-AD42-A2EBC5EC5EF1}"/>
              </a:ext>
            </a:extLst>
          </p:cNvPr>
          <p:cNvGrpSpPr/>
          <p:nvPr/>
        </p:nvGrpSpPr>
        <p:grpSpPr>
          <a:xfrm>
            <a:off x="6476677" y="4094958"/>
            <a:ext cx="556862" cy="827969"/>
            <a:chOff x="8635570" y="4316942"/>
            <a:chExt cx="742482" cy="1103959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F81EA9D3-D730-4B13-9CF9-97D09F71350E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356" name="Freihandform 84">
                <a:extLst>
                  <a:ext uri="{FF2B5EF4-FFF2-40B4-BE49-F238E27FC236}">
                    <a16:creationId xmlns:a16="http://schemas.microsoft.com/office/drawing/2014/main" id="{187BA7A1-F58B-46D6-A66D-0EAB89631301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7" name="Freihandform 85">
                <a:extLst>
                  <a:ext uri="{FF2B5EF4-FFF2-40B4-BE49-F238E27FC236}">
                    <a16:creationId xmlns:a16="http://schemas.microsoft.com/office/drawing/2014/main" id="{B5A5CC9A-43FE-418A-975A-F1BC04118D48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Ellipse 357">
                <a:extLst>
                  <a:ext uri="{FF2B5EF4-FFF2-40B4-BE49-F238E27FC236}">
                    <a16:creationId xmlns:a16="http://schemas.microsoft.com/office/drawing/2014/main" id="{101FD188-AADE-4F03-A826-017360914B2C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 87">
                <a:extLst>
                  <a:ext uri="{FF2B5EF4-FFF2-40B4-BE49-F238E27FC236}">
                    <a16:creationId xmlns:a16="http://schemas.microsoft.com/office/drawing/2014/main" id="{5CB28368-F443-4F66-931E-B1D71CC98703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0" name="Gerader Verbinder 359">
                <a:extLst>
                  <a:ext uri="{FF2B5EF4-FFF2-40B4-BE49-F238E27FC236}">
                    <a16:creationId xmlns:a16="http://schemas.microsoft.com/office/drawing/2014/main" id="{3908D30D-1808-4944-88C1-709B395D4D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Gerader Verbinder 360">
                <a:extLst>
                  <a:ext uri="{FF2B5EF4-FFF2-40B4-BE49-F238E27FC236}">
                    <a16:creationId xmlns:a16="http://schemas.microsoft.com/office/drawing/2014/main" id="{FC6BA23C-0072-4C2F-9AA0-8D2564734B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C43FF9F6-9379-4D09-8BD5-AF1E4A333A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uppieren 410">
              <a:extLst>
                <a:ext uri="{FF2B5EF4-FFF2-40B4-BE49-F238E27FC236}">
                  <a16:creationId xmlns:a16="http://schemas.microsoft.com/office/drawing/2014/main" id="{44927852-C369-49C1-8329-3AC76BE390AE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412" name="Freihandform: Form 411">
                <a:extLst>
                  <a:ext uri="{FF2B5EF4-FFF2-40B4-BE49-F238E27FC236}">
                    <a16:creationId xmlns:a16="http://schemas.microsoft.com/office/drawing/2014/main" id="{D54063CE-0D29-4196-822E-93917DF34DF5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3" name="Ellipse 412">
                <a:extLst>
                  <a:ext uri="{FF2B5EF4-FFF2-40B4-BE49-F238E27FC236}">
                    <a16:creationId xmlns:a16="http://schemas.microsoft.com/office/drawing/2014/main" id="{CF03EBB8-FBC8-4555-9D9B-957C89E56F00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6AADC16A-830C-49FA-AF0F-BB6548603966}"/>
              </a:ext>
            </a:extLst>
          </p:cNvPr>
          <p:cNvGrpSpPr/>
          <p:nvPr/>
        </p:nvGrpSpPr>
        <p:grpSpPr>
          <a:xfrm>
            <a:off x="6472729" y="1428749"/>
            <a:ext cx="462278" cy="827969"/>
            <a:chOff x="8630304" y="761997"/>
            <a:chExt cx="616370" cy="1103959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77754C9C-0FC5-4390-9CBD-BEE8CEF2E3CE}"/>
                </a:ext>
              </a:extLst>
            </p:cNvPr>
            <p:cNvGrpSpPr/>
            <p:nvPr/>
          </p:nvGrpSpPr>
          <p:grpSpPr>
            <a:xfrm>
              <a:off x="8630304" y="761997"/>
              <a:ext cx="616370" cy="1103959"/>
              <a:chOff x="8630304" y="761997"/>
              <a:chExt cx="616370" cy="1103959"/>
            </a:xfrm>
          </p:grpSpPr>
          <p:sp>
            <p:nvSpPr>
              <p:cNvPr id="368" name="Freihandform 84">
                <a:extLst>
                  <a:ext uri="{FF2B5EF4-FFF2-40B4-BE49-F238E27FC236}">
                    <a16:creationId xmlns:a16="http://schemas.microsoft.com/office/drawing/2014/main" id="{5E6C7221-1494-4741-A6BE-EFE07EE24CBB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9" name="Freihandform 85">
                <a:extLst>
                  <a:ext uri="{FF2B5EF4-FFF2-40B4-BE49-F238E27FC236}">
                    <a16:creationId xmlns:a16="http://schemas.microsoft.com/office/drawing/2014/main" id="{6AE4FB52-612B-46AA-84E2-CB57A9778607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0" name="Ellipse 369">
                <a:extLst>
                  <a:ext uri="{FF2B5EF4-FFF2-40B4-BE49-F238E27FC236}">
                    <a16:creationId xmlns:a16="http://schemas.microsoft.com/office/drawing/2014/main" id="{DC4A18A5-E654-4981-9C11-0CEB605826AB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1" name="Freihandform 87">
                <a:extLst>
                  <a:ext uri="{FF2B5EF4-FFF2-40B4-BE49-F238E27FC236}">
                    <a16:creationId xmlns:a16="http://schemas.microsoft.com/office/drawing/2014/main" id="{97D964DF-154B-4463-946B-BEBFDBB994A2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72" name="Gerader Verbinder 371">
                <a:extLst>
                  <a:ext uri="{FF2B5EF4-FFF2-40B4-BE49-F238E27FC236}">
                    <a16:creationId xmlns:a16="http://schemas.microsoft.com/office/drawing/2014/main" id="{56DA8C99-B227-4C0C-AE8A-4DC76BCAA56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r Verbinder 372">
                <a:extLst>
                  <a:ext uri="{FF2B5EF4-FFF2-40B4-BE49-F238E27FC236}">
                    <a16:creationId xmlns:a16="http://schemas.microsoft.com/office/drawing/2014/main" id="{96950D70-ADF4-4A45-806F-3EE162C11E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>
                <a:extLst>
                  <a:ext uri="{FF2B5EF4-FFF2-40B4-BE49-F238E27FC236}">
                    <a16:creationId xmlns:a16="http://schemas.microsoft.com/office/drawing/2014/main" id="{9354D6B5-2370-475B-B16C-BF1CA2EC40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uppieren 413">
              <a:extLst>
                <a:ext uri="{FF2B5EF4-FFF2-40B4-BE49-F238E27FC236}">
                  <a16:creationId xmlns:a16="http://schemas.microsoft.com/office/drawing/2014/main" id="{A20D1DD9-7EC5-4393-B594-FA9AEB17329B}"/>
                </a:ext>
              </a:extLst>
            </p:cNvPr>
            <p:cNvGrpSpPr/>
            <p:nvPr/>
          </p:nvGrpSpPr>
          <p:grpSpPr>
            <a:xfrm>
              <a:off x="8769645" y="924511"/>
              <a:ext cx="422104" cy="606692"/>
              <a:chOff x="8776455" y="923732"/>
              <a:chExt cx="422104" cy="606692"/>
            </a:xfrm>
          </p:grpSpPr>
          <p:sp>
            <p:nvSpPr>
              <p:cNvPr id="415" name="Freihandform: Form 414">
                <a:extLst>
                  <a:ext uri="{FF2B5EF4-FFF2-40B4-BE49-F238E27FC236}">
                    <a16:creationId xmlns:a16="http://schemas.microsoft.com/office/drawing/2014/main" id="{ED43A3A3-B7A7-4FE0-A7DC-B7EAE1E5ABD9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6" name="Ellipse 415">
                <a:extLst>
                  <a:ext uri="{FF2B5EF4-FFF2-40B4-BE49-F238E27FC236}">
                    <a16:creationId xmlns:a16="http://schemas.microsoft.com/office/drawing/2014/main" id="{6D1D3155-8383-4880-803A-97B0590EB182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2C3A31BB-D0E1-41C1-BAFE-4695449047BB}"/>
              </a:ext>
            </a:extLst>
          </p:cNvPr>
          <p:cNvGrpSpPr/>
          <p:nvPr/>
        </p:nvGrpSpPr>
        <p:grpSpPr>
          <a:xfrm>
            <a:off x="6476679" y="3213701"/>
            <a:ext cx="561737" cy="827969"/>
            <a:chOff x="8635570" y="3141932"/>
            <a:chExt cx="748983" cy="1103959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4B45B166-0A16-494F-BE7F-A12E3998BEFA}"/>
                </a:ext>
              </a:extLst>
            </p:cNvPr>
            <p:cNvGrpSpPr/>
            <p:nvPr/>
          </p:nvGrpSpPr>
          <p:grpSpPr>
            <a:xfrm>
              <a:off x="8635570" y="3141932"/>
              <a:ext cx="616370" cy="1103959"/>
              <a:chOff x="8635570" y="3141932"/>
              <a:chExt cx="616370" cy="1103959"/>
            </a:xfrm>
          </p:grpSpPr>
          <p:sp>
            <p:nvSpPr>
              <p:cNvPr id="380" name="Freihandform 84">
                <a:extLst>
                  <a:ext uri="{FF2B5EF4-FFF2-40B4-BE49-F238E27FC236}">
                    <a16:creationId xmlns:a16="http://schemas.microsoft.com/office/drawing/2014/main" id="{2AD84A62-EC9C-4BAC-8191-E3E32E3AD758}"/>
                  </a:ext>
                </a:extLst>
              </p:cNvPr>
              <p:cNvSpPr/>
              <p:nvPr/>
            </p:nvSpPr>
            <p:spPr>
              <a:xfrm rot="16200000">
                <a:off x="8705103" y="342939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81" name="Freihandform 85">
                <a:extLst>
                  <a:ext uri="{FF2B5EF4-FFF2-40B4-BE49-F238E27FC236}">
                    <a16:creationId xmlns:a16="http://schemas.microsoft.com/office/drawing/2014/main" id="{B5C3FDCA-741E-48A0-BCB5-1DDC371E0135}"/>
                  </a:ext>
                </a:extLst>
              </p:cNvPr>
              <p:cNvSpPr/>
              <p:nvPr/>
            </p:nvSpPr>
            <p:spPr>
              <a:xfrm>
                <a:off x="8985508" y="314193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82" name="Ellipse 381">
                <a:extLst>
                  <a:ext uri="{FF2B5EF4-FFF2-40B4-BE49-F238E27FC236}">
                    <a16:creationId xmlns:a16="http://schemas.microsoft.com/office/drawing/2014/main" id="{76A5C763-8B7E-40EF-B8A7-97FBE040EDA2}"/>
                  </a:ext>
                </a:extLst>
              </p:cNvPr>
              <p:cNvSpPr/>
              <p:nvPr/>
            </p:nvSpPr>
            <p:spPr>
              <a:xfrm rot="16200000">
                <a:off x="8916409" y="343444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83" name="Freihandform 87">
                <a:extLst>
                  <a:ext uri="{FF2B5EF4-FFF2-40B4-BE49-F238E27FC236}">
                    <a16:creationId xmlns:a16="http://schemas.microsoft.com/office/drawing/2014/main" id="{C69946F6-FBCC-4739-9693-760B0730C954}"/>
                  </a:ext>
                </a:extLst>
              </p:cNvPr>
              <p:cNvSpPr/>
              <p:nvPr/>
            </p:nvSpPr>
            <p:spPr>
              <a:xfrm rot="16200000">
                <a:off x="8845689" y="387154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84" name="Gerader Verbinder 383">
                <a:extLst>
                  <a:ext uri="{FF2B5EF4-FFF2-40B4-BE49-F238E27FC236}">
                    <a16:creationId xmlns:a16="http://schemas.microsoft.com/office/drawing/2014/main" id="{118D0A42-5255-4C04-8E0E-D3045C5ADF8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391675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Gerader Verbinder 384">
                <a:extLst>
                  <a:ext uri="{FF2B5EF4-FFF2-40B4-BE49-F238E27FC236}">
                    <a16:creationId xmlns:a16="http://schemas.microsoft.com/office/drawing/2014/main" id="{EC4A617F-31D7-4A37-9218-B850162576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397038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Gerader Verbinder 385">
                <a:extLst>
                  <a:ext uri="{FF2B5EF4-FFF2-40B4-BE49-F238E27FC236}">
                    <a16:creationId xmlns:a16="http://schemas.microsoft.com/office/drawing/2014/main" id="{34F26636-9318-4B7F-89F9-A86998883F6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402404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uppieren 416">
              <a:extLst>
                <a:ext uri="{FF2B5EF4-FFF2-40B4-BE49-F238E27FC236}">
                  <a16:creationId xmlns:a16="http://schemas.microsoft.com/office/drawing/2014/main" id="{C30AF02C-DA8B-4AEB-90F7-CC31EB5B9576}"/>
                </a:ext>
              </a:extLst>
            </p:cNvPr>
            <p:cNvGrpSpPr/>
            <p:nvPr/>
          </p:nvGrpSpPr>
          <p:grpSpPr>
            <a:xfrm>
              <a:off x="8777861" y="3485214"/>
              <a:ext cx="606692" cy="422104"/>
              <a:chOff x="8784671" y="3484435"/>
              <a:chExt cx="606692" cy="422104"/>
            </a:xfrm>
          </p:grpSpPr>
          <p:sp>
            <p:nvSpPr>
              <p:cNvPr id="418" name="Freihandform: Form 417">
                <a:extLst>
                  <a:ext uri="{FF2B5EF4-FFF2-40B4-BE49-F238E27FC236}">
                    <a16:creationId xmlns:a16="http://schemas.microsoft.com/office/drawing/2014/main" id="{EC63837F-2291-464D-BF88-9F9E063F25B5}"/>
                  </a:ext>
                </a:extLst>
              </p:cNvPr>
              <p:cNvSpPr/>
              <p:nvPr/>
            </p:nvSpPr>
            <p:spPr>
              <a:xfrm>
                <a:off x="8784671" y="348443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9" name="Ellipse 418">
                <a:extLst>
                  <a:ext uri="{FF2B5EF4-FFF2-40B4-BE49-F238E27FC236}">
                    <a16:creationId xmlns:a16="http://schemas.microsoft.com/office/drawing/2014/main" id="{022D46C7-FD6A-42A9-85E1-6DA4B950585D}"/>
                  </a:ext>
                </a:extLst>
              </p:cNvPr>
              <p:cNvSpPr/>
              <p:nvPr/>
            </p:nvSpPr>
            <p:spPr>
              <a:xfrm rot="16200000">
                <a:off x="9024725" y="3541231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50FF5D96-6CE2-4C6A-AEA9-FDF869D27A70}"/>
              </a:ext>
            </a:extLst>
          </p:cNvPr>
          <p:cNvGrpSpPr/>
          <p:nvPr/>
        </p:nvGrpSpPr>
        <p:grpSpPr>
          <a:xfrm>
            <a:off x="6470452" y="2319746"/>
            <a:ext cx="659108" cy="827969"/>
            <a:chOff x="8627268" y="1949992"/>
            <a:chExt cx="878810" cy="1103959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81C3B658-4149-4099-AA23-28DC7A889EF9}"/>
                </a:ext>
              </a:extLst>
            </p:cNvPr>
            <p:cNvGrpSpPr/>
            <p:nvPr/>
          </p:nvGrpSpPr>
          <p:grpSpPr>
            <a:xfrm>
              <a:off x="8627268" y="1949992"/>
              <a:ext cx="616370" cy="1103959"/>
              <a:chOff x="8627268" y="1949992"/>
              <a:chExt cx="616370" cy="1103959"/>
            </a:xfrm>
          </p:grpSpPr>
          <p:sp>
            <p:nvSpPr>
              <p:cNvPr id="392" name="Freihandform 84">
                <a:extLst>
                  <a:ext uri="{FF2B5EF4-FFF2-40B4-BE49-F238E27FC236}">
                    <a16:creationId xmlns:a16="http://schemas.microsoft.com/office/drawing/2014/main" id="{2931911D-06D3-46D7-98AC-13704049ADC0}"/>
                  </a:ext>
                </a:extLst>
              </p:cNvPr>
              <p:cNvSpPr/>
              <p:nvPr/>
            </p:nvSpPr>
            <p:spPr>
              <a:xfrm rot="16200000">
                <a:off x="8696801" y="22374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93" name="Freihandform 85">
                <a:extLst>
                  <a:ext uri="{FF2B5EF4-FFF2-40B4-BE49-F238E27FC236}">
                    <a16:creationId xmlns:a16="http://schemas.microsoft.com/office/drawing/2014/main" id="{9FEEFF1F-AAAD-4DE7-87C2-B726369278E6}"/>
                  </a:ext>
                </a:extLst>
              </p:cNvPr>
              <p:cNvSpPr/>
              <p:nvPr/>
            </p:nvSpPr>
            <p:spPr>
              <a:xfrm>
                <a:off x="8977206" y="194999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94" name="Ellipse 393">
                <a:extLst>
                  <a:ext uri="{FF2B5EF4-FFF2-40B4-BE49-F238E27FC236}">
                    <a16:creationId xmlns:a16="http://schemas.microsoft.com/office/drawing/2014/main" id="{7C4F6DBB-4E8B-487E-8A0F-1994B2BB4C61}"/>
                  </a:ext>
                </a:extLst>
              </p:cNvPr>
              <p:cNvSpPr/>
              <p:nvPr/>
            </p:nvSpPr>
            <p:spPr>
              <a:xfrm rot="16200000">
                <a:off x="8908107" y="224250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95" name="Freihandform 87">
                <a:extLst>
                  <a:ext uri="{FF2B5EF4-FFF2-40B4-BE49-F238E27FC236}">
                    <a16:creationId xmlns:a16="http://schemas.microsoft.com/office/drawing/2014/main" id="{AC62F4C6-9118-43E6-A558-CD43CB98E55F}"/>
                  </a:ext>
                </a:extLst>
              </p:cNvPr>
              <p:cNvSpPr/>
              <p:nvPr/>
            </p:nvSpPr>
            <p:spPr>
              <a:xfrm rot="16200000">
                <a:off x="8837387" y="267960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96" name="Gerader Verbinder 395">
                <a:extLst>
                  <a:ext uri="{FF2B5EF4-FFF2-40B4-BE49-F238E27FC236}">
                    <a16:creationId xmlns:a16="http://schemas.microsoft.com/office/drawing/2014/main" id="{55839E80-3D25-418B-9764-2A8C1735AA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72481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Gerader Verbinder 396">
                <a:extLst>
                  <a:ext uri="{FF2B5EF4-FFF2-40B4-BE49-F238E27FC236}">
                    <a16:creationId xmlns:a16="http://schemas.microsoft.com/office/drawing/2014/main" id="{31DB111D-9083-4BA6-A4DD-DB525E1027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77844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Gerader Verbinder 397">
                <a:extLst>
                  <a:ext uri="{FF2B5EF4-FFF2-40B4-BE49-F238E27FC236}">
                    <a16:creationId xmlns:a16="http://schemas.microsoft.com/office/drawing/2014/main" id="{43D5B759-21AC-4D7A-833C-BA501F1A2D7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83210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uppieren 419">
              <a:extLst>
                <a:ext uri="{FF2B5EF4-FFF2-40B4-BE49-F238E27FC236}">
                  <a16:creationId xmlns:a16="http://schemas.microsoft.com/office/drawing/2014/main" id="{1C8983F7-EF4D-4508-B208-5241346F8E27}"/>
                </a:ext>
              </a:extLst>
            </p:cNvPr>
            <p:cNvGrpSpPr/>
            <p:nvPr/>
          </p:nvGrpSpPr>
          <p:grpSpPr>
            <a:xfrm>
              <a:off x="8895848" y="1967783"/>
              <a:ext cx="610230" cy="880260"/>
              <a:chOff x="8902658" y="1967004"/>
              <a:chExt cx="610230" cy="880260"/>
            </a:xfrm>
          </p:grpSpPr>
          <p:sp>
            <p:nvSpPr>
              <p:cNvPr id="421" name="Freihandform: Form 420">
                <a:extLst>
                  <a:ext uri="{FF2B5EF4-FFF2-40B4-BE49-F238E27FC236}">
                    <a16:creationId xmlns:a16="http://schemas.microsoft.com/office/drawing/2014/main" id="{CAFBF4ED-0916-424D-8DBE-A4CCBB701672}"/>
                  </a:ext>
                </a:extLst>
              </p:cNvPr>
              <p:cNvSpPr/>
              <p:nvPr/>
            </p:nvSpPr>
            <p:spPr>
              <a:xfrm rot="16200000">
                <a:off x="8767643" y="2102019"/>
                <a:ext cx="880260" cy="610230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22" name="Ellipse 421">
                <a:extLst>
                  <a:ext uri="{FF2B5EF4-FFF2-40B4-BE49-F238E27FC236}">
                    <a16:creationId xmlns:a16="http://schemas.microsoft.com/office/drawing/2014/main" id="{5FEE20B5-A7CB-43D8-B594-BC9CCF3D84A1}"/>
                  </a:ext>
                </a:extLst>
              </p:cNvPr>
              <p:cNvSpPr/>
              <p:nvPr/>
            </p:nvSpPr>
            <p:spPr>
              <a:xfrm rot="10800000">
                <a:off x="9020453" y="2348340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FD478099-7148-45B4-A2FE-62AC4EE1749F}"/>
              </a:ext>
            </a:extLst>
          </p:cNvPr>
          <p:cNvGrpSpPr/>
          <p:nvPr/>
        </p:nvGrpSpPr>
        <p:grpSpPr>
          <a:xfrm>
            <a:off x="6476677" y="4971056"/>
            <a:ext cx="609062" cy="827969"/>
            <a:chOff x="8635570" y="5485072"/>
            <a:chExt cx="812082" cy="1103959"/>
          </a:xfrm>
        </p:grpSpPr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0DD63D0A-DB04-4E7F-8CC0-B91D2DF51EBB}"/>
                </a:ext>
              </a:extLst>
            </p:cNvPr>
            <p:cNvGrpSpPr/>
            <p:nvPr/>
          </p:nvGrpSpPr>
          <p:grpSpPr>
            <a:xfrm>
              <a:off x="8635570" y="5485072"/>
              <a:ext cx="616370" cy="1103959"/>
              <a:chOff x="8635570" y="5485072"/>
              <a:chExt cx="616370" cy="1103959"/>
            </a:xfrm>
          </p:grpSpPr>
          <p:sp>
            <p:nvSpPr>
              <p:cNvPr id="404" name="Freihandform 84">
                <a:extLst>
                  <a:ext uri="{FF2B5EF4-FFF2-40B4-BE49-F238E27FC236}">
                    <a16:creationId xmlns:a16="http://schemas.microsoft.com/office/drawing/2014/main" id="{479EA77F-4E53-420A-984C-FD884B15FD71}"/>
                  </a:ext>
                </a:extLst>
              </p:cNvPr>
              <p:cNvSpPr/>
              <p:nvPr/>
            </p:nvSpPr>
            <p:spPr>
              <a:xfrm rot="16200000">
                <a:off x="8705103" y="577253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5" name="Freihandform 85">
                <a:extLst>
                  <a:ext uri="{FF2B5EF4-FFF2-40B4-BE49-F238E27FC236}">
                    <a16:creationId xmlns:a16="http://schemas.microsoft.com/office/drawing/2014/main" id="{F83E55B3-C757-428E-A7E1-789E191223F0}"/>
                  </a:ext>
                </a:extLst>
              </p:cNvPr>
              <p:cNvSpPr/>
              <p:nvPr/>
            </p:nvSpPr>
            <p:spPr>
              <a:xfrm>
                <a:off x="8985508" y="548507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6" name="Ellipse 405">
                <a:extLst>
                  <a:ext uri="{FF2B5EF4-FFF2-40B4-BE49-F238E27FC236}">
                    <a16:creationId xmlns:a16="http://schemas.microsoft.com/office/drawing/2014/main" id="{D584F146-983B-4596-A881-5460E8C590C0}"/>
                  </a:ext>
                </a:extLst>
              </p:cNvPr>
              <p:cNvSpPr/>
              <p:nvPr/>
            </p:nvSpPr>
            <p:spPr>
              <a:xfrm rot="16200000">
                <a:off x="8916409" y="577758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7" name="Freihandform 87">
                <a:extLst>
                  <a:ext uri="{FF2B5EF4-FFF2-40B4-BE49-F238E27FC236}">
                    <a16:creationId xmlns:a16="http://schemas.microsoft.com/office/drawing/2014/main" id="{2448BF79-8775-41CE-953E-24FB95A87A00}"/>
                  </a:ext>
                </a:extLst>
              </p:cNvPr>
              <p:cNvSpPr/>
              <p:nvPr/>
            </p:nvSpPr>
            <p:spPr>
              <a:xfrm rot="16200000">
                <a:off x="8845689" y="621468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47D2256C-5C98-41D4-ABAA-7449C1FB32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625989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8DE9B21E-D307-41A5-B23E-77A90DC9E7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631352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2D6C614B-BAA2-46A8-9825-6CCF665AE5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636718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uppieren 422">
              <a:extLst>
                <a:ext uri="{FF2B5EF4-FFF2-40B4-BE49-F238E27FC236}">
                  <a16:creationId xmlns:a16="http://schemas.microsoft.com/office/drawing/2014/main" id="{DAFB1666-E339-4172-9279-4E83F4C016C5}"/>
                </a:ext>
              </a:extLst>
            </p:cNvPr>
            <p:cNvGrpSpPr/>
            <p:nvPr/>
          </p:nvGrpSpPr>
          <p:grpSpPr>
            <a:xfrm>
              <a:off x="8840960" y="5674891"/>
              <a:ext cx="606692" cy="422104"/>
              <a:chOff x="8847770" y="5674112"/>
              <a:chExt cx="606692" cy="422104"/>
            </a:xfrm>
          </p:grpSpPr>
          <p:sp>
            <p:nvSpPr>
              <p:cNvPr id="424" name="Freihandform: Form 423">
                <a:extLst>
                  <a:ext uri="{FF2B5EF4-FFF2-40B4-BE49-F238E27FC236}">
                    <a16:creationId xmlns:a16="http://schemas.microsoft.com/office/drawing/2014/main" id="{34A87C49-AC94-428C-A8A6-4CB40E0C3BD2}"/>
                  </a:ext>
                </a:extLst>
              </p:cNvPr>
              <p:cNvSpPr/>
              <p:nvPr/>
            </p:nvSpPr>
            <p:spPr>
              <a:xfrm rot="13451756">
                <a:off x="8847770" y="5674112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25" name="Ellipse 424">
                <a:extLst>
                  <a:ext uri="{FF2B5EF4-FFF2-40B4-BE49-F238E27FC236}">
                    <a16:creationId xmlns:a16="http://schemas.microsoft.com/office/drawing/2014/main" id="{9FFA8D8E-72D1-4F3F-87B2-758759A8D916}"/>
                  </a:ext>
                </a:extLst>
              </p:cNvPr>
              <p:cNvSpPr/>
              <p:nvPr/>
            </p:nvSpPr>
            <p:spPr>
              <a:xfrm rot="8051756">
                <a:off x="9028851" y="5897598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426" name="Rechteck 425">
            <a:extLst>
              <a:ext uri="{FF2B5EF4-FFF2-40B4-BE49-F238E27FC236}">
                <a16:creationId xmlns:a16="http://schemas.microsoft.com/office/drawing/2014/main" id="{2D2640F7-3B40-448C-9EA0-B37469BD8B98}"/>
              </a:ext>
            </a:extLst>
          </p:cNvPr>
          <p:cNvSpPr/>
          <p:nvPr/>
        </p:nvSpPr>
        <p:spPr>
          <a:xfrm>
            <a:off x="1408246" y="2376239"/>
            <a:ext cx="1178732" cy="36218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7" name="Rechteck 426">
            <a:extLst>
              <a:ext uri="{FF2B5EF4-FFF2-40B4-BE49-F238E27FC236}">
                <a16:creationId xmlns:a16="http://schemas.microsoft.com/office/drawing/2014/main" id="{64369B67-C744-43FB-B9B1-D6ADB3DB197E}"/>
              </a:ext>
            </a:extLst>
          </p:cNvPr>
          <p:cNvSpPr/>
          <p:nvPr/>
        </p:nvSpPr>
        <p:spPr>
          <a:xfrm>
            <a:off x="1609993" y="1611113"/>
            <a:ext cx="758258" cy="3213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9" name="Freihandform: Form 428">
            <a:extLst>
              <a:ext uri="{FF2B5EF4-FFF2-40B4-BE49-F238E27FC236}">
                <a16:creationId xmlns:a16="http://schemas.microsoft.com/office/drawing/2014/main" id="{D63F3318-7D07-4AAB-99C9-EA8383E3A56D}"/>
              </a:ext>
            </a:extLst>
          </p:cNvPr>
          <p:cNvSpPr/>
          <p:nvPr/>
        </p:nvSpPr>
        <p:spPr>
          <a:xfrm>
            <a:off x="2895301" y="3154389"/>
            <a:ext cx="63620" cy="407518"/>
          </a:xfrm>
          <a:custGeom>
            <a:avLst/>
            <a:gdLst>
              <a:gd name="connsiteX0" fmla="*/ 0 w 84827"/>
              <a:gd name="connsiteY0" fmla="*/ 0 h 543357"/>
              <a:gd name="connsiteX1" fmla="*/ 18643 w 84827"/>
              <a:gd name="connsiteY1" fmla="*/ 0 h 543357"/>
              <a:gd name="connsiteX2" fmla="*/ 52401 w 84827"/>
              <a:gd name="connsiteY2" fmla="*/ 73926 h 543357"/>
              <a:gd name="connsiteX3" fmla="*/ 84827 w 84827"/>
              <a:gd name="connsiteY3" fmla="*/ 144933 h 543357"/>
              <a:gd name="connsiteX4" fmla="*/ 84827 w 84827"/>
              <a:gd name="connsiteY4" fmla="*/ 408379 h 543357"/>
              <a:gd name="connsiteX5" fmla="*/ 52401 w 84827"/>
              <a:gd name="connsiteY5" fmla="*/ 478884 h 543357"/>
              <a:gd name="connsiteX6" fmla="*/ 22750 w 84827"/>
              <a:gd name="connsiteY6" fmla="*/ 543357 h 543357"/>
              <a:gd name="connsiteX7" fmla="*/ 0 w 84827"/>
              <a:gd name="connsiteY7" fmla="*/ 543357 h 543357"/>
              <a:gd name="connsiteX8" fmla="*/ 0 w 84827"/>
              <a:gd name="connsiteY8" fmla="*/ 0 h 5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7" h="543357">
                <a:moveTo>
                  <a:pt x="0" y="0"/>
                </a:moveTo>
                <a:lnTo>
                  <a:pt x="18643" y="0"/>
                </a:lnTo>
                <a:lnTo>
                  <a:pt x="52401" y="73926"/>
                </a:lnTo>
                <a:lnTo>
                  <a:pt x="84827" y="144933"/>
                </a:lnTo>
                <a:lnTo>
                  <a:pt x="84827" y="408379"/>
                </a:lnTo>
                <a:lnTo>
                  <a:pt x="52401" y="478884"/>
                </a:lnTo>
                <a:lnTo>
                  <a:pt x="22750" y="543357"/>
                </a:lnTo>
                <a:lnTo>
                  <a:pt x="0" y="5433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0" name="Rechteck 429">
            <a:extLst>
              <a:ext uri="{FF2B5EF4-FFF2-40B4-BE49-F238E27FC236}">
                <a16:creationId xmlns:a16="http://schemas.microsoft.com/office/drawing/2014/main" id="{7D9AAB0D-40DB-4A30-AB22-0337672AD92B}"/>
              </a:ext>
            </a:extLst>
          </p:cNvPr>
          <p:cNvSpPr/>
          <p:nvPr/>
        </p:nvSpPr>
        <p:spPr>
          <a:xfrm>
            <a:off x="2289592" y="3154205"/>
            <a:ext cx="608337" cy="40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AD283B7F-CCAC-4B1F-B561-2512A2F8BAE3}"/>
              </a:ext>
            </a:extLst>
          </p:cNvPr>
          <p:cNvGrpSpPr/>
          <p:nvPr/>
        </p:nvGrpSpPr>
        <p:grpSpPr>
          <a:xfrm>
            <a:off x="297623" y="3013373"/>
            <a:ext cx="2124087" cy="682931"/>
            <a:chOff x="1095099" y="256291"/>
            <a:chExt cx="2832116" cy="910575"/>
          </a:xfrm>
        </p:grpSpPr>
        <p:sp>
          <p:nvSpPr>
            <p:cNvPr id="432" name="Freihandform: Form 431">
              <a:extLst>
                <a:ext uri="{FF2B5EF4-FFF2-40B4-BE49-F238E27FC236}">
                  <a16:creationId xmlns:a16="http://schemas.microsoft.com/office/drawing/2014/main" id="{96B5CD1C-871B-4B6F-A451-CA3211F9DF55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3" name="Rechteck 432">
              <a:extLst>
                <a:ext uri="{FF2B5EF4-FFF2-40B4-BE49-F238E27FC236}">
                  <a16:creationId xmlns:a16="http://schemas.microsoft.com/office/drawing/2014/main" id="{228B1FB3-9D1B-4BC3-9046-5C9019DDDAB2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4" name="Freihandform: Form 433">
              <a:extLst>
                <a:ext uri="{FF2B5EF4-FFF2-40B4-BE49-F238E27FC236}">
                  <a16:creationId xmlns:a16="http://schemas.microsoft.com/office/drawing/2014/main" id="{831CAFF5-F987-4065-A126-E2ACC616C4BD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435" name="Freihandform: Form 434">
            <a:extLst>
              <a:ext uri="{FF2B5EF4-FFF2-40B4-BE49-F238E27FC236}">
                <a16:creationId xmlns:a16="http://schemas.microsoft.com/office/drawing/2014/main" id="{FB61F858-296F-4975-BD49-B8E6E254FBE1}"/>
              </a:ext>
            </a:extLst>
          </p:cNvPr>
          <p:cNvSpPr/>
          <p:nvPr/>
        </p:nvSpPr>
        <p:spPr>
          <a:xfrm>
            <a:off x="3303158" y="4027196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6" name="Rechteck 435">
            <a:extLst>
              <a:ext uri="{FF2B5EF4-FFF2-40B4-BE49-F238E27FC236}">
                <a16:creationId xmlns:a16="http://schemas.microsoft.com/office/drawing/2014/main" id="{106B41BC-78F4-46C1-BE13-B83538914779}"/>
              </a:ext>
            </a:extLst>
          </p:cNvPr>
          <p:cNvSpPr/>
          <p:nvPr/>
        </p:nvSpPr>
        <p:spPr>
          <a:xfrm>
            <a:off x="2456633" y="4027430"/>
            <a:ext cx="846525" cy="62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FCEF7F5C-8640-4C70-A2ED-7D3FF05DC6F0}"/>
              </a:ext>
            </a:extLst>
          </p:cNvPr>
          <p:cNvGrpSpPr/>
          <p:nvPr/>
        </p:nvGrpSpPr>
        <p:grpSpPr>
          <a:xfrm>
            <a:off x="311438" y="3881255"/>
            <a:ext cx="2951427" cy="913872"/>
            <a:chOff x="400813" y="3347815"/>
            <a:chExt cx="3935236" cy="1218496"/>
          </a:xfrm>
        </p:grpSpPr>
        <p:sp>
          <p:nvSpPr>
            <p:cNvPr id="438" name="Freihandform: Form 437">
              <a:extLst>
                <a:ext uri="{FF2B5EF4-FFF2-40B4-BE49-F238E27FC236}">
                  <a16:creationId xmlns:a16="http://schemas.microsoft.com/office/drawing/2014/main" id="{7AF7D941-F565-43E7-825D-8EE09E9C719E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9" name="Rechteck 438">
              <a:extLst>
                <a:ext uri="{FF2B5EF4-FFF2-40B4-BE49-F238E27FC236}">
                  <a16:creationId xmlns:a16="http://schemas.microsoft.com/office/drawing/2014/main" id="{772A1443-DBE3-439B-B6AC-906F439C0ADD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0" name="Freihandform: Form 439">
              <a:extLst>
                <a:ext uri="{FF2B5EF4-FFF2-40B4-BE49-F238E27FC236}">
                  <a16:creationId xmlns:a16="http://schemas.microsoft.com/office/drawing/2014/main" id="{1AB3C31E-4B68-4BD9-A3BC-CA2BC9285C30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F730E49C-19E1-4D62-ACCC-095FA28FBCA8}"/>
              </a:ext>
            </a:extLst>
          </p:cNvPr>
          <p:cNvGrpSpPr/>
          <p:nvPr/>
        </p:nvGrpSpPr>
        <p:grpSpPr>
          <a:xfrm>
            <a:off x="743328" y="3880039"/>
            <a:ext cx="3045670" cy="914594"/>
            <a:chOff x="1737997" y="3287677"/>
            <a:chExt cx="4060893" cy="1219459"/>
          </a:xfrm>
        </p:grpSpPr>
        <p:sp>
          <p:nvSpPr>
            <p:cNvPr id="442" name="Rechteck 441">
              <a:extLst>
                <a:ext uri="{FF2B5EF4-FFF2-40B4-BE49-F238E27FC236}">
                  <a16:creationId xmlns:a16="http://schemas.microsoft.com/office/drawing/2014/main" id="{D711D53A-34FC-4838-B20C-3436E50BF034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3" name="Freihandform: Form 442">
              <a:extLst>
                <a:ext uri="{FF2B5EF4-FFF2-40B4-BE49-F238E27FC236}">
                  <a16:creationId xmlns:a16="http://schemas.microsoft.com/office/drawing/2014/main" id="{AB8A6172-5E33-466E-8B21-9E2A496609F4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4" name="Rechteck 443">
              <a:extLst>
                <a:ext uri="{FF2B5EF4-FFF2-40B4-BE49-F238E27FC236}">
                  <a16:creationId xmlns:a16="http://schemas.microsoft.com/office/drawing/2014/main" id="{17A2C87F-294B-4996-8AAF-6388530AD904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45" name="Gerader Verbinder 444">
              <a:extLst>
                <a:ext uri="{FF2B5EF4-FFF2-40B4-BE49-F238E27FC236}">
                  <a16:creationId xmlns:a16="http://schemas.microsoft.com/office/drawing/2014/main" id="{348F8941-18EF-4817-ABA4-ED04AE86548D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Gerader Verbinder 445">
              <a:extLst>
                <a:ext uri="{FF2B5EF4-FFF2-40B4-BE49-F238E27FC236}">
                  <a16:creationId xmlns:a16="http://schemas.microsoft.com/office/drawing/2014/main" id="{3E2B0E7D-16E2-4F05-9450-5F5B74FD7766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Gerader Verbinder 446">
              <a:extLst>
                <a:ext uri="{FF2B5EF4-FFF2-40B4-BE49-F238E27FC236}">
                  <a16:creationId xmlns:a16="http://schemas.microsoft.com/office/drawing/2014/main" id="{F3C96FE5-ED59-4435-9F14-64A35902ABC6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Gerader Verbinder 447">
              <a:extLst>
                <a:ext uri="{FF2B5EF4-FFF2-40B4-BE49-F238E27FC236}">
                  <a16:creationId xmlns:a16="http://schemas.microsoft.com/office/drawing/2014/main" id="{765672AB-F737-474F-B923-94C8A0D69A50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9" name="Gruppieren 448">
              <a:extLst>
                <a:ext uri="{FF2B5EF4-FFF2-40B4-BE49-F238E27FC236}">
                  <a16:creationId xmlns:a16="http://schemas.microsoft.com/office/drawing/2014/main" id="{DF5D0D11-E8CC-4EF0-B8DB-B71CD95D7EBD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450" name="Gerader Verbinder 449">
                <a:extLst>
                  <a:ext uri="{FF2B5EF4-FFF2-40B4-BE49-F238E27FC236}">
                    <a16:creationId xmlns:a16="http://schemas.microsoft.com/office/drawing/2014/main" id="{3003AD68-E17B-4BBF-A218-09CBE09A1519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Gerader Verbinder 450">
                <a:extLst>
                  <a:ext uri="{FF2B5EF4-FFF2-40B4-BE49-F238E27FC236}">
                    <a16:creationId xmlns:a16="http://schemas.microsoft.com/office/drawing/2014/main" id="{842914D1-4033-47AB-AE91-50DF3450933B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Gerader Verbinder 451">
                <a:extLst>
                  <a:ext uri="{FF2B5EF4-FFF2-40B4-BE49-F238E27FC236}">
                    <a16:creationId xmlns:a16="http://schemas.microsoft.com/office/drawing/2014/main" id="{55F59C69-67AD-4BBE-B9D2-2EDA62494A58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r Verbinder 452">
                <a:extLst>
                  <a:ext uri="{FF2B5EF4-FFF2-40B4-BE49-F238E27FC236}">
                    <a16:creationId xmlns:a16="http://schemas.microsoft.com/office/drawing/2014/main" id="{1EFEB5A9-E1D9-478B-9EA5-1132D8B2402D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Gerader Verbinder 453">
                <a:extLst>
                  <a:ext uri="{FF2B5EF4-FFF2-40B4-BE49-F238E27FC236}">
                    <a16:creationId xmlns:a16="http://schemas.microsoft.com/office/drawing/2014/main" id="{212825EC-F2DB-47AD-94B7-31B428806335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>
                <a:extLst>
                  <a:ext uri="{FF2B5EF4-FFF2-40B4-BE49-F238E27FC236}">
                    <a16:creationId xmlns:a16="http://schemas.microsoft.com/office/drawing/2014/main" id="{57EBC04A-8E4E-4BE7-B979-61E33AFCBFC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Gerader Verbinder 455">
                <a:extLst>
                  <a:ext uri="{FF2B5EF4-FFF2-40B4-BE49-F238E27FC236}">
                    <a16:creationId xmlns:a16="http://schemas.microsoft.com/office/drawing/2014/main" id="{8E208380-6399-4B58-9118-80AEABD9EA65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Gerader Verbinder 456">
                <a:extLst>
                  <a:ext uri="{FF2B5EF4-FFF2-40B4-BE49-F238E27FC236}">
                    <a16:creationId xmlns:a16="http://schemas.microsoft.com/office/drawing/2014/main" id="{67DFA291-3788-46C5-B54E-122D87F55E25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Gerader Verbinder 457">
                <a:extLst>
                  <a:ext uri="{FF2B5EF4-FFF2-40B4-BE49-F238E27FC236}">
                    <a16:creationId xmlns:a16="http://schemas.microsoft.com/office/drawing/2014/main" id="{2698DBB9-369B-4BCB-8ED4-66043A80F4D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r Verbinder 458">
                <a:extLst>
                  <a:ext uri="{FF2B5EF4-FFF2-40B4-BE49-F238E27FC236}">
                    <a16:creationId xmlns:a16="http://schemas.microsoft.com/office/drawing/2014/main" id="{9FF13776-3F85-4395-B5C8-07CBB038187B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r Verbinder 459">
                <a:extLst>
                  <a:ext uri="{FF2B5EF4-FFF2-40B4-BE49-F238E27FC236}">
                    <a16:creationId xmlns:a16="http://schemas.microsoft.com/office/drawing/2014/main" id="{CFDFD9DE-7C4B-4991-BB22-3EA4E6D9B6DD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r Verbinder 460">
                <a:extLst>
                  <a:ext uri="{FF2B5EF4-FFF2-40B4-BE49-F238E27FC236}">
                    <a16:creationId xmlns:a16="http://schemas.microsoft.com/office/drawing/2014/main" id="{D82A8E23-B0B6-45AF-9F8B-7C78D6FC02E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Gerader Verbinder 461">
                <a:extLst>
                  <a:ext uri="{FF2B5EF4-FFF2-40B4-BE49-F238E27FC236}">
                    <a16:creationId xmlns:a16="http://schemas.microsoft.com/office/drawing/2014/main" id="{559AF56F-FC7B-4042-85DD-0893BB9F6D73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r Verbinder 462">
                <a:extLst>
                  <a:ext uri="{FF2B5EF4-FFF2-40B4-BE49-F238E27FC236}">
                    <a16:creationId xmlns:a16="http://schemas.microsoft.com/office/drawing/2014/main" id="{4A4AF6A8-1639-42BF-9926-91C2FA6F55FA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r Verbinder 463">
                <a:extLst>
                  <a:ext uri="{FF2B5EF4-FFF2-40B4-BE49-F238E27FC236}">
                    <a16:creationId xmlns:a16="http://schemas.microsoft.com/office/drawing/2014/main" id="{065B844E-F8B9-418A-A93E-92184D3EB31D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r Verbinder 464">
                <a:extLst>
                  <a:ext uri="{FF2B5EF4-FFF2-40B4-BE49-F238E27FC236}">
                    <a16:creationId xmlns:a16="http://schemas.microsoft.com/office/drawing/2014/main" id="{F313790C-629A-4571-87A2-628806B68F58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F8A2937B-9297-4B86-B68F-75D666CC07B4}"/>
              </a:ext>
            </a:extLst>
          </p:cNvPr>
          <p:cNvGrpSpPr/>
          <p:nvPr/>
        </p:nvGrpSpPr>
        <p:grpSpPr>
          <a:xfrm>
            <a:off x="979834" y="3011220"/>
            <a:ext cx="2319261" cy="682931"/>
            <a:chOff x="2481618" y="1140215"/>
            <a:chExt cx="3092348" cy="910575"/>
          </a:xfrm>
        </p:grpSpPr>
        <p:sp>
          <p:nvSpPr>
            <p:cNvPr id="467" name="Freihandform: Form 466">
              <a:extLst>
                <a:ext uri="{FF2B5EF4-FFF2-40B4-BE49-F238E27FC236}">
                  <a16:creationId xmlns:a16="http://schemas.microsoft.com/office/drawing/2014/main" id="{F9591825-8F7C-4239-9D63-38D25A3A514F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68" name="Gruppieren 467">
              <a:extLst>
                <a:ext uri="{FF2B5EF4-FFF2-40B4-BE49-F238E27FC236}">
                  <a16:creationId xmlns:a16="http://schemas.microsoft.com/office/drawing/2014/main" id="{8E9BBDBA-62A4-4862-89EF-66F6CC953C6A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475" name="Gerader Verbinder 474">
                <a:extLst>
                  <a:ext uri="{FF2B5EF4-FFF2-40B4-BE49-F238E27FC236}">
                    <a16:creationId xmlns:a16="http://schemas.microsoft.com/office/drawing/2014/main" id="{90A22F7E-F0D0-4329-AF70-71D20D6AD434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Gerader Verbinder 475">
                <a:extLst>
                  <a:ext uri="{FF2B5EF4-FFF2-40B4-BE49-F238E27FC236}">
                    <a16:creationId xmlns:a16="http://schemas.microsoft.com/office/drawing/2014/main" id="{F9E350ED-FA39-4393-8872-45F671FB4E3E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Gerader Verbinder 476">
                <a:extLst>
                  <a:ext uri="{FF2B5EF4-FFF2-40B4-BE49-F238E27FC236}">
                    <a16:creationId xmlns:a16="http://schemas.microsoft.com/office/drawing/2014/main" id="{8B1A8917-AC1D-4291-B715-70B665E30DA7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Gerader Verbinder 477">
                <a:extLst>
                  <a:ext uri="{FF2B5EF4-FFF2-40B4-BE49-F238E27FC236}">
                    <a16:creationId xmlns:a16="http://schemas.microsoft.com/office/drawing/2014/main" id="{4EAE81D0-BE38-44A0-B7BE-1930EEF10E83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Gerader Verbinder 478">
                <a:extLst>
                  <a:ext uri="{FF2B5EF4-FFF2-40B4-BE49-F238E27FC236}">
                    <a16:creationId xmlns:a16="http://schemas.microsoft.com/office/drawing/2014/main" id="{4C9BB198-DFCD-4791-AD09-67A74B991C80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Gerader Verbinder 479">
                <a:extLst>
                  <a:ext uri="{FF2B5EF4-FFF2-40B4-BE49-F238E27FC236}">
                    <a16:creationId xmlns:a16="http://schemas.microsoft.com/office/drawing/2014/main" id="{031C03D2-99F6-4F76-AB91-6333E2951286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Gerader Verbinder 480">
                <a:extLst>
                  <a:ext uri="{FF2B5EF4-FFF2-40B4-BE49-F238E27FC236}">
                    <a16:creationId xmlns:a16="http://schemas.microsoft.com/office/drawing/2014/main" id="{C681E8E5-8957-4283-BFCC-2B6F1016D2C3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Gerader Verbinder 481">
                <a:extLst>
                  <a:ext uri="{FF2B5EF4-FFF2-40B4-BE49-F238E27FC236}">
                    <a16:creationId xmlns:a16="http://schemas.microsoft.com/office/drawing/2014/main" id="{25255332-2F6D-4F61-B5B1-A927C0CAB58E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Gerader Verbinder 482">
                <a:extLst>
                  <a:ext uri="{FF2B5EF4-FFF2-40B4-BE49-F238E27FC236}">
                    <a16:creationId xmlns:a16="http://schemas.microsoft.com/office/drawing/2014/main" id="{790FA945-8B4B-4009-8A81-8A2DA0B125F4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Gerader Verbinder 483">
                <a:extLst>
                  <a:ext uri="{FF2B5EF4-FFF2-40B4-BE49-F238E27FC236}">
                    <a16:creationId xmlns:a16="http://schemas.microsoft.com/office/drawing/2014/main" id="{85466C60-F29A-47BD-B87C-95592D5D143A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9" name="Rechteck 468">
              <a:extLst>
                <a:ext uri="{FF2B5EF4-FFF2-40B4-BE49-F238E27FC236}">
                  <a16:creationId xmlns:a16="http://schemas.microsoft.com/office/drawing/2014/main" id="{CD05651F-57A2-4CF2-9BEC-2F5536956142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70" name="Rechteck 469">
              <a:extLst>
                <a:ext uri="{FF2B5EF4-FFF2-40B4-BE49-F238E27FC236}">
                  <a16:creationId xmlns:a16="http://schemas.microsoft.com/office/drawing/2014/main" id="{63649A2A-97E2-4B5E-88BB-8701B96AF41B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71" name="Gerader Verbinder 470">
              <a:extLst>
                <a:ext uri="{FF2B5EF4-FFF2-40B4-BE49-F238E27FC236}">
                  <a16:creationId xmlns:a16="http://schemas.microsoft.com/office/drawing/2014/main" id="{3A327A47-3262-4055-BCD8-0A0E1674FEF4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Gerader Verbinder 471">
              <a:extLst>
                <a:ext uri="{FF2B5EF4-FFF2-40B4-BE49-F238E27FC236}">
                  <a16:creationId xmlns:a16="http://schemas.microsoft.com/office/drawing/2014/main" id="{F03A225A-6842-4E81-939D-03EF84872A06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Gerader Verbinder 472">
              <a:extLst>
                <a:ext uri="{FF2B5EF4-FFF2-40B4-BE49-F238E27FC236}">
                  <a16:creationId xmlns:a16="http://schemas.microsoft.com/office/drawing/2014/main" id="{C1FBEF98-C391-4789-8571-B9B98308EE9B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Gerader Verbinder 473">
              <a:extLst>
                <a:ext uri="{FF2B5EF4-FFF2-40B4-BE49-F238E27FC236}">
                  <a16:creationId xmlns:a16="http://schemas.microsoft.com/office/drawing/2014/main" id="{43D99FCF-8E58-4260-84FE-DCC7DAB77F31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062C1BF-5398-410B-BABF-058A7A5F2F47}"/>
              </a:ext>
            </a:extLst>
          </p:cNvPr>
          <p:cNvGrpSpPr/>
          <p:nvPr/>
        </p:nvGrpSpPr>
        <p:grpSpPr>
          <a:xfrm>
            <a:off x="239322" y="988259"/>
            <a:ext cx="2309602" cy="357419"/>
            <a:chOff x="319095" y="174677"/>
            <a:chExt cx="3079469" cy="476558"/>
          </a:xfrm>
        </p:grpSpPr>
        <p:sp>
          <p:nvSpPr>
            <p:cNvPr id="428" name="Rechteck 427">
              <a:extLst>
                <a:ext uri="{FF2B5EF4-FFF2-40B4-BE49-F238E27FC236}">
                  <a16:creationId xmlns:a16="http://schemas.microsoft.com/office/drawing/2014/main" id="{1825B208-30FC-4FF6-91F4-AB7946DFA40F}"/>
                </a:ext>
              </a:extLst>
            </p:cNvPr>
            <p:cNvSpPr/>
            <p:nvPr/>
          </p:nvSpPr>
          <p:spPr>
            <a:xfrm>
              <a:off x="2718483" y="317259"/>
              <a:ext cx="680081" cy="1704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85" name="Freihandform: Form 484">
              <a:extLst>
                <a:ext uri="{FF2B5EF4-FFF2-40B4-BE49-F238E27FC236}">
                  <a16:creationId xmlns:a16="http://schemas.microsoft.com/office/drawing/2014/main" id="{572E418C-C7F7-4EA7-91B0-438A2C7BFD92}"/>
                </a:ext>
              </a:extLst>
            </p:cNvPr>
            <p:cNvSpPr/>
            <p:nvPr/>
          </p:nvSpPr>
          <p:spPr>
            <a:xfrm>
              <a:off x="319095" y="174677"/>
              <a:ext cx="2649250" cy="476558"/>
            </a:xfrm>
            <a:custGeom>
              <a:avLst/>
              <a:gdLst>
                <a:gd name="connsiteX0" fmla="*/ 0 w 2649250"/>
                <a:gd name="connsiteY0" fmla="*/ 0 h 476558"/>
                <a:gd name="connsiteX1" fmla="*/ 98898 w 2649250"/>
                <a:gd name="connsiteY1" fmla="*/ 0 h 476558"/>
                <a:gd name="connsiteX2" fmla="*/ 98898 w 2649250"/>
                <a:gd name="connsiteY2" fmla="*/ 149544 h 476558"/>
                <a:gd name="connsiteX3" fmla="*/ 2649250 w 2649250"/>
                <a:gd name="connsiteY3" fmla="*/ 149544 h 476558"/>
                <a:gd name="connsiteX4" fmla="*/ 2649250 w 2649250"/>
                <a:gd name="connsiteY4" fmla="*/ 319944 h 476558"/>
                <a:gd name="connsiteX5" fmla="*/ 98898 w 2649250"/>
                <a:gd name="connsiteY5" fmla="*/ 319944 h 476558"/>
                <a:gd name="connsiteX6" fmla="*/ 98898 w 2649250"/>
                <a:gd name="connsiteY6" fmla="*/ 476558 h 476558"/>
                <a:gd name="connsiteX7" fmla="*/ 0 w 2649250"/>
                <a:gd name="connsiteY7" fmla="*/ 476558 h 4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250" h="476558">
                  <a:moveTo>
                    <a:pt x="0" y="0"/>
                  </a:moveTo>
                  <a:lnTo>
                    <a:pt x="98898" y="0"/>
                  </a:lnTo>
                  <a:lnTo>
                    <a:pt x="98898" y="149544"/>
                  </a:lnTo>
                  <a:lnTo>
                    <a:pt x="2649250" y="149544"/>
                  </a:lnTo>
                  <a:lnTo>
                    <a:pt x="2649250" y="319944"/>
                  </a:lnTo>
                  <a:lnTo>
                    <a:pt x="98898" y="319944"/>
                  </a:lnTo>
                  <a:lnTo>
                    <a:pt x="98898" y="476558"/>
                  </a:lnTo>
                  <a:lnTo>
                    <a:pt x="0" y="476558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86" name="Gruppieren 485">
            <a:extLst>
              <a:ext uri="{FF2B5EF4-FFF2-40B4-BE49-F238E27FC236}">
                <a16:creationId xmlns:a16="http://schemas.microsoft.com/office/drawing/2014/main" id="{8C120A93-4412-4F75-8605-9401A89750C8}"/>
              </a:ext>
            </a:extLst>
          </p:cNvPr>
          <p:cNvGrpSpPr/>
          <p:nvPr/>
        </p:nvGrpSpPr>
        <p:grpSpPr>
          <a:xfrm>
            <a:off x="811896" y="985186"/>
            <a:ext cx="2008817" cy="357419"/>
            <a:chOff x="4893419" y="3561762"/>
            <a:chExt cx="2678422" cy="476558"/>
          </a:xfrm>
        </p:grpSpPr>
        <p:sp>
          <p:nvSpPr>
            <p:cNvPr id="487" name="Freihandform: Form 486">
              <a:extLst>
                <a:ext uri="{FF2B5EF4-FFF2-40B4-BE49-F238E27FC236}">
                  <a16:creationId xmlns:a16="http://schemas.microsoft.com/office/drawing/2014/main" id="{565F08A8-40AA-4CD5-B50F-D9F02A0D0AE3}"/>
                </a:ext>
              </a:extLst>
            </p:cNvPr>
            <p:cNvSpPr/>
            <p:nvPr/>
          </p:nvSpPr>
          <p:spPr>
            <a:xfrm>
              <a:off x="4893419" y="3561762"/>
              <a:ext cx="2678422" cy="476558"/>
            </a:xfrm>
            <a:custGeom>
              <a:avLst/>
              <a:gdLst>
                <a:gd name="connsiteX0" fmla="*/ 0 w 2678422"/>
                <a:gd name="connsiteY0" fmla="*/ 0 h 476558"/>
                <a:gd name="connsiteX1" fmla="*/ 98898 w 2678422"/>
                <a:gd name="connsiteY1" fmla="*/ 0 h 476558"/>
                <a:gd name="connsiteX2" fmla="*/ 98898 w 2678422"/>
                <a:gd name="connsiteY2" fmla="*/ 117316 h 476558"/>
                <a:gd name="connsiteX3" fmla="*/ 311508 w 2678422"/>
                <a:gd name="connsiteY3" fmla="*/ 117316 h 476558"/>
                <a:gd name="connsiteX4" fmla="*/ 311508 w 2678422"/>
                <a:gd name="connsiteY4" fmla="*/ 117317 h 476558"/>
                <a:gd name="connsiteX5" fmla="*/ 2339954 w 2678422"/>
                <a:gd name="connsiteY5" fmla="*/ 117317 h 476558"/>
                <a:gd name="connsiteX6" fmla="*/ 2339954 w 2678422"/>
                <a:gd name="connsiteY6" fmla="*/ 184304 h 476558"/>
                <a:gd name="connsiteX7" fmla="*/ 2678422 w 2678422"/>
                <a:gd name="connsiteY7" fmla="*/ 184304 h 476558"/>
                <a:gd name="connsiteX8" fmla="*/ 2678422 w 2678422"/>
                <a:gd name="connsiteY8" fmla="*/ 292254 h 476558"/>
                <a:gd name="connsiteX9" fmla="*/ 2339954 w 2678422"/>
                <a:gd name="connsiteY9" fmla="*/ 292254 h 476558"/>
                <a:gd name="connsiteX10" fmla="*/ 2339954 w 2678422"/>
                <a:gd name="connsiteY10" fmla="*/ 359242 h 476558"/>
                <a:gd name="connsiteX11" fmla="*/ 98898 w 2678422"/>
                <a:gd name="connsiteY11" fmla="*/ 359242 h 476558"/>
                <a:gd name="connsiteX12" fmla="*/ 98898 w 2678422"/>
                <a:gd name="connsiteY12" fmla="*/ 476558 h 476558"/>
                <a:gd name="connsiteX13" fmla="*/ 0 w 2678422"/>
                <a:gd name="connsiteY13" fmla="*/ 476558 h 4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8422" h="476558">
                  <a:moveTo>
                    <a:pt x="0" y="0"/>
                  </a:moveTo>
                  <a:lnTo>
                    <a:pt x="98898" y="0"/>
                  </a:lnTo>
                  <a:lnTo>
                    <a:pt x="98898" y="117316"/>
                  </a:lnTo>
                  <a:lnTo>
                    <a:pt x="311508" y="117316"/>
                  </a:lnTo>
                  <a:lnTo>
                    <a:pt x="311508" y="117317"/>
                  </a:lnTo>
                  <a:lnTo>
                    <a:pt x="2339954" y="117317"/>
                  </a:lnTo>
                  <a:lnTo>
                    <a:pt x="2339954" y="184304"/>
                  </a:lnTo>
                  <a:lnTo>
                    <a:pt x="2678422" y="184304"/>
                  </a:lnTo>
                  <a:lnTo>
                    <a:pt x="2678422" y="292254"/>
                  </a:lnTo>
                  <a:lnTo>
                    <a:pt x="2339954" y="292254"/>
                  </a:lnTo>
                  <a:lnTo>
                    <a:pt x="2339954" y="359242"/>
                  </a:lnTo>
                  <a:lnTo>
                    <a:pt x="98898" y="359242"/>
                  </a:lnTo>
                  <a:lnTo>
                    <a:pt x="98898" y="476558"/>
                  </a:lnTo>
                  <a:lnTo>
                    <a:pt x="0" y="47655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88" name="Gerader Verbinder 487">
              <a:extLst>
                <a:ext uri="{FF2B5EF4-FFF2-40B4-BE49-F238E27FC236}">
                  <a16:creationId xmlns:a16="http://schemas.microsoft.com/office/drawing/2014/main" id="{B2B24D0D-C8D5-4B73-B54C-17FA18CC2A07}"/>
                </a:ext>
              </a:extLst>
            </p:cNvPr>
            <p:cNvCxnSpPr/>
            <p:nvPr/>
          </p:nvCxnSpPr>
          <p:spPr>
            <a:xfrm>
              <a:off x="5414489" y="3679137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Gerader Verbinder 488">
              <a:extLst>
                <a:ext uri="{FF2B5EF4-FFF2-40B4-BE49-F238E27FC236}">
                  <a16:creationId xmlns:a16="http://schemas.microsoft.com/office/drawing/2014/main" id="{14C04F95-F5E1-4975-8495-278E5D3C6BC7}"/>
                </a:ext>
              </a:extLst>
            </p:cNvPr>
            <p:cNvCxnSpPr/>
            <p:nvPr/>
          </p:nvCxnSpPr>
          <p:spPr>
            <a:xfrm>
              <a:off x="5591496" y="3679136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Gerader Verbinder 489">
              <a:extLst>
                <a:ext uri="{FF2B5EF4-FFF2-40B4-BE49-F238E27FC236}">
                  <a16:creationId xmlns:a16="http://schemas.microsoft.com/office/drawing/2014/main" id="{44434D76-79AB-4F8F-A806-3ED154B7BD4A}"/>
                </a:ext>
              </a:extLst>
            </p:cNvPr>
            <p:cNvCxnSpPr/>
            <p:nvPr/>
          </p:nvCxnSpPr>
          <p:spPr>
            <a:xfrm>
              <a:off x="5768503" y="3679134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Gerader Verbinder 490">
              <a:extLst>
                <a:ext uri="{FF2B5EF4-FFF2-40B4-BE49-F238E27FC236}">
                  <a16:creationId xmlns:a16="http://schemas.microsoft.com/office/drawing/2014/main" id="{32D17F5B-88A2-4466-B31B-A68A13005026}"/>
                </a:ext>
              </a:extLst>
            </p:cNvPr>
            <p:cNvCxnSpPr/>
            <p:nvPr/>
          </p:nvCxnSpPr>
          <p:spPr>
            <a:xfrm>
              <a:off x="5945510" y="3679132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Gerader Verbinder 491">
              <a:extLst>
                <a:ext uri="{FF2B5EF4-FFF2-40B4-BE49-F238E27FC236}">
                  <a16:creationId xmlns:a16="http://schemas.microsoft.com/office/drawing/2014/main" id="{EF64EE13-D9EC-48AD-BF75-0CC03B65064E}"/>
                </a:ext>
              </a:extLst>
            </p:cNvPr>
            <p:cNvCxnSpPr/>
            <p:nvPr/>
          </p:nvCxnSpPr>
          <p:spPr>
            <a:xfrm>
              <a:off x="6122517" y="3679130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Gerader Verbinder 492">
              <a:extLst>
                <a:ext uri="{FF2B5EF4-FFF2-40B4-BE49-F238E27FC236}">
                  <a16:creationId xmlns:a16="http://schemas.microsoft.com/office/drawing/2014/main" id="{D575F356-30B8-48B6-8901-1D1C97681695}"/>
                </a:ext>
              </a:extLst>
            </p:cNvPr>
            <p:cNvCxnSpPr/>
            <p:nvPr/>
          </p:nvCxnSpPr>
          <p:spPr>
            <a:xfrm>
              <a:off x="6298295" y="3679482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Gerader Verbinder 493">
              <a:extLst>
                <a:ext uri="{FF2B5EF4-FFF2-40B4-BE49-F238E27FC236}">
                  <a16:creationId xmlns:a16="http://schemas.microsoft.com/office/drawing/2014/main" id="{E15D34D1-F300-4089-89E3-E33589B85EE9}"/>
                </a:ext>
              </a:extLst>
            </p:cNvPr>
            <p:cNvCxnSpPr/>
            <p:nvPr/>
          </p:nvCxnSpPr>
          <p:spPr>
            <a:xfrm>
              <a:off x="6475302" y="3679480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Gerader Verbinder 494">
              <a:extLst>
                <a:ext uri="{FF2B5EF4-FFF2-40B4-BE49-F238E27FC236}">
                  <a16:creationId xmlns:a16="http://schemas.microsoft.com/office/drawing/2014/main" id="{EAA0A318-50DE-4033-A25C-CBA396A9183B}"/>
                </a:ext>
              </a:extLst>
            </p:cNvPr>
            <p:cNvCxnSpPr/>
            <p:nvPr/>
          </p:nvCxnSpPr>
          <p:spPr>
            <a:xfrm>
              <a:off x="6652309" y="3679478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Gerader Verbinder 495">
              <a:extLst>
                <a:ext uri="{FF2B5EF4-FFF2-40B4-BE49-F238E27FC236}">
                  <a16:creationId xmlns:a16="http://schemas.microsoft.com/office/drawing/2014/main" id="{19F593F4-D650-4316-ADB7-28977E334461}"/>
                </a:ext>
              </a:extLst>
            </p:cNvPr>
            <p:cNvCxnSpPr/>
            <p:nvPr/>
          </p:nvCxnSpPr>
          <p:spPr>
            <a:xfrm>
              <a:off x="6829316" y="3679476"/>
              <a:ext cx="0" cy="122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7" name="Freihandform: Form 496">
            <a:extLst>
              <a:ext uri="{FF2B5EF4-FFF2-40B4-BE49-F238E27FC236}">
                <a16:creationId xmlns:a16="http://schemas.microsoft.com/office/drawing/2014/main" id="{D093341E-A080-40DB-B0E2-677343C9C075}"/>
              </a:ext>
            </a:extLst>
          </p:cNvPr>
          <p:cNvSpPr/>
          <p:nvPr/>
        </p:nvSpPr>
        <p:spPr>
          <a:xfrm>
            <a:off x="310640" y="1459832"/>
            <a:ext cx="1796729" cy="619420"/>
          </a:xfrm>
          <a:custGeom>
            <a:avLst/>
            <a:gdLst>
              <a:gd name="connsiteX0" fmla="*/ 0 w 2395638"/>
              <a:gd name="connsiteY0" fmla="*/ 0 h 825893"/>
              <a:gd name="connsiteX1" fmla="*/ 113312 w 2395638"/>
              <a:gd name="connsiteY1" fmla="*/ 0 h 825893"/>
              <a:gd name="connsiteX2" fmla="*/ 113312 w 2395638"/>
              <a:gd name="connsiteY2" fmla="*/ 200305 h 825893"/>
              <a:gd name="connsiteX3" fmla="*/ 2395638 w 2395638"/>
              <a:gd name="connsiteY3" fmla="*/ 200305 h 825893"/>
              <a:gd name="connsiteX4" fmla="*/ 2395638 w 2395638"/>
              <a:gd name="connsiteY4" fmla="*/ 632305 h 825893"/>
              <a:gd name="connsiteX5" fmla="*/ 113312 w 2395638"/>
              <a:gd name="connsiteY5" fmla="*/ 632305 h 825893"/>
              <a:gd name="connsiteX6" fmla="*/ 113312 w 2395638"/>
              <a:gd name="connsiteY6" fmla="*/ 825893 h 825893"/>
              <a:gd name="connsiteX7" fmla="*/ 0 w 2395638"/>
              <a:gd name="connsiteY7" fmla="*/ 825893 h 8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638" h="825893">
                <a:moveTo>
                  <a:pt x="0" y="0"/>
                </a:moveTo>
                <a:lnTo>
                  <a:pt x="113312" y="0"/>
                </a:lnTo>
                <a:lnTo>
                  <a:pt x="113312" y="200305"/>
                </a:lnTo>
                <a:lnTo>
                  <a:pt x="2395638" y="200305"/>
                </a:lnTo>
                <a:lnTo>
                  <a:pt x="2395638" y="632305"/>
                </a:lnTo>
                <a:lnTo>
                  <a:pt x="113312" y="632305"/>
                </a:lnTo>
                <a:lnTo>
                  <a:pt x="113312" y="825893"/>
                </a:lnTo>
                <a:lnTo>
                  <a:pt x="0" y="8258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3B8EC3D8-F27F-4A8E-9DAF-BB2ADF52C5D0}"/>
              </a:ext>
            </a:extLst>
          </p:cNvPr>
          <p:cNvGrpSpPr/>
          <p:nvPr/>
        </p:nvGrpSpPr>
        <p:grpSpPr>
          <a:xfrm>
            <a:off x="638661" y="1462557"/>
            <a:ext cx="2070568" cy="619420"/>
            <a:chOff x="2101892" y="3820985"/>
            <a:chExt cx="2760757" cy="825893"/>
          </a:xfrm>
        </p:grpSpPr>
        <p:sp>
          <p:nvSpPr>
            <p:cNvPr id="499" name="Freihandform: Form 498">
              <a:extLst>
                <a:ext uri="{FF2B5EF4-FFF2-40B4-BE49-F238E27FC236}">
                  <a16:creationId xmlns:a16="http://schemas.microsoft.com/office/drawing/2014/main" id="{D215A115-1540-42D3-B79D-B9349F3C34E3}"/>
                </a:ext>
              </a:extLst>
            </p:cNvPr>
            <p:cNvSpPr/>
            <p:nvPr/>
          </p:nvSpPr>
          <p:spPr>
            <a:xfrm>
              <a:off x="2101892" y="3820985"/>
              <a:ext cx="2760757" cy="825893"/>
            </a:xfrm>
            <a:custGeom>
              <a:avLst/>
              <a:gdLst>
                <a:gd name="connsiteX0" fmla="*/ 0 w 2760757"/>
                <a:gd name="connsiteY0" fmla="*/ 0 h 825893"/>
                <a:gd name="connsiteX1" fmla="*/ 113312 w 2760757"/>
                <a:gd name="connsiteY1" fmla="*/ 0 h 825893"/>
                <a:gd name="connsiteX2" fmla="*/ 113312 w 2760757"/>
                <a:gd name="connsiteY2" fmla="*/ 151332 h 825893"/>
                <a:gd name="connsiteX3" fmla="*/ 2351131 w 2760757"/>
                <a:gd name="connsiteY3" fmla="*/ 151332 h 825893"/>
                <a:gd name="connsiteX4" fmla="*/ 2351131 w 2760757"/>
                <a:gd name="connsiteY4" fmla="*/ 268414 h 825893"/>
                <a:gd name="connsiteX5" fmla="*/ 2760757 w 2760757"/>
                <a:gd name="connsiteY5" fmla="*/ 268414 h 825893"/>
                <a:gd name="connsiteX6" fmla="*/ 2760757 w 2760757"/>
                <a:gd name="connsiteY6" fmla="*/ 376364 h 825893"/>
                <a:gd name="connsiteX7" fmla="*/ 2351131 w 2760757"/>
                <a:gd name="connsiteY7" fmla="*/ 376364 h 825893"/>
                <a:gd name="connsiteX8" fmla="*/ 2351131 w 2760757"/>
                <a:gd name="connsiteY8" fmla="*/ 674559 h 825893"/>
                <a:gd name="connsiteX9" fmla="*/ 113312 w 2760757"/>
                <a:gd name="connsiteY9" fmla="*/ 674559 h 825893"/>
                <a:gd name="connsiteX10" fmla="*/ 113312 w 2760757"/>
                <a:gd name="connsiteY10" fmla="*/ 825893 h 825893"/>
                <a:gd name="connsiteX11" fmla="*/ 0 w 2760757"/>
                <a:gd name="connsiteY11" fmla="*/ 825893 h 82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757" h="825893">
                  <a:moveTo>
                    <a:pt x="0" y="0"/>
                  </a:moveTo>
                  <a:lnTo>
                    <a:pt x="113312" y="0"/>
                  </a:lnTo>
                  <a:lnTo>
                    <a:pt x="113312" y="151332"/>
                  </a:lnTo>
                  <a:lnTo>
                    <a:pt x="2351131" y="151332"/>
                  </a:lnTo>
                  <a:lnTo>
                    <a:pt x="2351131" y="268414"/>
                  </a:lnTo>
                  <a:lnTo>
                    <a:pt x="2760757" y="268414"/>
                  </a:lnTo>
                  <a:lnTo>
                    <a:pt x="2760757" y="376364"/>
                  </a:lnTo>
                  <a:lnTo>
                    <a:pt x="2351131" y="376364"/>
                  </a:lnTo>
                  <a:lnTo>
                    <a:pt x="2351131" y="674559"/>
                  </a:lnTo>
                  <a:lnTo>
                    <a:pt x="113312" y="674559"/>
                  </a:lnTo>
                  <a:lnTo>
                    <a:pt x="113312" y="825893"/>
                  </a:lnTo>
                  <a:lnTo>
                    <a:pt x="0" y="82589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00" name="Gruppieren 499">
              <a:extLst>
                <a:ext uri="{FF2B5EF4-FFF2-40B4-BE49-F238E27FC236}">
                  <a16:creationId xmlns:a16="http://schemas.microsoft.com/office/drawing/2014/main" id="{DC33AE11-ED12-492E-8B7A-661A1D7743C7}"/>
                </a:ext>
              </a:extLst>
            </p:cNvPr>
            <p:cNvGrpSpPr/>
            <p:nvPr/>
          </p:nvGrpSpPr>
          <p:grpSpPr>
            <a:xfrm>
              <a:off x="2728501" y="4212473"/>
              <a:ext cx="1395941" cy="179096"/>
              <a:chOff x="4831309" y="2945763"/>
              <a:chExt cx="1841232" cy="236226"/>
            </a:xfrm>
          </p:grpSpPr>
          <p:cxnSp>
            <p:nvCxnSpPr>
              <p:cNvPr id="501" name="Gerader Verbinder 500">
                <a:extLst>
                  <a:ext uri="{FF2B5EF4-FFF2-40B4-BE49-F238E27FC236}">
                    <a16:creationId xmlns:a16="http://schemas.microsoft.com/office/drawing/2014/main" id="{D235C2F8-6F5B-46FB-94C8-F433D37D4266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Gerader Verbinder 501">
                <a:extLst>
                  <a:ext uri="{FF2B5EF4-FFF2-40B4-BE49-F238E27FC236}">
                    <a16:creationId xmlns:a16="http://schemas.microsoft.com/office/drawing/2014/main" id="{F5E146B1-B6E6-4C45-AEF2-E4E85A9806DF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Gerader Verbinder 502">
                <a:extLst>
                  <a:ext uri="{FF2B5EF4-FFF2-40B4-BE49-F238E27FC236}">
                    <a16:creationId xmlns:a16="http://schemas.microsoft.com/office/drawing/2014/main" id="{09F5688C-EF26-47CA-87FC-EE8D2B8D7274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r Verbinder 503">
                <a:extLst>
                  <a:ext uri="{FF2B5EF4-FFF2-40B4-BE49-F238E27FC236}">
                    <a16:creationId xmlns:a16="http://schemas.microsoft.com/office/drawing/2014/main" id="{0E83B9BB-2D48-4C10-BA77-E327038A41C7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Gerader Verbinder 504">
                <a:extLst>
                  <a:ext uri="{FF2B5EF4-FFF2-40B4-BE49-F238E27FC236}">
                    <a16:creationId xmlns:a16="http://schemas.microsoft.com/office/drawing/2014/main" id="{338D7BCB-8A37-4BE0-BC6E-54E821825F04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Gerader Verbinder 505">
                <a:extLst>
                  <a:ext uri="{FF2B5EF4-FFF2-40B4-BE49-F238E27FC236}">
                    <a16:creationId xmlns:a16="http://schemas.microsoft.com/office/drawing/2014/main" id="{25E6DDAF-3DB4-4025-853D-DB03E60DCF6D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r Verbinder 506">
                <a:extLst>
                  <a:ext uri="{FF2B5EF4-FFF2-40B4-BE49-F238E27FC236}">
                    <a16:creationId xmlns:a16="http://schemas.microsoft.com/office/drawing/2014/main" id="{147BBE7F-26F2-4FBD-9A64-D1553F4F3B01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Gerader Verbinder 507">
                <a:extLst>
                  <a:ext uri="{FF2B5EF4-FFF2-40B4-BE49-F238E27FC236}">
                    <a16:creationId xmlns:a16="http://schemas.microsoft.com/office/drawing/2014/main" id="{539BAF50-5689-46CB-97C6-BFFA62A6DCD1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Gerader Verbinder 508">
                <a:extLst>
                  <a:ext uri="{FF2B5EF4-FFF2-40B4-BE49-F238E27FC236}">
                    <a16:creationId xmlns:a16="http://schemas.microsoft.com/office/drawing/2014/main" id="{012ACE4B-5F59-452B-B212-B98A60EA97B8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r Verbinder 509">
                <a:extLst>
                  <a:ext uri="{FF2B5EF4-FFF2-40B4-BE49-F238E27FC236}">
                    <a16:creationId xmlns:a16="http://schemas.microsoft.com/office/drawing/2014/main" id="{5AEDE1F1-8742-468B-A52B-BE1DDC24D5B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1" name="Freihandform: Form 510">
            <a:extLst>
              <a:ext uri="{FF2B5EF4-FFF2-40B4-BE49-F238E27FC236}">
                <a16:creationId xmlns:a16="http://schemas.microsoft.com/office/drawing/2014/main" id="{D2BA1603-E031-46FD-BCA2-74E87E20BF52}"/>
              </a:ext>
            </a:extLst>
          </p:cNvPr>
          <p:cNvSpPr/>
          <p:nvPr/>
        </p:nvSpPr>
        <p:spPr>
          <a:xfrm>
            <a:off x="307877" y="2191924"/>
            <a:ext cx="2036604" cy="715070"/>
          </a:xfrm>
          <a:custGeom>
            <a:avLst/>
            <a:gdLst>
              <a:gd name="connsiteX0" fmla="*/ 0 w 2715472"/>
              <a:gd name="connsiteY0" fmla="*/ 0 h 953426"/>
              <a:gd name="connsiteX1" fmla="*/ 121474 w 2715472"/>
              <a:gd name="connsiteY1" fmla="*/ 0 h 953426"/>
              <a:gd name="connsiteX2" fmla="*/ 121474 w 2715472"/>
              <a:gd name="connsiteY2" fmla="*/ 241276 h 953426"/>
              <a:gd name="connsiteX3" fmla="*/ 2715472 w 2715472"/>
              <a:gd name="connsiteY3" fmla="*/ 241276 h 953426"/>
              <a:gd name="connsiteX4" fmla="*/ 2715472 w 2715472"/>
              <a:gd name="connsiteY4" fmla="*/ 724184 h 953426"/>
              <a:gd name="connsiteX5" fmla="*/ 121474 w 2715472"/>
              <a:gd name="connsiteY5" fmla="*/ 724184 h 953426"/>
              <a:gd name="connsiteX6" fmla="*/ 121474 w 2715472"/>
              <a:gd name="connsiteY6" fmla="*/ 953426 h 953426"/>
              <a:gd name="connsiteX7" fmla="*/ 0 w 2715472"/>
              <a:gd name="connsiteY7" fmla="*/ 953426 h 9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5472" h="953426">
                <a:moveTo>
                  <a:pt x="0" y="0"/>
                </a:moveTo>
                <a:lnTo>
                  <a:pt x="121474" y="0"/>
                </a:lnTo>
                <a:lnTo>
                  <a:pt x="121474" y="241276"/>
                </a:lnTo>
                <a:lnTo>
                  <a:pt x="2715472" y="241276"/>
                </a:lnTo>
                <a:lnTo>
                  <a:pt x="2715472" y="724184"/>
                </a:lnTo>
                <a:lnTo>
                  <a:pt x="121474" y="724184"/>
                </a:lnTo>
                <a:lnTo>
                  <a:pt x="121474" y="953426"/>
                </a:lnTo>
                <a:lnTo>
                  <a:pt x="0" y="953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CA84C236-7E18-4C2D-AB33-5F459FF923E4}"/>
              </a:ext>
            </a:extLst>
          </p:cNvPr>
          <p:cNvGrpSpPr/>
          <p:nvPr/>
        </p:nvGrpSpPr>
        <p:grpSpPr>
          <a:xfrm>
            <a:off x="708056" y="2199427"/>
            <a:ext cx="2227257" cy="715070"/>
            <a:chOff x="2220057" y="4287401"/>
            <a:chExt cx="2969676" cy="953426"/>
          </a:xfrm>
        </p:grpSpPr>
        <p:sp>
          <p:nvSpPr>
            <p:cNvPr id="513" name="Freihandform: Form 512">
              <a:extLst>
                <a:ext uri="{FF2B5EF4-FFF2-40B4-BE49-F238E27FC236}">
                  <a16:creationId xmlns:a16="http://schemas.microsoft.com/office/drawing/2014/main" id="{63C5BA17-B3BE-4305-845A-25CC93E13B9E}"/>
                </a:ext>
              </a:extLst>
            </p:cNvPr>
            <p:cNvSpPr/>
            <p:nvPr/>
          </p:nvSpPr>
          <p:spPr>
            <a:xfrm>
              <a:off x="2220057" y="4287401"/>
              <a:ext cx="2969676" cy="953426"/>
            </a:xfrm>
            <a:custGeom>
              <a:avLst/>
              <a:gdLst>
                <a:gd name="connsiteX0" fmla="*/ 0 w 2969676"/>
                <a:gd name="connsiteY0" fmla="*/ 0 h 953426"/>
                <a:gd name="connsiteX1" fmla="*/ 121474 w 2969676"/>
                <a:gd name="connsiteY1" fmla="*/ 0 h 953426"/>
                <a:gd name="connsiteX2" fmla="*/ 121474 w 2969676"/>
                <a:gd name="connsiteY2" fmla="*/ 183623 h 953426"/>
                <a:gd name="connsiteX3" fmla="*/ 2559467 w 2969676"/>
                <a:gd name="connsiteY3" fmla="*/ 183623 h 953426"/>
                <a:gd name="connsiteX4" fmla="*/ 2559467 w 2969676"/>
                <a:gd name="connsiteY4" fmla="*/ 317964 h 953426"/>
                <a:gd name="connsiteX5" fmla="*/ 2969676 w 2969676"/>
                <a:gd name="connsiteY5" fmla="*/ 317964 h 953426"/>
                <a:gd name="connsiteX6" fmla="*/ 2969676 w 2969676"/>
                <a:gd name="connsiteY6" fmla="*/ 425914 h 953426"/>
                <a:gd name="connsiteX7" fmla="*/ 2559467 w 2969676"/>
                <a:gd name="connsiteY7" fmla="*/ 425914 h 953426"/>
                <a:gd name="connsiteX8" fmla="*/ 2559467 w 2969676"/>
                <a:gd name="connsiteY8" fmla="*/ 769803 h 953426"/>
                <a:gd name="connsiteX9" fmla="*/ 121474 w 2969676"/>
                <a:gd name="connsiteY9" fmla="*/ 769803 h 953426"/>
                <a:gd name="connsiteX10" fmla="*/ 121474 w 2969676"/>
                <a:gd name="connsiteY10" fmla="*/ 953426 h 953426"/>
                <a:gd name="connsiteX11" fmla="*/ 0 w 2969676"/>
                <a:gd name="connsiteY11" fmla="*/ 953426 h 95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9676" h="953426">
                  <a:moveTo>
                    <a:pt x="0" y="0"/>
                  </a:moveTo>
                  <a:lnTo>
                    <a:pt x="121474" y="0"/>
                  </a:lnTo>
                  <a:lnTo>
                    <a:pt x="121474" y="183623"/>
                  </a:lnTo>
                  <a:lnTo>
                    <a:pt x="2559467" y="183623"/>
                  </a:lnTo>
                  <a:lnTo>
                    <a:pt x="2559467" y="317964"/>
                  </a:lnTo>
                  <a:lnTo>
                    <a:pt x="2969676" y="317964"/>
                  </a:lnTo>
                  <a:lnTo>
                    <a:pt x="2969676" y="425914"/>
                  </a:lnTo>
                  <a:lnTo>
                    <a:pt x="2559467" y="425914"/>
                  </a:lnTo>
                  <a:lnTo>
                    <a:pt x="2559467" y="769803"/>
                  </a:lnTo>
                  <a:lnTo>
                    <a:pt x="121474" y="769803"/>
                  </a:lnTo>
                  <a:lnTo>
                    <a:pt x="121474" y="953426"/>
                  </a:lnTo>
                  <a:lnTo>
                    <a:pt x="0" y="953426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14" name="Gruppieren 513">
              <a:extLst>
                <a:ext uri="{FF2B5EF4-FFF2-40B4-BE49-F238E27FC236}">
                  <a16:creationId xmlns:a16="http://schemas.microsoft.com/office/drawing/2014/main" id="{43CE8E86-6CE4-40E4-AC84-9ECD9D9350AD}"/>
                </a:ext>
              </a:extLst>
            </p:cNvPr>
            <p:cNvGrpSpPr/>
            <p:nvPr/>
          </p:nvGrpSpPr>
          <p:grpSpPr>
            <a:xfrm>
              <a:off x="3053416" y="4754109"/>
              <a:ext cx="1395941" cy="179096"/>
              <a:chOff x="4831309" y="2945763"/>
              <a:chExt cx="1841232" cy="236226"/>
            </a:xfrm>
          </p:grpSpPr>
          <p:cxnSp>
            <p:nvCxnSpPr>
              <p:cNvPr id="515" name="Gerader Verbinder 514">
                <a:extLst>
                  <a:ext uri="{FF2B5EF4-FFF2-40B4-BE49-F238E27FC236}">
                    <a16:creationId xmlns:a16="http://schemas.microsoft.com/office/drawing/2014/main" id="{9B3CF035-DD67-4F02-B99E-0C918760989F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Gerader Verbinder 515">
                <a:extLst>
                  <a:ext uri="{FF2B5EF4-FFF2-40B4-BE49-F238E27FC236}">
                    <a16:creationId xmlns:a16="http://schemas.microsoft.com/office/drawing/2014/main" id="{B61150EA-4573-4F5A-BD3D-F36E574D6292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Gerader Verbinder 516">
                <a:extLst>
                  <a:ext uri="{FF2B5EF4-FFF2-40B4-BE49-F238E27FC236}">
                    <a16:creationId xmlns:a16="http://schemas.microsoft.com/office/drawing/2014/main" id="{31C5B250-3935-44CB-BC84-F34E056F2F1B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r Verbinder 517">
                <a:extLst>
                  <a:ext uri="{FF2B5EF4-FFF2-40B4-BE49-F238E27FC236}">
                    <a16:creationId xmlns:a16="http://schemas.microsoft.com/office/drawing/2014/main" id="{2DDD279B-C279-42B1-A80B-61F9696963C0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r Verbinder 518">
                <a:extLst>
                  <a:ext uri="{FF2B5EF4-FFF2-40B4-BE49-F238E27FC236}">
                    <a16:creationId xmlns:a16="http://schemas.microsoft.com/office/drawing/2014/main" id="{07CDB701-8086-4702-938E-D97CB660CF9D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Gerader Verbinder 519">
                <a:extLst>
                  <a:ext uri="{FF2B5EF4-FFF2-40B4-BE49-F238E27FC236}">
                    <a16:creationId xmlns:a16="http://schemas.microsoft.com/office/drawing/2014/main" id="{A4C8D8BE-E9B5-4EF4-A99D-ABC3EDFD93A7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Gerader Verbinder 520">
                <a:extLst>
                  <a:ext uri="{FF2B5EF4-FFF2-40B4-BE49-F238E27FC236}">
                    <a16:creationId xmlns:a16="http://schemas.microsoft.com/office/drawing/2014/main" id="{6B6CE153-198A-4F26-9EB1-019EF830D72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Gerader Verbinder 521">
                <a:extLst>
                  <a:ext uri="{FF2B5EF4-FFF2-40B4-BE49-F238E27FC236}">
                    <a16:creationId xmlns:a16="http://schemas.microsoft.com/office/drawing/2014/main" id="{2B1FDF41-7115-49B7-A83C-B8A0E7A3A1A0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Gerader Verbinder 522">
                <a:extLst>
                  <a:ext uri="{FF2B5EF4-FFF2-40B4-BE49-F238E27FC236}">
                    <a16:creationId xmlns:a16="http://schemas.microsoft.com/office/drawing/2014/main" id="{074D7999-6C1F-46B1-A0BF-17AE068267B1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Gerader Verbinder 523">
                <a:extLst>
                  <a:ext uri="{FF2B5EF4-FFF2-40B4-BE49-F238E27FC236}">
                    <a16:creationId xmlns:a16="http://schemas.microsoft.com/office/drawing/2014/main" id="{E1FE2DC4-8B16-4386-8531-D5E47D1AA265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5" name="Gruppieren 524">
            <a:extLst>
              <a:ext uri="{FF2B5EF4-FFF2-40B4-BE49-F238E27FC236}">
                <a16:creationId xmlns:a16="http://schemas.microsoft.com/office/drawing/2014/main" id="{F7AE23B7-7ABD-42F8-8497-70667C518CBD}"/>
              </a:ext>
            </a:extLst>
          </p:cNvPr>
          <p:cNvGrpSpPr/>
          <p:nvPr/>
        </p:nvGrpSpPr>
        <p:grpSpPr>
          <a:xfrm>
            <a:off x="311438" y="4869913"/>
            <a:ext cx="2951427" cy="1075280"/>
            <a:chOff x="6267318" y="2767294"/>
            <a:chExt cx="3935236" cy="1433706"/>
          </a:xfrm>
        </p:grpSpPr>
        <p:grpSp>
          <p:nvGrpSpPr>
            <p:cNvPr id="526" name="Gruppieren 525">
              <a:extLst>
                <a:ext uri="{FF2B5EF4-FFF2-40B4-BE49-F238E27FC236}">
                  <a16:creationId xmlns:a16="http://schemas.microsoft.com/office/drawing/2014/main" id="{C3494BAE-3C0C-4CCE-8C5A-198B893D0883}"/>
                </a:ext>
              </a:extLst>
            </p:cNvPr>
            <p:cNvGrpSpPr/>
            <p:nvPr/>
          </p:nvGrpSpPr>
          <p:grpSpPr>
            <a:xfrm>
              <a:off x="6267318" y="2878955"/>
              <a:ext cx="3935236" cy="1218496"/>
              <a:chOff x="400813" y="3347815"/>
              <a:chExt cx="3935236" cy="1218496"/>
            </a:xfrm>
          </p:grpSpPr>
          <p:sp>
            <p:nvSpPr>
              <p:cNvPr id="529" name="Freihandform: Form 528">
                <a:extLst>
                  <a:ext uri="{FF2B5EF4-FFF2-40B4-BE49-F238E27FC236}">
                    <a16:creationId xmlns:a16="http://schemas.microsoft.com/office/drawing/2014/main" id="{DC35BA82-0B13-4813-A324-076FF4B32859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0" name="Rechteck 529">
                <a:extLst>
                  <a:ext uri="{FF2B5EF4-FFF2-40B4-BE49-F238E27FC236}">
                    <a16:creationId xmlns:a16="http://schemas.microsoft.com/office/drawing/2014/main" id="{F23853CD-4822-482E-993A-91B2972B80A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1" name="Freihandform: Form 530">
                <a:extLst>
                  <a:ext uri="{FF2B5EF4-FFF2-40B4-BE49-F238E27FC236}">
                    <a16:creationId xmlns:a16="http://schemas.microsoft.com/office/drawing/2014/main" id="{A195C088-2678-403F-99FA-6B025A1FF5AB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27" name="Freihandform: Form 526">
              <a:extLst>
                <a:ext uri="{FF2B5EF4-FFF2-40B4-BE49-F238E27FC236}">
                  <a16:creationId xmlns:a16="http://schemas.microsoft.com/office/drawing/2014/main" id="{AFB75B2F-02F5-4CB8-B3F6-8F64C8E6FB5B}"/>
                </a:ext>
              </a:extLst>
            </p:cNvPr>
            <p:cNvSpPr/>
            <p:nvPr/>
          </p:nvSpPr>
          <p:spPr>
            <a:xfrm rot="3830900">
              <a:off x="8810159" y="2939698"/>
              <a:ext cx="658001" cy="313194"/>
            </a:xfrm>
            <a:custGeom>
              <a:avLst/>
              <a:gdLst>
                <a:gd name="connsiteX0" fmla="*/ 0 w 658001"/>
                <a:gd name="connsiteY0" fmla="*/ 0 h 313194"/>
                <a:gd name="connsiteX1" fmla="*/ 103730 w 658001"/>
                <a:gd name="connsiteY1" fmla="*/ 0 h 313194"/>
                <a:gd name="connsiteX2" fmla="*/ 658001 w 658001"/>
                <a:gd name="connsiteY2" fmla="*/ 272155 h 313194"/>
                <a:gd name="connsiteX3" fmla="*/ 637851 w 658001"/>
                <a:gd name="connsiteY3" fmla="*/ 313194 h 313194"/>
                <a:gd name="connsiteX4" fmla="*/ 0 w 658001"/>
                <a:gd name="connsiteY4" fmla="*/ 0 h 31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001" h="313194">
                  <a:moveTo>
                    <a:pt x="0" y="0"/>
                  </a:moveTo>
                  <a:lnTo>
                    <a:pt x="103730" y="0"/>
                  </a:lnTo>
                  <a:lnTo>
                    <a:pt x="658001" y="272155"/>
                  </a:lnTo>
                  <a:lnTo>
                    <a:pt x="637851" y="313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28" name="Freihandform: Form 527">
              <a:extLst>
                <a:ext uri="{FF2B5EF4-FFF2-40B4-BE49-F238E27FC236}">
                  <a16:creationId xmlns:a16="http://schemas.microsoft.com/office/drawing/2014/main" id="{BD77C313-263D-4243-AD5F-746F9FF5B7E7}"/>
                </a:ext>
              </a:extLst>
            </p:cNvPr>
            <p:cNvSpPr/>
            <p:nvPr/>
          </p:nvSpPr>
          <p:spPr>
            <a:xfrm rot="5400000">
              <a:off x="8832206" y="3799377"/>
              <a:ext cx="650742" cy="152503"/>
            </a:xfrm>
            <a:custGeom>
              <a:avLst/>
              <a:gdLst>
                <a:gd name="connsiteX0" fmla="*/ 0 w 650742"/>
                <a:gd name="connsiteY0" fmla="*/ 99110 h 152503"/>
                <a:gd name="connsiteX1" fmla="*/ 0 w 650742"/>
                <a:gd name="connsiteY1" fmla="*/ 53391 h 152503"/>
                <a:gd name="connsiteX2" fmla="*/ 605023 w 650742"/>
                <a:gd name="connsiteY2" fmla="*/ 53391 h 152503"/>
                <a:gd name="connsiteX3" fmla="*/ 605023 w 650742"/>
                <a:gd name="connsiteY3" fmla="*/ 0 h 152503"/>
                <a:gd name="connsiteX4" fmla="*/ 650742 w 650742"/>
                <a:gd name="connsiteY4" fmla="*/ 0 h 152503"/>
                <a:gd name="connsiteX5" fmla="*/ 650742 w 650742"/>
                <a:gd name="connsiteY5" fmla="*/ 152503 h 152503"/>
                <a:gd name="connsiteX6" fmla="*/ 605023 w 650742"/>
                <a:gd name="connsiteY6" fmla="*/ 152503 h 152503"/>
                <a:gd name="connsiteX7" fmla="*/ 605023 w 650742"/>
                <a:gd name="connsiteY7" fmla="*/ 99110 h 15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42" h="152503">
                  <a:moveTo>
                    <a:pt x="0" y="99110"/>
                  </a:moveTo>
                  <a:lnTo>
                    <a:pt x="0" y="53391"/>
                  </a:lnTo>
                  <a:lnTo>
                    <a:pt x="605023" y="53391"/>
                  </a:lnTo>
                  <a:lnTo>
                    <a:pt x="605023" y="0"/>
                  </a:lnTo>
                  <a:lnTo>
                    <a:pt x="650742" y="0"/>
                  </a:lnTo>
                  <a:lnTo>
                    <a:pt x="650742" y="152503"/>
                  </a:lnTo>
                  <a:lnTo>
                    <a:pt x="605023" y="152503"/>
                  </a:lnTo>
                  <a:lnTo>
                    <a:pt x="605023" y="9911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BE728C73-EFC5-4377-B13B-AEB08846402C}"/>
              </a:ext>
            </a:extLst>
          </p:cNvPr>
          <p:cNvGrpSpPr/>
          <p:nvPr/>
        </p:nvGrpSpPr>
        <p:grpSpPr>
          <a:xfrm>
            <a:off x="4756382" y="1432832"/>
            <a:ext cx="1484999" cy="160020"/>
            <a:chOff x="6170918" y="4175718"/>
            <a:chExt cx="1979998" cy="213360"/>
          </a:xfrm>
        </p:grpSpPr>
        <p:sp>
          <p:nvSpPr>
            <p:cNvPr id="533" name="Freihandform 155">
              <a:extLst>
                <a:ext uri="{FF2B5EF4-FFF2-40B4-BE49-F238E27FC236}">
                  <a16:creationId xmlns:a16="http://schemas.microsoft.com/office/drawing/2014/main" id="{FE243FAC-2DB2-4BD7-AD53-B7CA535764B6}"/>
                </a:ext>
              </a:extLst>
            </p:cNvPr>
            <p:cNvSpPr/>
            <p:nvPr/>
          </p:nvSpPr>
          <p:spPr>
            <a:xfrm rot="16200000">
              <a:off x="6240451" y="4106185"/>
              <a:ext cx="213360" cy="352425"/>
            </a:xfrm>
            <a:custGeom>
              <a:avLst/>
              <a:gdLst>
                <a:gd name="connsiteX0" fmla="*/ 0 w 213360"/>
                <a:gd name="connsiteY0" fmla="*/ 0 h 352425"/>
                <a:gd name="connsiteX1" fmla="*/ 213360 w 213360"/>
                <a:gd name="connsiteY1" fmla="*/ 0 h 352425"/>
                <a:gd name="connsiteX2" fmla="*/ 177165 w 213360"/>
                <a:gd name="connsiteY2" fmla="*/ 352425 h 352425"/>
                <a:gd name="connsiteX3" fmla="*/ 24765 w 213360"/>
                <a:gd name="connsiteY3" fmla="*/ 352425 h 352425"/>
                <a:gd name="connsiteX4" fmla="*/ 0 w 213360"/>
                <a:gd name="connsiteY4" fmla="*/ 0 h 352425"/>
                <a:gd name="connsiteX0" fmla="*/ 0 w 213360"/>
                <a:gd name="connsiteY0" fmla="*/ 0 h 352425"/>
                <a:gd name="connsiteX1" fmla="*/ 213360 w 213360"/>
                <a:gd name="connsiteY1" fmla="*/ 0 h 352425"/>
                <a:gd name="connsiteX2" fmla="*/ 177165 w 213360"/>
                <a:gd name="connsiteY2" fmla="*/ 352425 h 352425"/>
                <a:gd name="connsiteX3" fmla="*/ 30480 w 213360"/>
                <a:gd name="connsiteY3" fmla="*/ 350520 h 352425"/>
                <a:gd name="connsiteX4" fmla="*/ 0 w 213360"/>
                <a:gd name="connsiteY4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" h="352425">
                  <a:moveTo>
                    <a:pt x="0" y="0"/>
                  </a:moveTo>
                  <a:lnTo>
                    <a:pt x="213360" y="0"/>
                  </a:lnTo>
                  <a:lnTo>
                    <a:pt x="177165" y="352425"/>
                  </a:lnTo>
                  <a:lnTo>
                    <a:pt x="30480" y="350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34" name="Gerader Verbinder 533">
              <a:extLst>
                <a:ext uri="{FF2B5EF4-FFF2-40B4-BE49-F238E27FC236}">
                  <a16:creationId xmlns:a16="http://schemas.microsoft.com/office/drawing/2014/main" id="{169357D3-6DD5-42D0-BE06-F7B487177209}"/>
                </a:ext>
              </a:extLst>
            </p:cNvPr>
            <p:cNvCxnSpPr>
              <a:cxnSpLocks/>
            </p:cNvCxnSpPr>
            <p:nvPr/>
          </p:nvCxnSpPr>
          <p:spPr>
            <a:xfrm>
              <a:off x="6523344" y="4282397"/>
              <a:ext cx="16275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5" name="Gruppieren 534">
            <a:extLst>
              <a:ext uri="{FF2B5EF4-FFF2-40B4-BE49-F238E27FC236}">
                <a16:creationId xmlns:a16="http://schemas.microsoft.com/office/drawing/2014/main" id="{9C4204D2-0572-4352-8A3C-9D09A2551ED5}"/>
              </a:ext>
            </a:extLst>
          </p:cNvPr>
          <p:cNvGrpSpPr/>
          <p:nvPr/>
        </p:nvGrpSpPr>
        <p:grpSpPr>
          <a:xfrm>
            <a:off x="4748558" y="974679"/>
            <a:ext cx="1484999" cy="393520"/>
            <a:chOff x="5852128" y="4556370"/>
            <a:chExt cx="1979998" cy="524693"/>
          </a:xfrm>
        </p:grpSpPr>
        <p:grpSp>
          <p:nvGrpSpPr>
            <p:cNvPr id="536" name="Gruppieren 535">
              <a:extLst>
                <a:ext uri="{FF2B5EF4-FFF2-40B4-BE49-F238E27FC236}">
                  <a16:creationId xmlns:a16="http://schemas.microsoft.com/office/drawing/2014/main" id="{A1C7A53C-CA04-4C9D-BC19-51A27A85A7E4}"/>
                </a:ext>
              </a:extLst>
            </p:cNvPr>
            <p:cNvGrpSpPr/>
            <p:nvPr/>
          </p:nvGrpSpPr>
          <p:grpSpPr>
            <a:xfrm>
              <a:off x="5852128" y="4712038"/>
              <a:ext cx="1979998" cy="213360"/>
              <a:chOff x="6170918" y="4175718"/>
              <a:chExt cx="1979998" cy="213360"/>
            </a:xfrm>
          </p:grpSpPr>
          <p:sp>
            <p:nvSpPr>
              <p:cNvPr id="538" name="Freihandform 155">
                <a:extLst>
                  <a:ext uri="{FF2B5EF4-FFF2-40B4-BE49-F238E27FC236}">
                    <a16:creationId xmlns:a16="http://schemas.microsoft.com/office/drawing/2014/main" id="{C821D1F8-ADCF-400D-8D77-EC9802473540}"/>
                  </a:ext>
                </a:extLst>
              </p:cNvPr>
              <p:cNvSpPr/>
              <p:nvPr/>
            </p:nvSpPr>
            <p:spPr>
              <a:xfrm rot="16200000">
                <a:off x="6240451" y="4106185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39" name="Gerader Verbinder 538">
                <a:extLst>
                  <a:ext uri="{FF2B5EF4-FFF2-40B4-BE49-F238E27FC236}">
                    <a16:creationId xmlns:a16="http://schemas.microsoft.com/office/drawing/2014/main" id="{DF80DEA0-2431-4005-8B73-17B3247F9D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3344" y="4282397"/>
                <a:ext cx="16275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7" name="Trapezoid 536">
              <a:extLst>
                <a:ext uri="{FF2B5EF4-FFF2-40B4-BE49-F238E27FC236}">
                  <a16:creationId xmlns:a16="http://schemas.microsoft.com/office/drawing/2014/main" id="{E4E4586B-A3F1-4E50-A016-5029EBE41802}"/>
                </a:ext>
              </a:extLst>
            </p:cNvPr>
            <p:cNvSpPr/>
            <p:nvPr/>
          </p:nvSpPr>
          <p:spPr>
            <a:xfrm rot="5400000">
              <a:off x="6560333" y="4521004"/>
              <a:ext cx="524693" cy="595426"/>
            </a:xfrm>
            <a:prstGeom prst="trapezoid">
              <a:avLst>
                <a:gd name="adj" fmla="val 1947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2AD6443B-6CC3-4FB6-B91E-8F13A403284A}"/>
              </a:ext>
            </a:extLst>
          </p:cNvPr>
          <p:cNvGrpSpPr/>
          <p:nvPr/>
        </p:nvGrpSpPr>
        <p:grpSpPr>
          <a:xfrm rot="16200000">
            <a:off x="2017673" y="2302052"/>
            <a:ext cx="4363337" cy="2630607"/>
            <a:chOff x="354418" y="-759419"/>
            <a:chExt cx="5817782" cy="3507476"/>
          </a:xfrm>
        </p:grpSpPr>
        <p:sp>
          <p:nvSpPr>
            <p:cNvPr id="540" name="Freihandform: Form 539">
              <a:extLst>
                <a:ext uri="{FF2B5EF4-FFF2-40B4-BE49-F238E27FC236}">
                  <a16:creationId xmlns:a16="http://schemas.microsoft.com/office/drawing/2014/main" id="{0D5233CC-B5E6-421A-9219-6D1F54A71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2376" y="701008"/>
              <a:ext cx="1319824" cy="831600"/>
            </a:xfrm>
            <a:custGeom>
              <a:avLst/>
              <a:gdLst>
                <a:gd name="connsiteX0" fmla="*/ 0 w 1319824"/>
                <a:gd name="connsiteY0" fmla="*/ 0 h 831600"/>
                <a:gd name="connsiteX1" fmla="*/ 32100 w 1319824"/>
                <a:gd name="connsiteY1" fmla="*/ 0 h 831600"/>
                <a:gd name="connsiteX2" fmla="*/ 32099 w 1319824"/>
                <a:gd name="connsiteY2" fmla="*/ 2 h 831600"/>
                <a:gd name="connsiteX3" fmla="*/ 165848 w 1319824"/>
                <a:gd name="connsiteY3" fmla="*/ 288668 h 831600"/>
                <a:gd name="connsiteX4" fmla="*/ 165848 w 1319824"/>
                <a:gd name="connsiteY4" fmla="*/ 289872 h 831600"/>
                <a:gd name="connsiteX5" fmla="*/ 1319824 w 1319824"/>
                <a:gd name="connsiteY5" fmla="*/ 341452 h 831600"/>
                <a:gd name="connsiteX6" fmla="*/ 1319824 w 1319824"/>
                <a:gd name="connsiteY6" fmla="*/ 487172 h 831600"/>
                <a:gd name="connsiteX7" fmla="*/ 165848 w 1319824"/>
                <a:gd name="connsiteY7" fmla="*/ 538752 h 831600"/>
                <a:gd name="connsiteX8" fmla="*/ 165848 w 1319824"/>
                <a:gd name="connsiteY8" fmla="*/ 542933 h 831600"/>
                <a:gd name="connsiteX9" fmla="*/ 32099 w 1319824"/>
                <a:gd name="connsiteY9" fmla="*/ 831600 h 831600"/>
                <a:gd name="connsiteX10" fmla="*/ 32099 w 1319824"/>
                <a:gd name="connsiteY10" fmla="*/ 831599 h 831600"/>
                <a:gd name="connsiteX11" fmla="*/ 0 w 1319824"/>
                <a:gd name="connsiteY11" fmla="*/ 831599 h 831600"/>
                <a:gd name="connsiteX12" fmla="*/ 0 w 1319824"/>
                <a:gd name="connsiteY12" fmla="*/ 0 h 83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9824" h="831600">
                  <a:moveTo>
                    <a:pt x="0" y="0"/>
                  </a:moveTo>
                  <a:lnTo>
                    <a:pt x="32100" y="0"/>
                  </a:lnTo>
                  <a:lnTo>
                    <a:pt x="32099" y="2"/>
                  </a:lnTo>
                  <a:lnTo>
                    <a:pt x="165848" y="288668"/>
                  </a:lnTo>
                  <a:lnTo>
                    <a:pt x="165848" y="289872"/>
                  </a:lnTo>
                  <a:lnTo>
                    <a:pt x="1319824" y="341452"/>
                  </a:lnTo>
                  <a:lnTo>
                    <a:pt x="1319824" y="487172"/>
                  </a:lnTo>
                  <a:lnTo>
                    <a:pt x="165848" y="538752"/>
                  </a:lnTo>
                  <a:lnTo>
                    <a:pt x="165848" y="542933"/>
                  </a:lnTo>
                  <a:lnTo>
                    <a:pt x="32099" y="831600"/>
                  </a:lnTo>
                  <a:lnTo>
                    <a:pt x="32099" y="831599"/>
                  </a:lnTo>
                  <a:lnTo>
                    <a:pt x="0" y="83159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41" name="Rechteck 540">
              <a:extLst>
                <a:ext uri="{FF2B5EF4-FFF2-40B4-BE49-F238E27FC236}">
                  <a16:creationId xmlns:a16="http://schemas.microsoft.com/office/drawing/2014/main" id="{17B1CFAF-DFFD-4974-83A3-C186797D464B}"/>
                </a:ext>
              </a:extLst>
            </p:cNvPr>
            <p:cNvSpPr/>
            <p:nvPr/>
          </p:nvSpPr>
          <p:spPr>
            <a:xfrm>
              <a:off x="3725863" y="701160"/>
              <a:ext cx="1128700" cy="831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42" name="Gruppieren 541">
              <a:extLst>
                <a:ext uri="{FF2B5EF4-FFF2-40B4-BE49-F238E27FC236}">
                  <a16:creationId xmlns:a16="http://schemas.microsoft.com/office/drawing/2014/main" id="{7C9DC155-F280-4EE0-A20D-9145A8FA8E78}"/>
                </a:ext>
              </a:extLst>
            </p:cNvPr>
            <p:cNvGrpSpPr/>
            <p:nvPr/>
          </p:nvGrpSpPr>
          <p:grpSpPr>
            <a:xfrm>
              <a:off x="354418" y="507556"/>
              <a:ext cx="3935236" cy="1218496"/>
              <a:chOff x="400813" y="3347815"/>
              <a:chExt cx="3935236" cy="1218496"/>
            </a:xfrm>
          </p:grpSpPr>
          <p:sp>
            <p:nvSpPr>
              <p:cNvPr id="543" name="Freihandform: Form 542">
                <a:extLst>
                  <a:ext uri="{FF2B5EF4-FFF2-40B4-BE49-F238E27FC236}">
                    <a16:creationId xmlns:a16="http://schemas.microsoft.com/office/drawing/2014/main" id="{0426208C-F061-4B20-A3FB-FAED3DEF5532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56325B12-94B0-4B4D-9333-9EE71A5FF3EC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45" name="Freihandform: Form 544">
                <a:extLst>
                  <a:ext uri="{FF2B5EF4-FFF2-40B4-BE49-F238E27FC236}">
                    <a16:creationId xmlns:a16="http://schemas.microsoft.com/office/drawing/2014/main" id="{3F34550F-0684-4BDD-83BE-B8A5EF615A11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46" name="Gruppieren 545">
              <a:extLst>
                <a:ext uri="{FF2B5EF4-FFF2-40B4-BE49-F238E27FC236}">
                  <a16:creationId xmlns:a16="http://schemas.microsoft.com/office/drawing/2014/main" id="{F7EEB63F-D5F6-418A-9243-6D9ADDD164E7}"/>
                </a:ext>
              </a:extLst>
            </p:cNvPr>
            <p:cNvGrpSpPr/>
            <p:nvPr/>
          </p:nvGrpSpPr>
          <p:grpSpPr>
            <a:xfrm>
              <a:off x="1434682" y="-759419"/>
              <a:ext cx="4563309" cy="3507476"/>
              <a:chOff x="1415632" y="1564681"/>
              <a:chExt cx="4563309" cy="3507476"/>
            </a:xfrm>
          </p:grpSpPr>
          <p:sp>
            <p:nvSpPr>
              <p:cNvPr id="547" name="Freihandform: Form 546">
                <a:extLst>
                  <a:ext uri="{FF2B5EF4-FFF2-40B4-BE49-F238E27FC236}">
                    <a16:creationId xmlns:a16="http://schemas.microsoft.com/office/drawing/2014/main" id="{4B301D48-4FDD-42BB-B5C8-778042870754}"/>
                  </a:ext>
                </a:extLst>
              </p:cNvPr>
              <p:cNvSpPr/>
              <p:nvPr/>
            </p:nvSpPr>
            <p:spPr>
              <a:xfrm rot="3214043">
                <a:off x="1943549" y="1036764"/>
                <a:ext cx="3507476" cy="4563309"/>
              </a:xfrm>
              <a:custGeom>
                <a:avLst/>
                <a:gdLst>
                  <a:gd name="connsiteX0" fmla="*/ 0 w 3507476"/>
                  <a:gd name="connsiteY0" fmla="*/ 3839100 h 4563309"/>
                  <a:gd name="connsiteX1" fmla="*/ 63715 w 3507476"/>
                  <a:gd name="connsiteY1" fmla="*/ 3752782 h 4563309"/>
                  <a:gd name="connsiteX2" fmla="*/ 192225 w 3507476"/>
                  <a:gd name="connsiteY2" fmla="*/ 3847641 h 4563309"/>
                  <a:gd name="connsiteX3" fmla="*/ 2202958 w 3507476"/>
                  <a:gd name="connsiteY3" fmla="*/ 1123597 h 4563309"/>
                  <a:gd name="connsiteX4" fmla="*/ 2202960 w 3507476"/>
                  <a:gd name="connsiteY4" fmla="*/ 1123599 h 4563309"/>
                  <a:gd name="connsiteX5" fmla="*/ 2540275 w 3507476"/>
                  <a:gd name="connsiteY5" fmla="*/ 1192672 h 4563309"/>
                  <a:gd name="connsiteX6" fmla="*/ 2541323 w 3507476"/>
                  <a:gd name="connsiteY6" fmla="*/ 1193446 h 4563309"/>
                  <a:gd name="connsiteX7" fmla="*/ 3507476 w 3507476"/>
                  <a:gd name="connsiteY7" fmla="*/ 0 h 4563309"/>
                  <a:gd name="connsiteX8" fmla="*/ 3507476 w 3507476"/>
                  <a:gd name="connsiteY8" fmla="*/ 236994 h 4563309"/>
                  <a:gd name="connsiteX9" fmla="*/ 2758031 w 3507476"/>
                  <a:gd name="connsiteY9" fmla="*/ 1353407 h 4563309"/>
                  <a:gd name="connsiteX10" fmla="*/ 2761672 w 3507476"/>
                  <a:gd name="connsiteY10" fmla="*/ 1356095 h 4563309"/>
                  <a:gd name="connsiteX11" fmla="*/ 2927060 w 3507476"/>
                  <a:gd name="connsiteY11" fmla="*/ 1658088 h 4563309"/>
                  <a:gd name="connsiteX12" fmla="*/ 2927059 w 3507476"/>
                  <a:gd name="connsiteY12" fmla="*/ 1658087 h 4563309"/>
                  <a:gd name="connsiteX13" fmla="*/ 916326 w 3507476"/>
                  <a:gd name="connsiteY13" fmla="*/ 4382131 h 4563309"/>
                  <a:gd name="connsiteX14" fmla="*/ 1044838 w 3507476"/>
                  <a:gd name="connsiteY14" fmla="*/ 4476991 h 4563309"/>
                  <a:gd name="connsiteX15" fmla="*/ 981123 w 3507476"/>
                  <a:gd name="connsiteY15" fmla="*/ 4563309 h 456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07476" h="4563309">
                    <a:moveTo>
                      <a:pt x="0" y="3839100"/>
                    </a:moveTo>
                    <a:lnTo>
                      <a:pt x="63715" y="3752782"/>
                    </a:lnTo>
                    <a:lnTo>
                      <a:pt x="192225" y="3847641"/>
                    </a:lnTo>
                    <a:lnTo>
                      <a:pt x="2202958" y="1123597"/>
                    </a:lnTo>
                    <a:lnTo>
                      <a:pt x="2202960" y="1123599"/>
                    </a:lnTo>
                    <a:lnTo>
                      <a:pt x="2540275" y="1192672"/>
                    </a:lnTo>
                    <a:lnTo>
                      <a:pt x="2541323" y="1193446"/>
                    </a:lnTo>
                    <a:lnTo>
                      <a:pt x="3507476" y="0"/>
                    </a:lnTo>
                    <a:lnTo>
                      <a:pt x="3507476" y="236994"/>
                    </a:lnTo>
                    <a:lnTo>
                      <a:pt x="2758031" y="1353407"/>
                    </a:lnTo>
                    <a:lnTo>
                      <a:pt x="2761672" y="1356095"/>
                    </a:lnTo>
                    <a:lnTo>
                      <a:pt x="2927060" y="1658088"/>
                    </a:lnTo>
                    <a:lnTo>
                      <a:pt x="2927059" y="1658087"/>
                    </a:lnTo>
                    <a:lnTo>
                      <a:pt x="916326" y="4382131"/>
                    </a:lnTo>
                    <a:lnTo>
                      <a:pt x="1044838" y="4476991"/>
                    </a:lnTo>
                    <a:lnTo>
                      <a:pt x="981123" y="456330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548" name="Gruppieren 547">
                <a:extLst>
                  <a:ext uri="{FF2B5EF4-FFF2-40B4-BE49-F238E27FC236}">
                    <a16:creationId xmlns:a16="http://schemas.microsoft.com/office/drawing/2014/main" id="{1B074013-FF46-43DA-AB8F-30C34380A13A}"/>
                  </a:ext>
                </a:extLst>
              </p:cNvPr>
              <p:cNvGrpSpPr/>
              <p:nvPr/>
            </p:nvGrpSpPr>
            <p:grpSpPr>
              <a:xfrm>
                <a:off x="2004784" y="3575804"/>
                <a:ext cx="2444695" cy="179096"/>
                <a:chOff x="0" y="0"/>
                <a:chExt cx="3224586" cy="236239"/>
              </a:xfrm>
            </p:grpSpPr>
            <p:cxnSp>
              <p:nvCxnSpPr>
                <p:cNvPr id="549" name="Gerader Verbinder 548">
                  <a:extLst>
                    <a:ext uri="{FF2B5EF4-FFF2-40B4-BE49-F238E27FC236}">
                      <a16:creationId xmlns:a16="http://schemas.microsoft.com/office/drawing/2014/main" id="{EA7F5A5D-FECF-4533-98BE-09BF3F44D098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>
                  <a:extLst>
                    <a:ext uri="{FF2B5EF4-FFF2-40B4-BE49-F238E27FC236}">
                      <a16:creationId xmlns:a16="http://schemas.microsoft.com/office/drawing/2014/main" id="{D45D0241-5CBC-4959-97FE-50E205176BA3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Gerader Verbinder 550">
                  <a:extLst>
                    <a:ext uri="{FF2B5EF4-FFF2-40B4-BE49-F238E27FC236}">
                      <a16:creationId xmlns:a16="http://schemas.microsoft.com/office/drawing/2014/main" id="{BB7DDC12-291D-4ECC-80B4-C83C158C275F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>
                  <a:extLst>
                    <a:ext uri="{FF2B5EF4-FFF2-40B4-BE49-F238E27FC236}">
                      <a16:creationId xmlns:a16="http://schemas.microsoft.com/office/drawing/2014/main" id="{61A1E22A-4C9D-4185-9E88-64CC44540F7D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Gerader Verbinder 552">
                  <a:extLst>
                    <a:ext uri="{FF2B5EF4-FFF2-40B4-BE49-F238E27FC236}">
                      <a16:creationId xmlns:a16="http://schemas.microsoft.com/office/drawing/2014/main" id="{BAA3AB71-838F-4ED6-90BF-06C8A3CC3826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>
                  <a:extLst>
                    <a:ext uri="{FF2B5EF4-FFF2-40B4-BE49-F238E27FC236}">
                      <a16:creationId xmlns:a16="http://schemas.microsoft.com/office/drawing/2014/main" id="{8588131B-B195-4E40-A23B-717181A8A2DF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r Verbinder 554">
                  <a:extLst>
                    <a:ext uri="{FF2B5EF4-FFF2-40B4-BE49-F238E27FC236}">
                      <a16:creationId xmlns:a16="http://schemas.microsoft.com/office/drawing/2014/main" id="{66BB1E47-32F4-4CD1-9CB7-F60C5C5E6C88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Gerader Verbinder 555">
                  <a:extLst>
                    <a:ext uri="{FF2B5EF4-FFF2-40B4-BE49-F238E27FC236}">
                      <a16:creationId xmlns:a16="http://schemas.microsoft.com/office/drawing/2014/main" id="{1DAA2B0A-B775-4C49-B5CD-B60ADA23308C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Gerader Verbinder 556">
                  <a:extLst>
                    <a:ext uri="{FF2B5EF4-FFF2-40B4-BE49-F238E27FC236}">
                      <a16:creationId xmlns:a16="http://schemas.microsoft.com/office/drawing/2014/main" id="{BA91512C-2DE6-4406-AADC-2F6E01917381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Gerader Verbinder 557">
                  <a:extLst>
                    <a:ext uri="{FF2B5EF4-FFF2-40B4-BE49-F238E27FC236}">
                      <a16:creationId xmlns:a16="http://schemas.microsoft.com/office/drawing/2014/main" id="{DAD3073D-746B-4B9F-ABA0-82F495D47C9D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Gerader Verbinder 558">
                  <a:extLst>
                    <a:ext uri="{FF2B5EF4-FFF2-40B4-BE49-F238E27FC236}">
                      <a16:creationId xmlns:a16="http://schemas.microsoft.com/office/drawing/2014/main" id="{F7D15467-AD07-4090-963D-3D848BAED5FA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>
                  <a:extLst>
                    <a:ext uri="{FF2B5EF4-FFF2-40B4-BE49-F238E27FC236}">
                      <a16:creationId xmlns:a16="http://schemas.microsoft.com/office/drawing/2014/main" id="{A3F0A013-DE9F-4428-AF68-98F7134FF17B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>
                  <a:extLst>
                    <a:ext uri="{FF2B5EF4-FFF2-40B4-BE49-F238E27FC236}">
                      <a16:creationId xmlns:a16="http://schemas.microsoft.com/office/drawing/2014/main" id="{1BED87AB-E013-49A2-B40F-C37D3F8F8195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>
                  <a:extLst>
                    <a:ext uri="{FF2B5EF4-FFF2-40B4-BE49-F238E27FC236}">
                      <a16:creationId xmlns:a16="http://schemas.microsoft.com/office/drawing/2014/main" id="{06F624CB-672D-4B7B-976F-E5B30BF50E22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>
                  <a:extLst>
                    <a:ext uri="{FF2B5EF4-FFF2-40B4-BE49-F238E27FC236}">
                      <a16:creationId xmlns:a16="http://schemas.microsoft.com/office/drawing/2014/main" id="{D040892F-A5E6-4A79-BEF5-A878A1C43A6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>
                  <a:extLst>
                    <a:ext uri="{FF2B5EF4-FFF2-40B4-BE49-F238E27FC236}">
                      <a16:creationId xmlns:a16="http://schemas.microsoft.com/office/drawing/2014/main" id="{69367D8C-E747-4A9E-A45A-7E478766FE14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42DEBEB-FF22-46DD-B8DD-52F80925A8AB}"/>
              </a:ext>
            </a:extLst>
          </p:cNvPr>
          <p:cNvGrpSpPr/>
          <p:nvPr/>
        </p:nvGrpSpPr>
        <p:grpSpPr>
          <a:xfrm rot="5400000">
            <a:off x="5076510" y="4028940"/>
            <a:ext cx="2159536" cy="260186"/>
            <a:chOff x="4696912" y="1702383"/>
            <a:chExt cx="2879381" cy="346914"/>
          </a:xfrm>
        </p:grpSpPr>
        <p:grpSp>
          <p:nvGrpSpPr>
            <p:cNvPr id="565" name="Gruppieren 564">
              <a:extLst>
                <a:ext uri="{FF2B5EF4-FFF2-40B4-BE49-F238E27FC236}">
                  <a16:creationId xmlns:a16="http://schemas.microsoft.com/office/drawing/2014/main" id="{29272F9E-9A7F-4CB2-B78E-688C696E79C8}"/>
                </a:ext>
              </a:extLst>
            </p:cNvPr>
            <p:cNvGrpSpPr/>
            <p:nvPr/>
          </p:nvGrpSpPr>
          <p:grpSpPr>
            <a:xfrm>
              <a:off x="4696912" y="1702383"/>
              <a:ext cx="808915" cy="346914"/>
              <a:chOff x="7664428" y="4746021"/>
              <a:chExt cx="808915" cy="346914"/>
            </a:xfrm>
          </p:grpSpPr>
          <p:sp>
            <p:nvSpPr>
              <p:cNvPr id="566" name="Rechteck 565">
                <a:extLst>
                  <a:ext uri="{FF2B5EF4-FFF2-40B4-BE49-F238E27FC236}">
                    <a16:creationId xmlns:a16="http://schemas.microsoft.com/office/drawing/2014/main" id="{4B0501DE-7428-4754-B802-2B25BCE35AF7}"/>
                  </a:ext>
                </a:extLst>
              </p:cNvPr>
              <p:cNvSpPr/>
              <p:nvPr/>
            </p:nvSpPr>
            <p:spPr>
              <a:xfrm>
                <a:off x="8054243" y="4746021"/>
                <a:ext cx="419100" cy="346914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67" name="Rechteck 566">
                <a:extLst>
                  <a:ext uri="{FF2B5EF4-FFF2-40B4-BE49-F238E27FC236}">
                    <a16:creationId xmlns:a16="http://schemas.microsoft.com/office/drawing/2014/main" id="{27B3E64C-7863-45E1-B368-83C40DB6551F}"/>
                  </a:ext>
                </a:extLst>
              </p:cNvPr>
              <p:cNvSpPr/>
              <p:nvPr/>
            </p:nvSpPr>
            <p:spPr>
              <a:xfrm>
                <a:off x="7664428" y="4819666"/>
                <a:ext cx="389815" cy="199625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68" name="Rechteck 567">
              <a:extLst>
                <a:ext uri="{FF2B5EF4-FFF2-40B4-BE49-F238E27FC236}">
                  <a16:creationId xmlns:a16="http://schemas.microsoft.com/office/drawing/2014/main" id="{71D7768C-B4EE-4716-A40F-EA4610E8E2C7}"/>
                </a:ext>
              </a:extLst>
            </p:cNvPr>
            <p:cNvSpPr/>
            <p:nvPr/>
          </p:nvSpPr>
          <p:spPr>
            <a:xfrm>
              <a:off x="5512958" y="1804836"/>
              <a:ext cx="1253845" cy="144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69" name="Gruppieren 568">
              <a:extLst>
                <a:ext uri="{FF2B5EF4-FFF2-40B4-BE49-F238E27FC236}">
                  <a16:creationId xmlns:a16="http://schemas.microsoft.com/office/drawing/2014/main" id="{8A77EE1E-CB21-4426-A3D5-8CBDC2FF3ED7}"/>
                </a:ext>
              </a:extLst>
            </p:cNvPr>
            <p:cNvGrpSpPr/>
            <p:nvPr/>
          </p:nvGrpSpPr>
          <p:grpSpPr>
            <a:xfrm rot="10800000">
              <a:off x="6767378" y="1702383"/>
              <a:ext cx="808915" cy="346914"/>
              <a:chOff x="7664428" y="4746021"/>
              <a:chExt cx="808915" cy="346914"/>
            </a:xfrm>
          </p:grpSpPr>
          <p:sp>
            <p:nvSpPr>
              <p:cNvPr id="570" name="Rechteck 569">
                <a:extLst>
                  <a:ext uri="{FF2B5EF4-FFF2-40B4-BE49-F238E27FC236}">
                    <a16:creationId xmlns:a16="http://schemas.microsoft.com/office/drawing/2014/main" id="{FD9E0C9A-601E-4241-9CF5-CC75CAC779AE}"/>
                  </a:ext>
                </a:extLst>
              </p:cNvPr>
              <p:cNvSpPr/>
              <p:nvPr/>
            </p:nvSpPr>
            <p:spPr>
              <a:xfrm>
                <a:off x="8054243" y="4746021"/>
                <a:ext cx="419100" cy="346914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1" name="Rechteck 570">
                <a:extLst>
                  <a:ext uri="{FF2B5EF4-FFF2-40B4-BE49-F238E27FC236}">
                    <a16:creationId xmlns:a16="http://schemas.microsoft.com/office/drawing/2014/main" id="{04CC3D8C-87EA-4B21-AE16-98CC8BC969FB}"/>
                  </a:ext>
                </a:extLst>
              </p:cNvPr>
              <p:cNvSpPr/>
              <p:nvPr/>
            </p:nvSpPr>
            <p:spPr>
              <a:xfrm>
                <a:off x="7664428" y="4819666"/>
                <a:ext cx="389815" cy="199625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2A9E84DF-D1BE-46CC-9877-C6B790D87779}"/>
              </a:ext>
            </a:extLst>
          </p:cNvPr>
          <p:cNvGrpSpPr/>
          <p:nvPr/>
        </p:nvGrpSpPr>
        <p:grpSpPr>
          <a:xfrm>
            <a:off x="5082533" y="1681110"/>
            <a:ext cx="1209354" cy="1202692"/>
            <a:chOff x="9234208" y="1162231"/>
            <a:chExt cx="1612472" cy="1603589"/>
          </a:xfrm>
        </p:grpSpPr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9928EE47-4A04-463D-B98E-30C02DC4147B}"/>
                </a:ext>
              </a:extLst>
            </p:cNvPr>
            <p:cNvGrpSpPr/>
            <p:nvPr/>
          </p:nvGrpSpPr>
          <p:grpSpPr>
            <a:xfrm>
              <a:off x="9234208" y="1162231"/>
              <a:ext cx="808915" cy="346914"/>
              <a:chOff x="7664428" y="4746021"/>
              <a:chExt cx="808915" cy="346914"/>
            </a:xfrm>
          </p:grpSpPr>
          <p:sp>
            <p:nvSpPr>
              <p:cNvPr id="578" name="Rechteck 577">
                <a:extLst>
                  <a:ext uri="{FF2B5EF4-FFF2-40B4-BE49-F238E27FC236}">
                    <a16:creationId xmlns:a16="http://schemas.microsoft.com/office/drawing/2014/main" id="{FF94C4E1-37E2-450C-8807-512B336F25B4}"/>
                  </a:ext>
                </a:extLst>
              </p:cNvPr>
              <p:cNvSpPr/>
              <p:nvPr/>
            </p:nvSpPr>
            <p:spPr>
              <a:xfrm>
                <a:off x="8054243" y="4746021"/>
                <a:ext cx="419100" cy="346914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96FC0689-F082-4769-BA95-B9F54FD7372B}"/>
                  </a:ext>
                </a:extLst>
              </p:cNvPr>
              <p:cNvSpPr/>
              <p:nvPr/>
            </p:nvSpPr>
            <p:spPr>
              <a:xfrm>
                <a:off x="7664428" y="4819666"/>
                <a:ext cx="389815" cy="199625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561038CA-9C8B-4E21-BDC2-1AE5722F0245}"/>
                </a:ext>
              </a:extLst>
            </p:cNvPr>
            <p:cNvGrpSpPr/>
            <p:nvPr/>
          </p:nvGrpSpPr>
          <p:grpSpPr>
            <a:xfrm rot="16200000">
              <a:off x="10268765" y="2187906"/>
              <a:ext cx="808915" cy="346914"/>
              <a:chOff x="7664428" y="4746021"/>
              <a:chExt cx="808915" cy="346914"/>
            </a:xfrm>
          </p:grpSpPr>
          <p:sp>
            <p:nvSpPr>
              <p:cNvPr id="576" name="Rechteck 575">
                <a:extLst>
                  <a:ext uri="{FF2B5EF4-FFF2-40B4-BE49-F238E27FC236}">
                    <a16:creationId xmlns:a16="http://schemas.microsoft.com/office/drawing/2014/main" id="{9866CE12-00CB-470F-B155-86CABA57A4EF}"/>
                  </a:ext>
                </a:extLst>
              </p:cNvPr>
              <p:cNvSpPr/>
              <p:nvPr/>
            </p:nvSpPr>
            <p:spPr>
              <a:xfrm>
                <a:off x="8054243" y="4746021"/>
                <a:ext cx="419100" cy="346914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7" name="Rechteck 576">
                <a:extLst>
                  <a:ext uri="{FF2B5EF4-FFF2-40B4-BE49-F238E27FC236}">
                    <a16:creationId xmlns:a16="http://schemas.microsoft.com/office/drawing/2014/main" id="{B35DD603-D6E7-4E57-B4E9-20BD056525F5}"/>
                  </a:ext>
                </a:extLst>
              </p:cNvPr>
              <p:cNvSpPr/>
              <p:nvPr/>
            </p:nvSpPr>
            <p:spPr>
              <a:xfrm>
                <a:off x="7664428" y="4819666"/>
                <a:ext cx="389815" cy="199625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75" name="Freihandform: Form 574">
              <a:extLst>
                <a:ext uri="{FF2B5EF4-FFF2-40B4-BE49-F238E27FC236}">
                  <a16:creationId xmlns:a16="http://schemas.microsoft.com/office/drawing/2014/main" id="{289D26E2-2F86-4AF1-BFCE-9B2F9D7EFA5B}"/>
                </a:ext>
              </a:extLst>
            </p:cNvPr>
            <p:cNvSpPr/>
            <p:nvPr/>
          </p:nvSpPr>
          <p:spPr>
            <a:xfrm rot="5400000">
              <a:off x="10049666" y="1260623"/>
              <a:ext cx="689399" cy="699345"/>
            </a:xfrm>
            <a:custGeom>
              <a:avLst/>
              <a:gdLst>
                <a:gd name="connsiteX0" fmla="*/ 0 w 689398"/>
                <a:gd name="connsiteY0" fmla="*/ 144002 h 698922"/>
                <a:gd name="connsiteX1" fmla="*/ 0 w 689398"/>
                <a:gd name="connsiteY1" fmla="*/ 0 h 698922"/>
                <a:gd name="connsiteX2" fmla="*/ 144002 w 689398"/>
                <a:gd name="connsiteY2" fmla="*/ 0 h 698922"/>
                <a:gd name="connsiteX3" fmla="*/ 144002 w 689398"/>
                <a:gd name="connsiteY3" fmla="*/ 2 h 698922"/>
                <a:gd name="connsiteX4" fmla="*/ 689398 w 689398"/>
                <a:gd name="connsiteY4" fmla="*/ 2 h 698922"/>
                <a:gd name="connsiteX5" fmla="*/ 689398 w 689398"/>
                <a:gd name="connsiteY5" fmla="*/ 144002 h 698922"/>
                <a:gd name="connsiteX6" fmla="*/ 144002 w 689398"/>
                <a:gd name="connsiteY6" fmla="*/ 144002 h 698922"/>
                <a:gd name="connsiteX7" fmla="*/ 144002 w 689398"/>
                <a:gd name="connsiteY7" fmla="*/ 698922 h 698922"/>
                <a:gd name="connsiteX8" fmla="*/ 1 w 689398"/>
                <a:gd name="connsiteY8" fmla="*/ 698922 h 698922"/>
                <a:gd name="connsiteX9" fmla="*/ 1 w 689398"/>
                <a:gd name="connsiteY9" fmla="*/ 144002 h 698922"/>
                <a:gd name="connsiteX0" fmla="*/ 10666 w 700064"/>
                <a:gd name="connsiteY0" fmla="*/ 154668 h 709588"/>
                <a:gd name="connsiteX1" fmla="*/ 10666 w 700064"/>
                <a:gd name="connsiteY1" fmla="*/ 10666 h 709588"/>
                <a:gd name="connsiteX2" fmla="*/ 154668 w 700064"/>
                <a:gd name="connsiteY2" fmla="*/ 10666 h 709588"/>
                <a:gd name="connsiteX3" fmla="*/ 154668 w 700064"/>
                <a:gd name="connsiteY3" fmla="*/ 10668 h 709588"/>
                <a:gd name="connsiteX4" fmla="*/ 700064 w 700064"/>
                <a:gd name="connsiteY4" fmla="*/ 10668 h 709588"/>
                <a:gd name="connsiteX5" fmla="*/ 700064 w 700064"/>
                <a:gd name="connsiteY5" fmla="*/ 154668 h 709588"/>
                <a:gd name="connsiteX6" fmla="*/ 154668 w 700064"/>
                <a:gd name="connsiteY6" fmla="*/ 154668 h 709588"/>
                <a:gd name="connsiteX7" fmla="*/ 154668 w 700064"/>
                <a:gd name="connsiteY7" fmla="*/ 709588 h 709588"/>
                <a:gd name="connsiteX8" fmla="*/ 10667 w 700064"/>
                <a:gd name="connsiteY8" fmla="*/ 709588 h 709588"/>
                <a:gd name="connsiteX9" fmla="*/ 10667 w 700064"/>
                <a:gd name="connsiteY9" fmla="*/ 154668 h 709588"/>
                <a:gd name="connsiteX10" fmla="*/ 10666 w 700064"/>
                <a:gd name="connsiteY10" fmla="*/ 154668 h 709588"/>
                <a:gd name="connsiteX0" fmla="*/ 1 w 689399"/>
                <a:gd name="connsiteY0" fmla="*/ 144425 h 699345"/>
                <a:gd name="connsiteX1" fmla="*/ 23813 w 689399"/>
                <a:gd name="connsiteY1" fmla="*/ 19473 h 699345"/>
                <a:gd name="connsiteX2" fmla="*/ 144003 w 689399"/>
                <a:gd name="connsiteY2" fmla="*/ 423 h 699345"/>
                <a:gd name="connsiteX3" fmla="*/ 144003 w 689399"/>
                <a:gd name="connsiteY3" fmla="*/ 425 h 699345"/>
                <a:gd name="connsiteX4" fmla="*/ 689399 w 689399"/>
                <a:gd name="connsiteY4" fmla="*/ 425 h 699345"/>
                <a:gd name="connsiteX5" fmla="*/ 689399 w 689399"/>
                <a:gd name="connsiteY5" fmla="*/ 144425 h 699345"/>
                <a:gd name="connsiteX6" fmla="*/ 144003 w 689399"/>
                <a:gd name="connsiteY6" fmla="*/ 144425 h 699345"/>
                <a:gd name="connsiteX7" fmla="*/ 144003 w 689399"/>
                <a:gd name="connsiteY7" fmla="*/ 699345 h 699345"/>
                <a:gd name="connsiteX8" fmla="*/ 2 w 689399"/>
                <a:gd name="connsiteY8" fmla="*/ 699345 h 699345"/>
                <a:gd name="connsiteX9" fmla="*/ 2 w 689399"/>
                <a:gd name="connsiteY9" fmla="*/ 144425 h 699345"/>
                <a:gd name="connsiteX10" fmla="*/ 1 w 689399"/>
                <a:gd name="connsiteY10" fmla="*/ 144425 h 69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399" h="699345">
                  <a:moveTo>
                    <a:pt x="1" y="144425"/>
                  </a:moveTo>
                  <a:cubicBezTo>
                    <a:pt x="1" y="120425"/>
                    <a:pt x="-187" y="43473"/>
                    <a:pt x="23813" y="19473"/>
                  </a:cubicBezTo>
                  <a:cubicBezTo>
                    <a:pt x="47813" y="-4527"/>
                    <a:pt x="120003" y="423"/>
                    <a:pt x="144003" y="423"/>
                  </a:cubicBezTo>
                  <a:lnTo>
                    <a:pt x="144003" y="425"/>
                  </a:lnTo>
                  <a:lnTo>
                    <a:pt x="689399" y="425"/>
                  </a:lnTo>
                  <a:lnTo>
                    <a:pt x="689399" y="144425"/>
                  </a:lnTo>
                  <a:lnTo>
                    <a:pt x="144003" y="144425"/>
                  </a:lnTo>
                  <a:lnTo>
                    <a:pt x="144003" y="699345"/>
                  </a:lnTo>
                  <a:lnTo>
                    <a:pt x="2" y="699345"/>
                  </a:lnTo>
                  <a:lnTo>
                    <a:pt x="2" y="144425"/>
                  </a:lnTo>
                  <a:lnTo>
                    <a:pt x="1" y="144425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3CD61775-F532-44A5-83EC-70B2EC7DD3F3}"/>
              </a:ext>
            </a:extLst>
          </p:cNvPr>
          <p:cNvGrpSpPr/>
          <p:nvPr/>
        </p:nvGrpSpPr>
        <p:grpSpPr>
          <a:xfrm>
            <a:off x="4761609" y="2188589"/>
            <a:ext cx="1225961" cy="2588885"/>
            <a:chOff x="6348811" y="1775116"/>
            <a:chExt cx="1634614" cy="3451847"/>
          </a:xfrm>
        </p:grpSpPr>
        <p:sp>
          <p:nvSpPr>
            <p:cNvPr id="580" name="Rechteck: obere Ecken abgerundet 579">
              <a:extLst>
                <a:ext uri="{FF2B5EF4-FFF2-40B4-BE49-F238E27FC236}">
                  <a16:creationId xmlns:a16="http://schemas.microsoft.com/office/drawing/2014/main" id="{C61E6755-6B05-492D-97A1-B05EC68CCDF1}"/>
                </a:ext>
              </a:extLst>
            </p:cNvPr>
            <p:cNvSpPr/>
            <p:nvPr/>
          </p:nvSpPr>
          <p:spPr>
            <a:xfrm rot="10800000">
              <a:off x="6402408" y="3934694"/>
              <a:ext cx="1126363" cy="1254036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81" name="Gruppieren 580">
              <a:extLst>
                <a:ext uri="{FF2B5EF4-FFF2-40B4-BE49-F238E27FC236}">
                  <a16:creationId xmlns:a16="http://schemas.microsoft.com/office/drawing/2014/main" id="{19A6293E-D0A9-4DC1-996A-79A999A1AF35}"/>
                </a:ext>
              </a:extLst>
            </p:cNvPr>
            <p:cNvGrpSpPr/>
            <p:nvPr/>
          </p:nvGrpSpPr>
          <p:grpSpPr>
            <a:xfrm>
              <a:off x="6348811" y="2687270"/>
              <a:ext cx="1231900" cy="2539693"/>
              <a:chOff x="8523338" y="3643029"/>
              <a:chExt cx="1231900" cy="2539693"/>
            </a:xfrm>
          </p:grpSpPr>
          <p:sp>
            <p:nvSpPr>
              <p:cNvPr id="582" name="Freihandform: Form 581">
                <a:extLst>
                  <a:ext uri="{FF2B5EF4-FFF2-40B4-BE49-F238E27FC236}">
                    <a16:creationId xmlns:a16="http://schemas.microsoft.com/office/drawing/2014/main" id="{B857D1AD-E407-465B-A037-E8F9E26AC843}"/>
                  </a:ext>
                </a:extLst>
              </p:cNvPr>
              <p:cNvSpPr/>
              <p:nvPr/>
            </p:nvSpPr>
            <p:spPr>
              <a:xfrm>
                <a:off x="8523338" y="3970921"/>
                <a:ext cx="1231900" cy="2211801"/>
              </a:xfrm>
              <a:custGeom>
                <a:avLst/>
                <a:gdLst>
                  <a:gd name="connsiteX0" fmla="*/ 280168 w 1231900"/>
                  <a:gd name="connsiteY0" fmla="*/ 0 h 2211801"/>
                  <a:gd name="connsiteX1" fmla="*/ 974221 w 1231900"/>
                  <a:gd name="connsiteY1" fmla="*/ 0 h 2211801"/>
                  <a:gd name="connsiteX2" fmla="*/ 974221 w 1231900"/>
                  <a:gd name="connsiteY2" fmla="*/ 64481 h 2211801"/>
                  <a:gd name="connsiteX3" fmla="*/ 898767 w 1231900"/>
                  <a:gd name="connsiteY3" fmla="*/ 64481 h 2211801"/>
                  <a:gd name="connsiteX4" fmla="*/ 943966 w 1231900"/>
                  <a:gd name="connsiteY4" fmla="*/ 243270 h 2211801"/>
                  <a:gd name="connsiteX5" fmla="*/ 1011249 w 1231900"/>
                  <a:gd name="connsiteY5" fmla="*/ 460464 h 2211801"/>
                  <a:gd name="connsiteX6" fmla="*/ 1231900 w 1231900"/>
                  <a:gd name="connsiteY6" fmla="*/ 875075 h 2211801"/>
                  <a:gd name="connsiteX7" fmla="*/ 1231900 w 1231900"/>
                  <a:gd name="connsiteY7" fmla="*/ 2006480 h 2211801"/>
                  <a:gd name="connsiteX8" fmla="*/ 1026579 w 1231900"/>
                  <a:gd name="connsiteY8" fmla="*/ 2211801 h 2211801"/>
                  <a:gd name="connsiteX9" fmla="*/ 205321 w 1231900"/>
                  <a:gd name="connsiteY9" fmla="*/ 2211801 h 2211801"/>
                  <a:gd name="connsiteX10" fmla="*/ 0 w 1231900"/>
                  <a:gd name="connsiteY10" fmla="*/ 2006480 h 2211801"/>
                  <a:gd name="connsiteX11" fmla="*/ 0 w 1231900"/>
                  <a:gd name="connsiteY11" fmla="*/ 875075 h 2211801"/>
                  <a:gd name="connsiteX12" fmla="*/ 246051 w 1231900"/>
                  <a:gd name="connsiteY12" fmla="*/ 438239 h 2211801"/>
                  <a:gd name="connsiteX13" fmla="*/ 334026 w 1231900"/>
                  <a:gd name="connsiteY13" fmla="*/ 64481 h 2211801"/>
                  <a:gd name="connsiteX14" fmla="*/ 280168 w 1231900"/>
                  <a:gd name="connsiteY14" fmla="*/ 64481 h 221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1900" h="2211801">
                    <a:moveTo>
                      <a:pt x="280168" y="0"/>
                    </a:moveTo>
                    <a:lnTo>
                      <a:pt x="974221" y="0"/>
                    </a:lnTo>
                    <a:lnTo>
                      <a:pt x="974221" y="64481"/>
                    </a:lnTo>
                    <a:lnTo>
                      <a:pt x="898767" y="64481"/>
                    </a:lnTo>
                    <a:lnTo>
                      <a:pt x="943966" y="243270"/>
                    </a:lnTo>
                    <a:cubicBezTo>
                      <a:pt x="963548" y="319656"/>
                      <a:pt x="984654" y="393906"/>
                      <a:pt x="1011249" y="460464"/>
                    </a:cubicBezTo>
                    <a:cubicBezTo>
                      <a:pt x="1078454" y="616800"/>
                      <a:pt x="1211000" y="654977"/>
                      <a:pt x="1231900" y="875075"/>
                    </a:cubicBezTo>
                    <a:lnTo>
                      <a:pt x="1231900" y="2006480"/>
                    </a:lnTo>
                    <a:cubicBezTo>
                      <a:pt x="1231900" y="2119876"/>
                      <a:pt x="1139975" y="2211801"/>
                      <a:pt x="1026579" y="2211801"/>
                    </a:cubicBezTo>
                    <a:lnTo>
                      <a:pt x="205321" y="2211801"/>
                    </a:lnTo>
                    <a:cubicBezTo>
                      <a:pt x="91925" y="2211801"/>
                      <a:pt x="0" y="2119876"/>
                      <a:pt x="0" y="2006480"/>
                    </a:cubicBezTo>
                    <a:lnTo>
                      <a:pt x="0" y="875075"/>
                    </a:lnTo>
                    <a:cubicBezTo>
                      <a:pt x="20900" y="654977"/>
                      <a:pt x="197798" y="585310"/>
                      <a:pt x="246051" y="438239"/>
                    </a:cubicBezTo>
                    <a:lnTo>
                      <a:pt x="334026" y="64481"/>
                    </a:lnTo>
                    <a:lnTo>
                      <a:pt x="280168" y="64481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583" name="Gruppieren 582">
                <a:extLst>
                  <a:ext uri="{FF2B5EF4-FFF2-40B4-BE49-F238E27FC236}">
                    <a16:creationId xmlns:a16="http://schemas.microsoft.com/office/drawing/2014/main" id="{B80610F8-E5C4-4D3C-A1F6-65912E97C7CC}"/>
                  </a:ext>
                </a:extLst>
              </p:cNvPr>
              <p:cNvGrpSpPr/>
              <p:nvPr/>
            </p:nvGrpSpPr>
            <p:grpSpPr>
              <a:xfrm>
                <a:off x="8926666" y="3643029"/>
                <a:ext cx="451782" cy="323800"/>
                <a:chOff x="8926666" y="3649379"/>
                <a:chExt cx="451782" cy="323800"/>
              </a:xfrm>
            </p:grpSpPr>
            <p:sp>
              <p:nvSpPr>
                <p:cNvPr id="584" name="Rechteck 583">
                  <a:extLst>
                    <a:ext uri="{FF2B5EF4-FFF2-40B4-BE49-F238E27FC236}">
                      <a16:creationId xmlns:a16="http://schemas.microsoft.com/office/drawing/2014/main" id="{D3565715-80F3-42B7-A9AB-3BB443C5B9E3}"/>
                    </a:ext>
                  </a:extLst>
                </p:cNvPr>
                <p:cNvSpPr/>
                <p:nvPr/>
              </p:nvSpPr>
              <p:spPr>
                <a:xfrm>
                  <a:off x="8926666" y="3649379"/>
                  <a:ext cx="444500" cy="323800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585" name="Gerader Verbinder 584">
                  <a:extLst>
                    <a:ext uri="{FF2B5EF4-FFF2-40B4-BE49-F238E27FC236}">
                      <a16:creationId xmlns:a16="http://schemas.microsoft.com/office/drawing/2014/main" id="{95A34A05-1D08-48E8-9C43-74BD9CA6881B}"/>
                    </a:ext>
                  </a:extLst>
                </p:cNvPr>
                <p:cNvCxnSpPr>
                  <a:endCxn id="584" idx="1"/>
                </p:cNvCxnSpPr>
                <p:nvPr/>
              </p:nvCxnSpPr>
              <p:spPr>
                <a:xfrm flipH="1">
                  <a:off x="8926666" y="3676627"/>
                  <a:ext cx="444500" cy="1346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>
                  <a:extLst>
                    <a:ext uri="{FF2B5EF4-FFF2-40B4-BE49-F238E27FC236}">
                      <a16:creationId xmlns:a16="http://schemas.microsoft.com/office/drawing/2014/main" id="{3AF2A0FC-C4CE-42BF-B01A-561D0D916D2B}"/>
                    </a:ext>
                  </a:extLst>
                </p:cNvPr>
                <p:cNvCxnSpPr/>
                <p:nvPr/>
              </p:nvCxnSpPr>
              <p:spPr>
                <a:xfrm flipH="1">
                  <a:off x="8933948" y="3740750"/>
                  <a:ext cx="444500" cy="1346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>
                  <a:extLst>
                    <a:ext uri="{FF2B5EF4-FFF2-40B4-BE49-F238E27FC236}">
                      <a16:creationId xmlns:a16="http://schemas.microsoft.com/office/drawing/2014/main" id="{BD902986-D540-4E14-AB09-1CDDEB504BB3}"/>
                    </a:ext>
                  </a:extLst>
                </p:cNvPr>
                <p:cNvCxnSpPr/>
                <p:nvPr/>
              </p:nvCxnSpPr>
              <p:spPr>
                <a:xfrm flipH="1">
                  <a:off x="8926666" y="3808076"/>
                  <a:ext cx="444500" cy="1346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8" name="Gruppieren 587">
              <a:extLst>
                <a:ext uri="{FF2B5EF4-FFF2-40B4-BE49-F238E27FC236}">
                  <a16:creationId xmlns:a16="http://schemas.microsoft.com/office/drawing/2014/main" id="{828F69FA-10B7-458A-9C5D-30DA89FC6FD7}"/>
                </a:ext>
              </a:extLst>
            </p:cNvPr>
            <p:cNvGrpSpPr/>
            <p:nvPr/>
          </p:nvGrpSpPr>
          <p:grpSpPr>
            <a:xfrm>
              <a:off x="6673659" y="1775116"/>
              <a:ext cx="1309766" cy="1239918"/>
              <a:chOff x="7424723" y="3123263"/>
              <a:chExt cx="1309766" cy="1239918"/>
            </a:xfrm>
          </p:grpSpPr>
          <p:grpSp>
            <p:nvGrpSpPr>
              <p:cNvPr id="589" name="Gruppieren 588">
                <a:extLst>
                  <a:ext uri="{FF2B5EF4-FFF2-40B4-BE49-F238E27FC236}">
                    <a16:creationId xmlns:a16="http://schemas.microsoft.com/office/drawing/2014/main" id="{9F614018-C8CE-46CC-B7A9-B319041B9B4B}"/>
                  </a:ext>
                </a:extLst>
              </p:cNvPr>
              <p:cNvGrpSpPr/>
              <p:nvPr/>
            </p:nvGrpSpPr>
            <p:grpSpPr>
              <a:xfrm>
                <a:off x="7424723" y="3123263"/>
                <a:ext cx="614465" cy="1239918"/>
                <a:chOff x="8841683" y="2728957"/>
                <a:chExt cx="614465" cy="1239918"/>
              </a:xfrm>
            </p:grpSpPr>
            <p:sp>
              <p:nvSpPr>
                <p:cNvPr id="594" name="Trapezoid 593">
                  <a:extLst>
                    <a:ext uri="{FF2B5EF4-FFF2-40B4-BE49-F238E27FC236}">
                      <a16:creationId xmlns:a16="http://schemas.microsoft.com/office/drawing/2014/main" id="{5EA85E55-8066-4D67-9A7D-D7EF41D35317}"/>
                    </a:ext>
                  </a:extLst>
                </p:cNvPr>
                <p:cNvSpPr/>
                <p:nvPr/>
              </p:nvSpPr>
              <p:spPr>
                <a:xfrm>
                  <a:off x="9059184" y="2728957"/>
                  <a:ext cx="179462" cy="912026"/>
                </a:xfrm>
                <a:prstGeom prst="trapezoid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595" name="Rechteck: obere Ecken abgerundet 594">
                  <a:extLst>
                    <a:ext uri="{FF2B5EF4-FFF2-40B4-BE49-F238E27FC236}">
                      <a16:creationId xmlns:a16="http://schemas.microsoft.com/office/drawing/2014/main" id="{49AF98F8-1368-46E1-977A-7D9C3D29F054}"/>
                    </a:ext>
                  </a:extLst>
                </p:cNvPr>
                <p:cNvSpPr/>
                <p:nvPr/>
              </p:nvSpPr>
              <p:spPr>
                <a:xfrm>
                  <a:off x="8841683" y="3643029"/>
                  <a:ext cx="614465" cy="325846"/>
                </a:xfrm>
                <a:prstGeom prst="round2Same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590" name="Gruppieren 589">
                <a:extLst>
                  <a:ext uri="{FF2B5EF4-FFF2-40B4-BE49-F238E27FC236}">
                    <a16:creationId xmlns:a16="http://schemas.microsoft.com/office/drawing/2014/main" id="{172BDDDA-5C25-4BDE-B84D-1A304C354CCF}"/>
                  </a:ext>
                </a:extLst>
              </p:cNvPr>
              <p:cNvGrpSpPr/>
              <p:nvPr/>
            </p:nvGrpSpPr>
            <p:grpSpPr>
              <a:xfrm>
                <a:off x="7621587" y="3907786"/>
                <a:ext cx="1112902" cy="299562"/>
                <a:chOff x="7621587" y="3907786"/>
                <a:chExt cx="1112902" cy="299562"/>
              </a:xfrm>
            </p:grpSpPr>
            <p:sp>
              <p:nvSpPr>
                <p:cNvPr id="591" name="Rechteck 590">
                  <a:extLst>
                    <a:ext uri="{FF2B5EF4-FFF2-40B4-BE49-F238E27FC236}">
                      <a16:creationId xmlns:a16="http://schemas.microsoft.com/office/drawing/2014/main" id="{75ECF7A3-29F8-4FA7-92D8-55E243EF2824}"/>
                    </a:ext>
                  </a:extLst>
                </p:cNvPr>
                <p:cNvSpPr/>
                <p:nvPr/>
              </p:nvSpPr>
              <p:spPr>
                <a:xfrm>
                  <a:off x="7621587" y="3907786"/>
                  <a:ext cx="220736" cy="120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592" name="Gerader Verbinder 591">
                  <a:extLst>
                    <a:ext uri="{FF2B5EF4-FFF2-40B4-BE49-F238E27FC236}">
                      <a16:creationId xmlns:a16="http://schemas.microsoft.com/office/drawing/2014/main" id="{039ACB2E-1AA3-4BE6-9C19-7517672DCA06}"/>
                    </a:ext>
                  </a:extLst>
                </p:cNvPr>
                <p:cNvCxnSpPr/>
                <p:nvPr/>
              </p:nvCxnSpPr>
              <p:spPr>
                <a:xfrm>
                  <a:off x="7821686" y="4010518"/>
                  <a:ext cx="91252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3" name="Rechteck: obere Ecken abgerundet 592">
                  <a:extLst>
                    <a:ext uri="{FF2B5EF4-FFF2-40B4-BE49-F238E27FC236}">
                      <a16:creationId xmlns:a16="http://schemas.microsoft.com/office/drawing/2014/main" id="{052D565E-4921-4147-9658-8C95321F856A}"/>
                    </a:ext>
                  </a:extLst>
                </p:cNvPr>
                <p:cNvSpPr/>
                <p:nvPr/>
              </p:nvSpPr>
              <p:spPr>
                <a:xfrm rot="10800000">
                  <a:off x="8580500" y="3994327"/>
                  <a:ext cx="153989" cy="213021"/>
                </a:xfrm>
                <a:prstGeom prst="round2Same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</p:grpSp>
      <p:grpSp>
        <p:nvGrpSpPr>
          <p:cNvPr id="596" name="Gruppieren 595">
            <a:extLst>
              <a:ext uri="{FF2B5EF4-FFF2-40B4-BE49-F238E27FC236}">
                <a16:creationId xmlns:a16="http://schemas.microsoft.com/office/drawing/2014/main" id="{A0538F51-2072-41B8-91E4-52361565871A}"/>
              </a:ext>
            </a:extLst>
          </p:cNvPr>
          <p:cNvGrpSpPr/>
          <p:nvPr/>
        </p:nvGrpSpPr>
        <p:grpSpPr>
          <a:xfrm>
            <a:off x="4958609" y="4940063"/>
            <a:ext cx="923925" cy="858960"/>
            <a:chOff x="9391375" y="5125139"/>
            <a:chExt cx="1231900" cy="1145280"/>
          </a:xfrm>
        </p:grpSpPr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60E4D108-A266-41BA-BF3D-77F8BA0918A3}"/>
                </a:ext>
              </a:extLst>
            </p:cNvPr>
            <p:cNvGrpSpPr/>
            <p:nvPr/>
          </p:nvGrpSpPr>
          <p:grpSpPr>
            <a:xfrm>
              <a:off x="9391375" y="5450958"/>
              <a:ext cx="1231900" cy="819461"/>
              <a:chOff x="9391375" y="5450958"/>
              <a:chExt cx="1231900" cy="819461"/>
            </a:xfrm>
          </p:grpSpPr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299514AC-2E1D-456A-A03C-300D7EA57E9E}"/>
                  </a:ext>
                </a:extLst>
              </p:cNvPr>
              <p:cNvSpPr/>
              <p:nvPr/>
            </p:nvSpPr>
            <p:spPr>
              <a:xfrm>
                <a:off x="9391375" y="5725349"/>
                <a:ext cx="1231900" cy="5450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02" name="Gerader Verbinder 601">
                <a:extLst>
                  <a:ext uri="{FF2B5EF4-FFF2-40B4-BE49-F238E27FC236}">
                    <a16:creationId xmlns:a16="http://schemas.microsoft.com/office/drawing/2014/main" id="{94DEA28F-5061-42C8-B49E-95E69F6AC14C}"/>
                  </a:ext>
                </a:extLst>
              </p:cNvPr>
              <p:cNvCxnSpPr>
                <a:cxnSpLocks/>
                <a:stCxn id="601" idx="0"/>
              </p:cNvCxnSpPr>
              <p:nvPr/>
            </p:nvCxnSpPr>
            <p:spPr>
              <a:xfrm flipV="1">
                <a:off x="10007325" y="5450958"/>
                <a:ext cx="0" cy="274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3F39E15D-BBD1-4408-81EB-BDAF6D390001}"/>
                </a:ext>
              </a:extLst>
            </p:cNvPr>
            <p:cNvGrpSpPr/>
            <p:nvPr/>
          </p:nvGrpSpPr>
          <p:grpSpPr>
            <a:xfrm>
              <a:off x="9812418" y="5125139"/>
              <a:ext cx="389814" cy="565975"/>
              <a:chOff x="9812418" y="5114399"/>
              <a:chExt cx="389814" cy="565975"/>
            </a:xfrm>
          </p:grpSpPr>
          <p:sp>
            <p:nvSpPr>
              <p:cNvPr id="599" name="Freihandform: Form 598">
                <a:extLst>
                  <a:ext uri="{FF2B5EF4-FFF2-40B4-BE49-F238E27FC236}">
                    <a16:creationId xmlns:a16="http://schemas.microsoft.com/office/drawing/2014/main" id="{A62083B9-2DDF-42CD-9CFD-81026738A08A}"/>
                  </a:ext>
                </a:extLst>
              </p:cNvPr>
              <p:cNvSpPr/>
              <p:nvPr/>
            </p:nvSpPr>
            <p:spPr>
              <a:xfrm>
                <a:off x="9812418" y="5114399"/>
                <a:ext cx="389814" cy="565975"/>
              </a:xfrm>
              <a:custGeom>
                <a:avLst/>
                <a:gdLst>
                  <a:gd name="connsiteX0" fmla="*/ 173831 w 338137"/>
                  <a:gd name="connsiteY0" fmla="*/ 450056 h 450056"/>
                  <a:gd name="connsiteX1" fmla="*/ 338137 w 338137"/>
                  <a:gd name="connsiteY1" fmla="*/ 352425 h 450056"/>
                  <a:gd name="connsiteX2" fmla="*/ 171450 w 338137"/>
                  <a:gd name="connsiteY2" fmla="*/ 104775 h 450056"/>
                  <a:gd name="connsiteX3" fmla="*/ 166687 w 338137"/>
                  <a:gd name="connsiteY3" fmla="*/ 0 h 450056"/>
                  <a:gd name="connsiteX4" fmla="*/ 0 w 338137"/>
                  <a:gd name="connsiteY4" fmla="*/ 271463 h 450056"/>
                  <a:gd name="connsiteX5" fmla="*/ 173831 w 338137"/>
                  <a:gd name="connsiteY5" fmla="*/ 450056 h 450056"/>
                  <a:gd name="connsiteX0" fmla="*/ 173838 w 338144"/>
                  <a:gd name="connsiteY0" fmla="*/ 456093 h 456093"/>
                  <a:gd name="connsiteX1" fmla="*/ 338144 w 338144"/>
                  <a:gd name="connsiteY1" fmla="*/ 358462 h 456093"/>
                  <a:gd name="connsiteX2" fmla="*/ 171457 w 338144"/>
                  <a:gd name="connsiteY2" fmla="*/ 110812 h 456093"/>
                  <a:gd name="connsiteX3" fmla="*/ 166694 w 338144"/>
                  <a:gd name="connsiteY3" fmla="*/ 6037 h 456093"/>
                  <a:gd name="connsiteX4" fmla="*/ 7 w 338144"/>
                  <a:gd name="connsiteY4" fmla="*/ 277500 h 456093"/>
                  <a:gd name="connsiteX5" fmla="*/ 173838 w 338144"/>
                  <a:gd name="connsiteY5" fmla="*/ 456093 h 456093"/>
                  <a:gd name="connsiteX0" fmla="*/ 173838 w 338144"/>
                  <a:gd name="connsiteY0" fmla="*/ 456093 h 456093"/>
                  <a:gd name="connsiteX1" fmla="*/ 338144 w 338144"/>
                  <a:gd name="connsiteY1" fmla="*/ 358462 h 456093"/>
                  <a:gd name="connsiteX2" fmla="*/ 171457 w 338144"/>
                  <a:gd name="connsiteY2" fmla="*/ 110812 h 456093"/>
                  <a:gd name="connsiteX3" fmla="*/ 166694 w 338144"/>
                  <a:gd name="connsiteY3" fmla="*/ 6037 h 456093"/>
                  <a:gd name="connsiteX4" fmla="*/ 7 w 338144"/>
                  <a:gd name="connsiteY4" fmla="*/ 277500 h 456093"/>
                  <a:gd name="connsiteX5" fmla="*/ 173838 w 338144"/>
                  <a:gd name="connsiteY5" fmla="*/ 456093 h 456093"/>
                  <a:gd name="connsiteX0" fmla="*/ 173838 w 338145"/>
                  <a:gd name="connsiteY0" fmla="*/ 456093 h 458198"/>
                  <a:gd name="connsiteX1" fmla="*/ 338144 w 338145"/>
                  <a:gd name="connsiteY1" fmla="*/ 358462 h 458198"/>
                  <a:gd name="connsiteX2" fmla="*/ 171457 w 338145"/>
                  <a:gd name="connsiteY2" fmla="*/ 110812 h 458198"/>
                  <a:gd name="connsiteX3" fmla="*/ 166694 w 338145"/>
                  <a:gd name="connsiteY3" fmla="*/ 6037 h 458198"/>
                  <a:gd name="connsiteX4" fmla="*/ 7 w 338145"/>
                  <a:gd name="connsiteY4" fmla="*/ 277500 h 458198"/>
                  <a:gd name="connsiteX5" fmla="*/ 173838 w 338145"/>
                  <a:gd name="connsiteY5" fmla="*/ 456093 h 458198"/>
                  <a:gd name="connsiteX0" fmla="*/ 173838 w 338145"/>
                  <a:gd name="connsiteY0" fmla="*/ 456093 h 458198"/>
                  <a:gd name="connsiteX1" fmla="*/ 338144 w 338145"/>
                  <a:gd name="connsiteY1" fmla="*/ 358462 h 458198"/>
                  <a:gd name="connsiteX2" fmla="*/ 171457 w 338145"/>
                  <a:gd name="connsiteY2" fmla="*/ 110812 h 458198"/>
                  <a:gd name="connsiteX3" fmla="*/ 166694 w 338145"/>
                  <a:gd name="connsiteY3" fmla="*/ 6037 h 458198"/>
                  <a:gd name="connsiteX4" fmla="*/ 7 w 338145"/>
                  <a:gd name="connsiteY4" fmla="*/ 277500 h 458198"/>
                  <a:gd name="connsiteX5" fmla="*/ 173838 w 338145"/>
                  <a:gd name="connsiteY5" fmla="*/ 456093 h 458198"/>
                  <a:gd name="connsiteX0" fmla="*/ 182879 w 347186"/>
                  <a:gd name="connsiteY0" fmla="*/ 456093 h 458198"/>
                  <a:gd name="connsiteX1" fmla="*/ 347185 w 347186"/>
                  <a:gd name="connsiteY1" fmla="*/ 358462 h 458198"/>
                  <a:gd name="connsiteX2" fmla="*/ 180498 w 347186"/>
                  <a:gd name="connsiteY2" fmla="*/ 110812 h 458198"/>
                  <a:gd name="connsiteX3" fmla="*/ 175735 w 347186"/>
                  <a:gd name="connsiteY3" fmla="*/ 6037 h 458198"/>
                  <a:gd name="connsiteX4" fmla="*/ 9048 w 347186"/>
                  <a:gd name="connsiteY4" fmla="*/ 277500 h 458198"/>
                  <a:gd name="connsiteX5" fmla="*/ 182879 w 347186"/>
                  <a:gd name="connsiteY5" fmla="*/ 456093 h 458198"/>
                  <a:gd name="connsiteX0" fmla="*/ 174121 w 338428"/>
                  <a:gd name="connsiteY0" fmla="*/ 456093 h 458198"/>
                  <a:gd name="connsiteX1" fmla="*/ 338427 w 338428"/>
                  <a:gd name="connsiteY1" fmla="*/ 358462 h 458198"/>
                  <a:gd name="connsiteX2" fmla="*/ 171740 w 338428"/>
                  <a:gd name="connsiteY2" fmla="*/ 110812 h 458198"/>
                  <a:gd name="connsiteX3" fmla="*/ 166977 w 338428"/>
                  <a:gd name="connsiteY3" fmla="*/ 6037 h 458198"/>
                  <a:gd name="connsiteX4" fmla="*/ 290 w 338428"/>
                  <a:gd name="connsiteY4" fmla="*/ 277500 h 458198"/>
                  <a:gd name="connsiteX5" fmla="*/ 174121 w 338428"/>
                  <a:gd name="connsiteY5" fmla="*/ 456093 h 458198"/>
                  <a:gd name="connsiteX0" fmla="*/ 174121 w 338428"/>
                  <a:gd name="connsiteY0" fmla="*/ 456413 h 458518"/>
                  <a:gd name="connsiteX1" fmla="*/ 338427 w 338428"/>
                  <a:gd name="connsiteY1" fmla="*/ 358782 h 458518"/>
                  <a:gd name="connsiteX2" fmla="*/ 171740 w 338428"/>
                  <a:gd name="connsiteY2" fmla="*/ 111132 h 458518"/>
                  <a:gd name="connsiteX3" fmla="*/ 166977 w 338428"/>
                  <a:gd name="connsiteY3" fmla="*/ 6357 h 458518"/>
                  <a:gd name="connsiteX4" fmla="*/ 290 w 338428"/>
                  <a:gd name="connsiteY4" fmla="*/ 277820 h 458518"/>
                  <a:gd name="connsiteX5" fmla="*/ 174121 w 338428"/>
                  <a:gd name="connsiteY5" fmla="*/ 456413 h 458518"/>
                  <a:gd name="connsiteX0" fmla="*/ 174121 w 338484"/>
                  <a:gd name="connsiteY0" fmla="*/ 456413 h 458518"/>
                  <a:gd name="connsiteX1" fmla="*/ 338427 w 338484"/>
                  <a:gd name="connsiteY1" fmla="*/ 358782 h 458518"/>
                  <a:gd name="connsiteX2" fmla="*/ 193172 w 338484"/>
                  <a:gd name="connsiteY2" fmla="*/ 111132 h 458518"/>
                  <a:gd name="connsiteX3" fmla="*/ 166977 w 338484"/>
                  <a:gd name="connsiteY3" fmla="*/ 6357 h 458518"/>
                  <a:gd name="connsiteX4" fmla="*/ 290 w 338484"/>
                  <a:gd name="connsiteY4" fmla="*/ 277820 h 458518"/>
                  <a:gd name="connsiteX5" fmla="*/ 174121 w 338484"/>
                  <a:gd name="connsiteY5" fmla="*/ 456413 h 458518"/>
                  <a:gd name="connsiteX0" fmla="*/ 174121 w 338430"/>
                  <a:gd name="connsiteY0" fmla="*/ 456413 h 458520"/>
                  <a:gd name="connsiteX1" fmla="*/ 338427 w 338430"/>
                  <a:gd name="connsiteY1" fmla="*/ 358782 h 458520"/>
                  <a:gd name="connsiteX2" fmla="*/ 193172 w 338430"/>
                  <a:gd name="connsiteY2" fmla="*/ 111132 h 458520"/>
                  <a:gd name="connsiteX3" fmla="*/ 166977 w 338430"/>
                  <a:gd name="connsiteY3" fmla="*/ 6357 h 458520"/>
                  <a:gd name="connsiteX4" fmla="*/ 290 w 338430"/>
                  <a:gd name="connsiteY4" fmla="*/ 277820 h 458520"/>
                  <a:gd name="connsiteX5" fmla="*/ 174121 w 338430"/>
                  <a:gd name="connsiteY5" fmla="*/ 456413 h 458520"/>
                  <a:gd name="connsiteX0" fmla="*/ 174133 w 338442"/>
                  <a:gd name="connsiteY0" fmla="*/ 456413 h 456469"/>
                  <a:gd name="connsiteX1" fmla="*/ 338439 w 338442"/>
                  <a:gd name="connsiteY1" fmla="*/ 358782 h 456469"/>
                  <a:gd name="connsiteX2" fmla="*/ 193184 w 338442"/>
                  <a:gd name="connsiteY2" fmla="*/ 111132 h 456469"/>
                  <a:gd name="connsiteX3" fmla="*/ 166989 w 338442"/>
                  <a:gd name="connsiteY3" fmla="*/ 6357 h 456469"/>
                  <a:gd name="connsiteX4" fmla="*/ 302 w 338442"/>
                  <a:gd name="connsiteY4" fmla="*/ 277820 h 456469"/>
                  <a:gd name="connsiteX5" fmla="*/ 174133 w 338442"/>
                  <a:gd name="connsiteY5" fmla="*/ 456413 h 45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42" h="456469">
                    <a:moveTo>
                      <a:pt x="174133" y="456413"/>
                    </a:moveTo>
                    <a:cubicBezTo>
                      <a:pt x="232054" y="458225"/>
                      <a:pt x="339176" y="416412"/>
                      <a:pt x="338439" y="358782"/>
                    </a:cubicBezTo>
                    <a:cubicBezTo>
                      <a:pt x="336851" y="234560"/>
                      <a:pt x="212234" y="207969"/>
                      <a:pt x="193184" y="111132"/>
                    </a:cubicBezTo>
                    <a:cubicBezTo>
                      <a:pt x="180576" y="47041"/>
                      <a:pt x="199136" y="-21424"/>
                      <a:pt x="166989" y="6357"/>
                    </a:cubicBezTo>
                    <a:cubicBezTo>
                      <a:pt x="134842" y="34138"/>
                      <a:pt x="4378" y="202912"/>
                      <a:pt x="302" y="277820"/>
                    </a:cubicBezTo>
                    <a:cubicBezTo>
                      <a:pt x="-6047" y="394501"/>
                      <a:pt x="88580" y="453736"/>
                      <a:pt x="174133" y="45641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00" name="Freihandform: Form 599">
                <a:extLst>
                  <a:ext uri="{FF2B5EF4-FFF2-40B4-BE49-F238E27FC236}">
                    <a16:creationId xmlns:a16="http://schemas.microsoft.com/office/drawing/2014/main" id="{5DF6F808-39A3-43F1-B8EE-0030D6C0F502}"/>
                  </a:ext>
                </a:extLst>
              </p:cNvPr>
              <p:cNvSpPr/>
              <p:nvPr/>
            </p:nvSpPr>
            <p:spPr>
              <a:xfrm rot="21444032">
                <a:off x="9888924" y="5325599"/>
                <a:ext cx="238564" cy="346374"/>
              </a:xfrm>
              <a:custGeom>
                <a:avLst/>
                <a:gdLst>
                  <a:gd name="connsiteX0" fmla="*/ 173831 w 338137"/>
                  <a:gd name="connsiteY0" fmla="*/ 450056 h 450056"/>
                  <a:gd name="connsiteX1" fmla="*/ 338137 w 338137"/>
                  <a:gd name="connsiteY1" fmla="*/ 352425 h 450056"/>
                  <a:gd name="connsiteX2" fmla="*/ 171450 w 338137"/>
                  <a:gd name="connsiteY2" fmla="*/ 104775 h 450056"/>
                  <a:gd name="connsiteX3" fmla="*/ 166687 w 338137"/>
                  <a:gd name="connsiteY3" fmla="*/ 0 h 450056"/>
                  <a:gd name="connsiteX4" fmla="*/ 0 w 338137"/>
                  <a:gd name="connsiteY4" fmla="*/ 271463 h 450056"/>
                  <a:gd name="connsiteX5" fmla="*/ 173831 w 338137"/>
                  <a:gd name="connsiteY5" fmla="*/ 450056 h 450056"/>
                  <a:gd name="connsiteX0" fmla="*/ 173838 w 338144"/>
                  <a:gd name="connsiteY0" fmla="*/ 456093 h 456093"/>
                  <a:gd name="connsiteX1" fmla="*/ 338144 w 338144"/>
                  <a:gd name="connsiteY1" fmla="*/ 358462 h 456093"/>
                  <a:gd name="connsiteX2" fmla="*/ 171457 w 338144"/>
                  <a:gd name="connsiteY2" fmla="*/ 110812 h 456093"/>
                  <a:gd name="connsiteX3" fmla="*/ 166694 w 338144"/>
                  <a:gd name="connsiteY3" fmla="*/ 6037 h 456093"/>
                  <a:gd name="connsiteX4" fmla="*/ 7 w 338144"/>
                  <a:gd name="connsiteY4" fmla="*/ 277500 h 456093"/>
                  <a:gd name="connsiteX5" fmla="*/ 173838 w 338144"/>
                  <a:gd name="connsiteY5" fmla="*/ 456093 h 456093"/>
                  <a:gd name="connsiteX0" fmla="*/ 173838 w 338144"/>
                  <a:gd name="connsiteY0" fmla="*/ 456093 h 456093"/>
                  <a:gd name="connsiteX1" fmla="*/ 338144 w 338144"/>
                  <a:gd name="connsiteY1" fmla="*/ 358462 h 456093"/>
                  <a:gd name="connsiteX2" fmla="*/ 171457 w 338144"/>
                  <a:gd name="connsiteY2" fmla="*/ 110812 h 456093"/>
                  <a:gd name="connsiteX3" fmla="*/ 166694 w 338144"/>
                  <a:gd name="connsiteY3" fmla="*/ 6037 h 456093"/>
                  <a:gd name="connsiteX4" fmla="*/ 7 w 338144"/>
                  <a:gd name="connsiteY4" fmla="*/ 277500 h 456093"/>
                  <a:gd name="connsiteX5" fmla="*/ 173838 w 338144"/>
                  <a:gd name="connsiteY5" fmla="*/ 456093 h 456093"/>
                  <a:gd name="connsiteX0" fmla="*/ 173838 w 338145"/>
                  <a:gd name="connsiteY0" fmla="*/ 456093 h 458198"/>
                  <a:gd name="connsiteX1" fmla="*/ 338144 w 338145"/>
                  <a:gd name="connsiteY1" fmla="*/ 358462 h 458198"/>
                  <a:gd name="connsiteX2" fmla="*/ 171457 w 338145"/>
                  <a:gd name="connsiteY2" fmla="*/ 110812 h 458198"/>
                  <a:gd name="connsiteX3" fmla="*/ 166694 w 338145"/>
                  <a:gd name="connsiteY3" fmla="*/ 6037 h 458198"/>
                  <a:gd name="connsiteX4" fmla="*/ 7 w 338145"/>
                  <a:gd name="connsiteY4" fmla="*/ 277500 h 458198"/>
                  <a:gd name="connsiteX5" fmla="*/ 173838 w 338145"/>
                  <a:gd name="connsiteY5" fmla="*/ 456093 h 458198"/>
                  <a:gd name="connsiteX0" fmla="*/ 173838 w 338145"/>
                  <a:gd name="connsiteY0" fmla="*/ 456093 h 458198"/>
                  <a:gd name="connsiteX1" fmla="*/ 338144 w 338145"/>
                  <a:gd name="connsiteY1" fmla="*/ 358462 h 458198"/>
                  <a:gd name="connsiteX2" fmla="*/ 171457 w 338145"/>
                  <a:gd name="connsiteY2" fmla="*/ 110812 h 458198"/>
                  <a:gd name="connsiteX3" fmla="*/ 166694 w 338145"/>
                  <a:gd name="connsiteY3" fmla="*/ 6037 h 458198"/>
                  <a:gd name="connsiteX4" fmla="*/ 7 w 338145"/>
                  <a:gd name="connsiteY4" fmla="*/ 277500 h 458198"/>
                  <a:gd name="connsiteX5" fmla="*/ 173838 w 338145"/>
                  <a:gd name="connsiteY5" fmla="*/ 456093 h 458198"/>
                  <a:gd name="connsiteX0" fmla="*/ 182879 w 347186"/>
                  <a:gd name="connsiteY0" fmla="*/ 456093 h 458198"/>
                  <a:gd name="connsiteX1" fmla="*/ 347185 w 347186"/>
                  <a:gd name="connsiteY1" fmla="*/ 358462 h 458198"/>
                  <a:gd name="connsiteX2" fmla="*/ 180498 w 347186"/>
                  <a:gd name="connsiteY2" fmla="*/ 110812 h 458198"/>
                  <a:gd name="connsiteX3" fmla="*/ 175735 w 347186"/>
                  <a:gd name="connsiteY3" fmla="*/ 6037 h 458198"/>
                  <a:gd name="connsiteX4" fmla="*/ 9048 w 347186"/>
                  <a:gd name="connsiteY4" fmla="*/ 277500 h 458198"/>
                  <a:gd name="connsiteX5" fmla="*/ 182879 w 347186"/>
                  <a:gd name="connsiteY5" fmla="*/ 456093 h 458198"/>
                  <a:gd name="connsiteX0" fmla="*/ 174121 w 338428"/>
                  <a:gd name="connsiteY0" fmla="*/ 456093 h 458198"/>
                  <a:gd name="connsiteX1" fmla="*/ 338427 w 338428"/>
                  <a:gd name="connsiteY1" fmla="*/ 358462 h 458198"/>
                  <a:gd name="connsiteX2" fmla="*/ 171740 w 338428"/>
                  <a:gd name="connsiteY2" fmla="*/ 110812 h 458198"/>
                  <a:gd name="connsiteX3" fmla="*/ 166977 w 338428"/>
                  <a:gd name="connsiteY3" fmla="*/ 6037 h 458198"/>
                  <a:gd name="connsiteX4" fmla="*/ 290 w 338428"/>
                  <a:gd name="connsiteY4" fmla="*/ 277500 h 458198"/>
                  <a:gd name="connsiteX5" fmla="*/ 174121 w 338428"/>
                  <a:gd name="connsiteY5" fmla="*/ 456093 h 458198"/>
                  <a:gd name="connsiteX0" fmla="*/ 174121 w 338428"/>
                  <a:gd name="connsiteY0" fmla="*/ 456413 h 458518"/>
                  <a:gd name="connsiteX1" fmla="*/ 338427 w 338428"/>
                  <a:gd name="connsiteY1" fmla="*/ 358782 h 458518"/>
                  <a:gd name="connsiteX2" fmla="*/ 171740 w 338428"/>
                  <a:gd name="connsiteY2" fmla="*/ 111132 h 458518"/>
                  <a:gd name="connsiteX3" fmla="*/ 166977 w 338428"/>
                  <a:gd name="connsiteY3" fmla="*/ 6357 h 458518"/>
                  <a:gd name="connsiteX4" fmla="*/ 290 w 338428"/>
                  <a:gd name="connsiteY4" fmla="*/ 277820 h 458518"/>
                  <a:gd name="connsiteX5" fmla="*/ 174121 w 338428"/>
                  <a:gd name="connsiteY5" fmla="*/ 456413 h 458518"/>
                  <a:gd name="connsiteX0" fmla="*/ 174121 w 338484"/>
                  <a:gd name="connsiteY0" fmla="*/ 456413 h 458518"/>
                  <a:gd name="connsiteX1" fmla="*/ 338427 w 338484"/>
                  <a:gd name="connsiteY1" fmla="*/ 358782 h 458518"/>
                  <a:gd name="connsiteX2" fmla="*/ 193172 w 338484"/>
                  <a:gd name="connsiteY2" fmla="*/ 111132 h 458518"/>
                  <a:gd name="connsiteX3" fmla="*/ 166977 w 338484"/>
                  <a:gd name="connsiteY3" fmla="*/ 6357 h 458518"/>
                  <a:gd name="connsiteX4" fmla="*/ 290 w 338484"/>
                  <a:gd name="connsiteY4" fmla="*/ 277820 h 458518"/>
                  <a:gd name="connsiteX5" fmla="*/ 174121 w 338484"/>
                  <a:gd name="connsiteY5" fmla="*/ 456413 h 458518"/>
                  <a:gd name="connsiteX0" fmla="*/ 174121 w 338430"/>
                  <a:gd name="connsiteY0" fmla="*/ 456413 h 458520"/>
                  <a:gd name="connsiteX1" fmla="*/ 338427 w 338430"/>
                  <a:gd name="connsiteY1" fmla="*/ 358782 h 458520"/>
                  <a:gd name="connsiteX2" fmla="*/ 193172 w 338430"/>
                  <a:gd name="connsiteY2" fmla="*/ 111132 h 458520"/>
                  <a:gd name="connsiteX3" fmla="*/ 166977 w 338430"/>
                  <a:gd name="connsiteY3" fmla="*/ 6357 h 458520"/>
                  <a:gd name="connsiteX4" fmla="*/ 290 w 338430"/>
                  <a:gd name="connsiteY4" fmla="*/ 277820 h 458520"/>
                  <a:gd name="connsiteX5" fmla="*/ 174121 w 338430"/>
                  <a:gd name="connsiteY5" fmla="*/ 456413 h 458520"/>
                  <a:gd name="connsiteX0" fmla="*/ 174133 w 338442"/>
                  <a:gd name="connsiteY0" fmla="*/ 456413 h 456469"/>
                  <a:gd name="connsiteX1" fmla="*/ 338439 w 338442"/>
                  <a:gd name="connsiteY1" fmla="*/ 358782 h 456469"/>
                  <a:gd name="connsiteX2" fmla="*/ 193184 w 338442"/>
                  <a:gd name="connsiteY2" fmla="*/ 111132 h 456469"/>
                  <a:gd name="connsiteX3" fmla="*/ 166989 w 338442"/>
                  <a:gd name="connsiteY3" fmla="*/ 6357 h 456469"/>
                  <a:gd name="connsiteX4" fmla="*/ 302 w 338442"/>
                  <a:gd name="connsiteY4" fmla="*/ 277820 h 456469"/>
                  <a:gd name="connsiteX5" fmla="*/ 174133 w 338442"/>
                  <a:gd name="connsiteY5" fmla="*/ 456413 h 45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42" h="456469">
                    <a:moveTo>
                      <a:pt x="174133" y="456413"/>
                    </a:moveTo>
                    <a:cubicBezTo>
                      <a:pt x="232054" y="458225"/>
                      <a:pt x="339176" y="416412"/>
                      <a:pt x="338439" y="358782"/>
                    </a:cubicBezTo>
                    <a:cubicBezTo>
                      <a:pt x="336851" y="234560"/>
                      <a:pt x="212234" y="207969"/>
                      <a:pt x="193184" y="111132"/>
                    </a:cubicBezTo>
                    <a:cubicBezTo>
                      <a:pt x="180576" y="47041"/>
                      <a:pt x="199136" y="-21424"/>
                      <a:pt x="166989" y="6357"/>
                    </a:cubicBezTo>
                    <a:cubicBezTo>
                      <a:pt x="134842" y="34138"/>
                      <a:pt x="4378" y="202912"/>
                      <a:pt x="302" y="277820"/>
                    </a:cubicBezTo>
                    <a:cubicBezTo>
                      <a:pt x="-6047" y="394501"/>
                      <a:pt x="88580" y="453736"/>
                      <a:pt x="174133" y="4564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603" name="Freihandform: Form 602">
            <a:extLst>
              <a:ext uri="{FF2B5EF4-FFF2-40B4-BE49-F238E27FC236}">
                <a16:creationId xmlns:a16="http://schemas.microsoft.com/office/drawing/2014/main" id="{D3CB4D1B-0797-4BFC-A99D-70A961865F23}"/>
              </a:ext>
            </a:extLst>
          </p:cNvPr>
          <p:cNvSpPr/>
          <p:nvPr/>
        </p:nvSpPr>
        <p:spPr>
          <a:xfrm>
            <a:off x="2873141" y="970075"/>
            <a:ext cx="1120025" cy="1534328"/>
          </a:xfrm>
          <a:custGeom>
            <a:avLst/>
            <a:gdLst>
              <a:gd name="connsiteX0" fmla="*/ 629 w 1825127"/>
              <a:gd name="connsiteY0" fmla="*/ 885227 h 2500250"/>
              <a:gd name="connsiteX1" fmla="*/ 291624 w 1825127"/>
              <a:gd name="connsiteY1" fmla="*/ 248427 h 2500250"/>
              <a:gd name="connsiteX2" fmla="*/ 1581294 w 1825127"/>
              <a:gd name="connsiteY2" fmla="*/ 286433 h 2500250"/>
              <a:gd name="connsiteX3" fmla="*/ 1533502 w 1825127"/>
              <a:gd name="connsiteY3" fmla="*/ 1575777 h 2500250"/>
              <a:gd name="connsiteX4" fmla="*/ 1306281 w 1825127"/>
              <a:gd name="connsiteY4" fmla="*/ 1788366 h 2500250"/>
              <a:gd name="connsiteX5" fmla="*/ 1154286 w 1825127"/>
              <a:gd name="connsiteY5" fmla="*/ 2375028 h 2500250"/>
              <a:gd name="connsiteX6" fmla="*/ 1149485 w 1825127"/>
              <a:gd name="connsiteY6" fmla="*/ 2401938 h 2500250"/>
              <a:gd name="connsiteX7" fmla="*/ 1156187 w 1825127"/>
              <a:gd name="connsiteY7" fmla="*/ 2402642 h 2500250"/>
              <a:gd name="connsiteX8" fmla="*/ 1215775 w 1825127"/>
              <a:gd name="connsiteY8" fmla="*/ 2449450 h 2500250"/>
              <a:gd name="connsiteX9" fmla="*/ 1118214 w 1825127"/>
              <a:gd name="connsiteY9" fmla="*/ 2500250 h 2500250"/>
              <a:gd name="connsiteX10" fmla="*/ 706912 w 1825127"/>
              <a:gd name="connsiteY10" fmla="*/ 2500250 h 2500250"/>
              <a:gd name="connsiteX11" fmla="*/ 609350 w 1825127"/>
              <a:gd name="connsiteY11" fmla="*/ 2449450 h 2500250"/>
              <a:gd name="connsiteX12" fmla="*/ 637927 w 1825127"/>
              <a:gd name="connsiteY12" fmla="*/ 2413529 h 2500250"/>
              <a:gd name="connsiteX13" fmla="*/ 666764 w 1825127"/>
              <a:gd name="connsiteY13" fmla="*/ 2403405 h 2500250"/>
              <a:gd name="connsiteX14" fmla="*/ 645244 w 1825127"/>
              <a:gd name="connsiteY14" fmla="*/ 2290417 h 2500250"/>
              <a:gd name="connsiteX15" fmla="*/ 521921 w 1825127"/>
              <a:gd name="connsiteY15" fmla="*/ 1835001 h 2500250"/>
              <a:gd name="connsiteX16" fmla="*/ 243831 w 1825127"/>
              <a:gd name="connsiteY16" fmla="*/ 1537771 h 2500250"/>
              <a:gd name="connsiteX17" fmla="*/ 629 w 1825127"/>
              <a:gd name="connsiteY17" fmla="*/ 885227 h 25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5127" h="2500250">
                <a:moveTo>
                  <a:pt x="629" y="885227"/>
                </a:moveTo>
                <a:cubicBezTo>
                  <a:pt x="9277" y="651902"/>
                  <a:pt x="106959" y="421200"/>
                  <a:pt x="291624" y="248427"/>
                </a:cubicBezTo>
                <a:cubicBezTo>
                  <a:pt x="660954" y="-97121"/>
                  <a:pt x="1238358" y="-80104"/>
                  <a:pt x="1581294" y="286433"/>
                </a:cubicBezTo>
                <a:cubicBezTo>
                  <a:pt x="1924229" y="652971"/>
                  <a:pt x="1902832" y="1230230"/>
                  <a:pt x="1533502" y="1575777"/>
                </a:cubicBezTo>
                <a:cubicBezTo>
                  <a:pt x="1457762" y="1646640"/>
                  <a:pt x="1374877" y="1705597"/>
                  <a:pt x="1306281" y="1788366"/>
                </a:cubicBezTo>
                <a:cubicBezTo>
                  <a:pt x="1246259" y="1860789"/>
                  <a:pt x="1188708" y="2180854"/>
                  <a:pt x="1154286" y="2375028"/>
                </a:cubicBezTo>
                <a:lnTo>
                  <a:pt x="1149485" y="2401938"/>
                </a:lnTo>
                <a:lnTo>
                  <a:pt x="1156187" y="2402642"/>
                </a:lnTo>
                <a:cubicBezTo>
                  <a:pt x="1191202" y="2410354"/>
                  <a:pt x="1215775" y="2428407"/>
                  <a:pt x="1215775" y="2449450"/>
                </a:cubicBezTo>
                <a:cubicBezTo>
                  <a:pt x="1215775" y="2477508"/>
                  <a:pt x="1172090" y="2500250"/>
                  <a:pt x="1118214" y="2500250"/>
                </a:cubicBezTo>
                <a:lnTo>
                  <a:pt x="706912" y="2500250"/>
                </a:lnTo>
                <a:cubicBezTo>
                  <a:pt x="653035" y="2500250"/>
                  <a:pt x="609350" y="2477508"/>
                  <a:pt x="609350" y="2449450"/>
                </a:cubicBezTo>
                <a:cubicBezTo>
                  <a:pt x="609350" y="2435421"/>
                  <a:pt x="620272" y="2422721"/>
                  <a:pt x="637927" y="2413529"/>
                </a:cubicBezTo>
                <a:lnTo>
                  <a:pt x="666764" y="2403405"/>
                </a:lnTo>
                <a:lnTo>
                  <a:pt x="645244" y="2290417"/>
                </a:lnTo>
                <a:cubicBezTo>
                  <a:pt x="613436" y="2125085"/>
                  <a:pt x="575884" y="1948961"/>
                  <a:pt x="521921" y="1835001"/>
                </a:cubicBezTo>
                <a:cubicBezTo>
                  <a:pt x="449971" y="1683055"/>
                  <a:pt x="366432" y="1684161"/>
                  <a:pt x="243831" y="1537771"/>
                </a:cubicBezTo>
                <a:cubicBezTo>
                  <a:pt x="72364" y="1354502"/>
                  <a:pt x="-8020" y="1118552"/>
                  <a:pt x="629" y="885227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8F02DFFB-20B1-49E3-B942-215F4945D421}"/>
              </a:ext>
            </a:extLst>
          </p:cNvPr>
          <p:cNvSpPr txBox="1"/>
          <p:nvPr/>
        </p:nvSpPr>
        <p:spPr>
          <a:xfrm>
            <a:off x="7216897" y="5809145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David Weninger für LNCU.de &amp; </a:t>
            </a:r>
            <a:r>
              <a:rPr lang="de-DE" sz="900" dirty="0" err="1"/>
              <a:t>ChemZ</a:t>
            </a:r>
            <a:endParaRPr lang="de-DE" sz="9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F7177FC-B62B-4AA7-89D3-A2EE62DC7339}"/>
              </a:ext>
            </a:extLst>
          </p:cNvPr>
          <p:cNvGrpSpPr/>
          <p:nvPr/>
        </p:nvGrpSpPr>
        <p:grpSpPr>
          <a:xfrm>
            <a:off x="6089269" y="5454674"/>
            <a:ext cx="260186" cy="270000"/>
            <a:chOff x="8119023" y="6129899"/>
            <a:chExt cx="346915" cy="360000"/>
          </a:xfrm>
        </p:grpSpPr>
        <p:grpSp>
          <p:nvGrpSpPr>
            <p:cNvPr id="352" name="Gruppieren 351">
              <a:extLst>
                <a:ext uri="{FF2B5EF4-FFF2-40B4-BE49-F238E27FC236}">
                  <a16:creationId xmlns:a16="http://schemas.microsoft.com/office/drawing/2014/main" id="{94E1F3A6-7125-49FD-BB65-30085DB46759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solidFill>
              <a:schemeClr val="bg1"/>
            </a:solidFill>
          </p:grpSpPr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F5B15DDF-89CE-4FF8-B00E-F1BC05241C4F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4" name="Rechteck 353">
                <a:extLst>
                  <a:ext uri="{FF2B5EF4-FFF2-40B4-BE49-F238E27FC236}">
                    <a16:creationId xmlns:a16="http://schemas.microsoft.com/office/drawing/2014/main" id="{BA36A5E7-5E8E-43B9-896D-3B7532DC08D4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5" name="Rechteck 354">
                <a:extLst>
                  <a:ext uri="{FF2B5EF4-FFF2-40B4-BE49-F238E27FC236}">
                    <a16:creationId xmlns:a16="http://schemas.microsoft.com/office/drawing/2014/main" id="{4DB59C91-A87E-4E3C-8F01-FC995546F1E3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27AE6059-3957-4D6C-AE4A-17DFEC2886AC}"/>
                </a:ext>
              </a:extLst>
            </p:cNvPr>
            <p:cNvCxnSpPr>
              <a:stCxn id="353" idx="2"/>
              <a:endCxn id="353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FABE6348-667A-4555-878D-FB4CE5699CD8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Gerader Verbinder 363">
              <a:extLst>
                <a:ext uri="{FF2B5EF4-FFF2-40B4-BE49-F238E27FC236}">
                  <a16:creationId xmlns:a16="http://schemas.microsoft.com/office/drawing/2014/main" id="{2E19AEC3-8E11-4B72-80DF-5D8DA02DBB46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5" name="Gerader Verbinder 364">
              <a:extLst>
                <a:ext uri="{FF2B5EF4-FFF2-40B4-BE49-F238E27FC236}">
                  <a16:creationId xmlns:a16="http://schemas.microsoft.com/office/drawing/2014/main" id="{2B363BBA-4B14-4F73-8F71-9320996CDBEC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6" name="Gerader Verbinder 365">
              <a:extLst>
                <a:ext uri="{FF2B5EF4-FFF2-40B4-BE49-F238E27FC236}">
                  <a16:creationId xmlns:a16="http://schemas.microsoft.com/office/drawing/2014/main" id="{81B3659E-FFA8-418E-B59B-92850F2B5732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Gerader Verbinder 366">
              <a:extLst>
                <a:ext uri="{FF2B5EF4-FFF2-40B4-BE49-F238E27FC236}">
                  <a16:creationId xmlns:a16="http://schemas.microsoft.com/office/drawing/2014/main" id="{0C439FD5-2D10-473C-AD40-70D4BBA18C13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Gerader Verbinder 374">
              <a:extLst>
                <a:ext uri="{FF2B5EF4-FFF2-40B4-BE49-F238E27FC236}">
                  <a16:creationId xmlns:a16="http://schemas.microsoft.com/office/drawing/2014/main" id="{9AF849FF-B696-4B97-B906-06C79573BDD8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Gerader Verbinder 375">
              <a:extLst>
                <a:ext uri="{FF2B5EF4-FFF2-40B4-BE49-F238E27FC236}">
                  <a16:creationId xmlns:a16="http://schemas.microsoft.com/office/drawing/2014/main" id="{97F33D7E-C6AD-4874-A6C1-1B4364E22BDD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34B93DD-1455-4825-BEC0-198559D5FD2F}"/>
              </a:ext>
            </a:extLst>
          </p:cNvPr>
          <p:cNvGrpSpPr/>
          <p:nvPr/>
        </p:nvGrpSpPr>
        <p:grpSpPr>
          <a:xfrm>
            <a:off x="6585758" y="978958"/>
            <a:ext cx="264393" cy="371882"/>
            <a:chOff x="8781009" y="162275"/>
            <a:chExt cx="352524" cy="495843"/>
          </a:xfrm>
        </p:grpSpPr>
        <p:sp>
          <p:nvSpPr>
            <p:cNvPr id="402" name="Rechteck 401">
              <a:extLst>
                <a:ext uri="{FF2B5EF4-FFF2-40B4-BE49-F238E27FC236}">
                  <a16:creationId xmlns:a16="http://schemas.microsoft.com/office/drawing/2014/main" id="{D8CCAE98-C0FF-4753-8413-52E627B1DDCA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03" name="Rechteck 402">
              <a:extLst>
                <a:ext uri="{FF2B5EF4-FFF2-40B4-BE49-F238E27FC236}">
                  <a16:creationId xmlns:a16="http://schemas.microsoft.com/office/drawing/2014/main" id="{AD28F237-0001-4EFF-B109-22BF0A15DB0F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79" name="Gerader Verbinder 378">
              <a:extLst>
                <a:ext uri="{FF2B5EF4-FFF2-40B4-BE49-F238E27FC236}">
                  <a16:creationId xmlns:a16="http://schemas.microsoft.com/office/drawing/2014/main" id="{BB3E5196-57EF-41AB-82E8-B24CF0CAA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0" name="Rechteck 609">
              <a:extLst>
                <a:ext uri="{FF2B5EF4-FFF2-40B4-BE49-F238E27FC236}">
                  <a16:creationId xmlns:a16="http://schemas.microsoft.com/office/drawing/2014/main" id="{AADC8300-7ECC-45F0-8C14-18F7D8AB9F58}"/>
                </a:ext>
              </a:extLst>
            </p:cNvPr>
            <p:cNvSpPr/>
            <p:nvPr/>
          </p:nvSpPr>
          <p:spPr>
            <a:xfrm rot="5400000">
              <a:off x="8845024" y="489562"/>
              <a:ext cx="229163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604" name="Gruppieren 603">
              <a:extLst>
                <a:ext uri="{FF2B5EF4-FFF2-40B4-BE49-F238E27FC236}">
                  <a16:creationId xmlns:a16="http://schemas.microsoft.com/office/drawing/2014/main" id="{5D7C9A54-6BC9-4D77-8856-EAB11E64DF4E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605" name="Freihandform 196">
                <a:extLst>
                  <a:ext uri="{FF2B5EF4-FFF2-40B4-BE49-F238E27FC236}">
                    <a16:creationId xmlns:a16="http://schemas.microsoft.com/office/drawing/2014/main" id="{8A77439C-B06C-496A-8947-6CCC3434DF0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06" name="Gerader Verbinder 605">
                <a:extLst>
                  <a:ext uri="{FF2B5EF4-FFF2-40B4-BE49-F238E27FC236}">
                    <a16:creationId xmlns:a16="http://schemas.microsoft.com/office/drawing/2014/main" id="{FCAC8938-17EE-49EC-8E6B-5FCA87CE1A0A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Gerader Verbinder 606">
                <a:extLst>
                  <a:ext uri="{FF2B5EF4-FFF2-40B4-BE49-F238E27FC236}">
                    <a16:creationId xmlns:a16="http://schemas.microsoft.com/office/drawing/2014/main" id="{43167A98-3D93-460A-9D40-FA52489C1457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Gerader Verbinder 607">
                <a:extLst>
                  <a:ext uri="{FF2B5EF4-FFF2-40B4-BE49-F238E27FC236}">
                    <a16:creationId xmlns:a16="http://schemas.microsoft.com/office/drawing/2014/main" id="{012627AE-280A-4EFF-838E-2EFC2C2EE0D7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: obere Ecken abgerundet 11">
              <a:extLst>
                <a:ext uri="{FF2B5EF4-FFF2-40B4-BE49-F238E27FC236}">
                  <a16:creationId xmlns:a16="http://schemas.microsoft.com/office/drawing/2014/main" id="{B94A3A34-088A-402C-8060-B4A780A8E273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216444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5333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herstellen 1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C6388D6-E6E4-4F5B-ACBD-B11ED1A61F4C}"/>
              </a:ext>
            </a:extLst>
          </p:cNvPr>
          <p:cNvGrpSpPr/>
          <p:nvPr/>
        </p:nvGrpSpPr>
        <p:grpSpPr>
          <a:xfrm>
            <a:off x="2457693" y="1628292"/>
            <a:ext cx="6451744" cy="3778594"/>
            <a:chOff x="3276924" y="1028054"/>
            <a:chExt cx="8602325" cy="503812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0831743-A04D-425F-B0C3-6890AC7817E0}"/>
                </a:ext>
              </a:extLst>
            </p:cNvPr>
            <p:cNvGrpSpPr/>
            <p:nvPr/>
          </p:nvGrpSpPr>
          <p:grpSpPr>
            <a:xfrm rot="18000000" flipH="1">
              <a:off x="7103301" y="5142958"/>
              <a:ext cx="742482" cy="1103959"/>
              <a:chOff x="8635570" y="4316942"/>
              <a:chExt cx="742482" cy="1103959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073036E9-C18F-467F-BD43-AECC1003B3E9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37" name="Freihandform 84">
                  <a:extLst>
                    <a:ext uri="{FF2B5EF4-FFF2-40B4-BE49-F238E27FC236}">
                      <a16:creationId xmlns:a16="http://schemas.microsoft.com/office/drawing/2014/main" id="{BC8E8108-891D-483D-8788-606A7BCC2B42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8" name="Freihandform 85">
                  <a:extLst>
                    <a:ext uri="{FF2B5EF4-FFF2-40B4-BE49-F238E27FC236}">
                      <a16:creationId xmlns:a16="http://schemas.microsoft.com/office/drawing/2014/main" id="{8BF08921-0AB9-44C7-8B62-1DA45A491154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F5DAD4E2-452B-4AA9-87AD-A8AAC0B8A808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0" name="Freihandform 87">
                  <a:extLst>
                    <a:ext uri="{FF2B5EF4-FFF2-40B4-BE49-F238E27FC236}">
                      <a16:creationId xmlns:a16="http://schemas.microsoft.com/office/drawing/2014/main" id="{9986F04D-CC82-4682-A266-F971801C3C5C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0ED3A49F-B37E-4721-8114-C8384A5EB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>
                  <a:extLst>
                    <a:ext uri="{FF2B5EF4-FFF2-40B4-BE49-F238E27FC236}">
                      <a16:creationId xmlns:a16="http://schemas.microsoft.com/office/drawing/2014/main" id="{FCEF4736-9CC4-40A2-AD38-FD90CBA54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>
                  <a:extLst>
                    <a:ext uri="{FF2B5EF4-FFF2-40B4-BE49-F238E27FC236}">
                      <a16:creationId xmlns:a16="http://schemas.microsoft.com/office/drawing/2014/main" id="{90B023C4-33F7-4C96-94E7-A2D30188E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CF8AD179-8BE0-45B6-8F9A-1228AA734D69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35" name="Freihandform: Form 34">
                  <a:extLst>
                    <a:ext uri="{FF2B5EF4-FFF2-40B4-BE49-F238E27FC236}">
                      <a16:creationId xmlns:a16="http://schemas.microsoft.com/office/drawing/2014/main" id="{195A0489-8B3F-4994-B7EE-8E94E6FE5957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EEA43491-0802-437E-9D93-A53119021C16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114993A-BB81-4F9E-A11C-963C86E6EB5C}"/>
                </a:ext>
              </a:extLst>
            </p:cNvPr>
            <p:cNvGrpSpPr/>
            <p:nvPr/>
          </p:nvGrpSpPr>
          <p:grpSpPr>
            <a:xfrm>
              <a:off x="3276924" y="1028054"/>
              <a:ext cx="8602325" cy="4695645"/>
              <a:chOff x="3276924" y="1028054"/>
              <a:chExt cx="8602325" cy="4695645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E224E3EF-1180-4153-B027-7FC4F017B237}"/>
                  </a:ext>
                </a:extLst>
              </p:cNvPr>
              <p:cNvGrpSpPr/>
              <p:nvPr/>
            </p:nvGrpSpPr>
            <p:grpSpPr>
              <a:xfrm rot="18000000" flipH="1">
                <a:off x="6380107" y="2755977"/>
                <a:ext cx="4675306" cy="1219459"/>
                <a:chOff x="2860906" y="2956986"/>
                <a:chExt cx="4675306" cy="1219459"/>
              </a:xfrm>
            </p:grpSpPr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F68C6FDA-BD16-4380-9A97-4D058BF2E2BC}"/>
                    </a:ext>
                  </a:extLst>
                </p:cNvPr>
                <p:cNvSpPr/>
                <p:nvPr/>
              </p:nvSpPr>
              <p:spPr>
                <a:xfrm>
                  <a:off x="6828439" y="3268980"/>
                  <a:ext cx="187503" cy="60272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55A1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098E2851-B141-448A-8DFC-033249C76EFC}"/>
                    </a:ext>
                  </a:extLst>
                </p:cNvPr>
                <p:cNvGrpSpPr/>
                <p:nvPr/>
              </p:nvGrpSpPr>
              <p:grpSpPr>
                <a:xfrm>
                  <a:off x="2860906" y="2957949"/>
                  <a:ext cx="3935236" cy="1218496"/>
                  <a:chOff x="400813" y="3347815"/>
                  <a:chExt cx="3935236" cy="1218496"/>
                </a:xfrm>
              </p:grpSpPr>
              <p:sp>
                <p:nvSpPr>
                  <p:cNvPr id="71" name="Freihandform: Form 70">
                    <a:extLst>
                      <a:ext uri="{FF2B5EF4-FFF2-40B4-BE49-F238E27FC236}">
                        <a16:creationId xmlns:a16="http://schemas.microsoft.com/office/drawing/2014/main" id="{54B8A706-A88A-42CA-B275-EC83D3325D41}"/>
                      </a:ext>
                    </a:extLst>
                  </p:cNvPr>
                  <p:cNvSpPr/>
                  <p:nvPr/>
                </p:nvSpPr>
                <p:spPr>
                  <a:xfrm>
                    <a:off x="400813" y="3347815"/>
                    <a:ext cx="3643286" cy="1218496"/>
                  </a:xfrm>
                  <a:custGeom>
                    <a:avLst/>
                    <a:gdLst>
                      <a:gd name="connsiteX0" fmla="*/ 0 w 3643286"/>
                      <a:gd name="connsiteY0" fmla="*/ 0 h 1218496"/>
                      <a:gd name="connsiteX1" fmla="*/ 107176 w 3643286"/>
                      <a:gd name="connsiteY1" fmla="*/ 0 h 1218496"/>
                      <a:gd name="connsiteX2" fmla="*/ 107176 w 3643286"/>
                      <a:gd name="connsiteY2" fmla="*/ 193604 h 1218496"/>
                      <a:gd name="connsiteX3" fmla="*/ 3643286 w 3643286"/>
                      <a:gd name="connsiteY3" fmla="*/ 193604 h 1218496"/>
                      <a:gd name="connsiteX4" fmla="*/ 3643286 w 3643286"/>
                      <a:gd name="connsiteY4" fmla="*/ 1024893 h 1218496"/>
                      <a:gd name="connsiteX5" fmla="*/ 107176 w 3643286"/>
                      <a:gd name="connsiteY5" fmla="*/ 1024893 h 1218496"/>
                      <a:gd name="connsiteX6" fmla="*/ 107176 w 3643286"/>
                      <a:gd name="connsiteY6" fmla="*/ 1218496 h 1218496"/>
                      <a:gd name="connsiteX7" fmla="*/ 0 w 3643286"/>
                      <a:gd name="connsiteY7" fmla="*/ 1218496 h 121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43286" h="1218496">
                        <a:moveTo>
                          <a:pt x="0" y="0"/>
                        </a:moveTo>
                        <a:lnTo>
                          <a:pt x="107176" y="0"/>
                        </a:lnTo>
                        <a:lnTo>
                          <a:pt x="107176" y="193604"/>
                        </a:lnTo>
                        <a:lnTo>
                          <a:pt x="3643286" y="193604"/>
                        </a:lnTo>
                        <a:lnTo>
                          <a:pt x="3643286" y="1024893"/>
                        </a:lnTo>
                        <a:lnTo>
                          <a:pt x="107176" y="1024893"/>
                        </a:lnTo>
                        <a:lnTo>
                          <a:pt x="107176" y="1218496"/>
                        </a:lnTo>
                        <a:lnTo>
                          <a:pt x="0" y="121849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72" name="Rechteck 71">
                    <a:extLst>
                      <a:ext uri="{FF2B5EF4-FFF2-40B4-BE49-F238E27FC236}">
                        <a16:creationId xmlns:a16="http://schemas.microsoft.com/office/drawing/2014/main" id="{DD93C915-8964-4B66-A41E-8CD785A32A22}"/>
                      </a:ext>
                    </a:extLst>
                  </p:cNvPr>
                  <p:cNvSpPr/>
                  <p:nvPr/>
                </p:nvSpPr>
                <p:spPr>
                  <a:xfrm>
                    <a:off x="400813" y="3912692"/>
                    <a:ext cx="3757463" cy="10697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73" name="Freihandform: Form 72">
                    <a:extLst>
                      <a:ext uri="{FF2B5EF4-FFF2-40B4-BE49-F238E27FC236}">
                        <a16:creationId xmlns:a16="http://schemas.microsoft.com/office/drawing/2014/main" id="{1DF1DAAB-A9AB-4167-8B2F-9E88AFBA9D34}"/>
                      </a:ext>
                    </a:extLst>
                  </p:cNvPr>
                  <p:cNvSpPr/>
                  <p:nvPr/>
                </p:nvSpPr>
                <p:spPr>
                  <a:xfrm>
                    <a:off x="4021724" y="3539463"/>
                    <a:ext cx="314325" cy="835200"/>
                  </a:xfrm>
                  <a:custGeom>
                    <a:avLst/>
                    <a:gdLst>
                      <a:gd name="connsiteX0" fmla="*/ 180975 w 314325"/>
                      <a:gd name="connsiteY0" fmla="*/ 0 h 831850"/>
                      <a:gd name="connsiteX1" fmla="*/ 314325 w 314325"/>
                      <a:gd name="connsiteY1" fmla="*/ 292100 h 831850"/>
                      <a:gd name="connsiteX2" fmla="*/ 314325 w 314325"/>
                      <a:gd name="connsiteY2" fmla="*/ 555625 h 831850"/>
                      <a:gd name="connsiteX3" fmla="*/ 187325 w 314325"/>
                      <a:gd name="connsiteY3" fmla="*/ 831850 h 831850"/>
                      <a:gd name="connsiteX4" fmla="*/ 0 w 314325"/>
                      <a:gd name="connsiteY4" fmla="*/ 831850 h 831850"/>
                      <a:gd name="connsiteX5" fmla="*/ 0 w 314325"/>
                      <a:gd name="connsiteY5" fmla="*/ 3175 h 831850"/>
                      <a:gd name="connsiteX6" fmla="*/ 180975 w 314325"/>
                      <a:gd name="connsiteY6" fmla="*/ 0 h 83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325" h="831850">
                        <a:moveTo>
                          <a:pt x="180975" y="0"/>
                        </a:moveTo>
                        <a:lnTo>
                          <a:pt x="314325" y="292100"/>
                        </a:lnTo>
                        <a:lnTo>
                          <a:pt x="314325" y="555625"/>
                        </a:lnTo>
                        <a:lnTo>
                          <a:pt x="187325" y="831850"/>
                        </a:lnTo>
                        <a:lnTo>
                          <a:pt x="0" y="831850"/>
                        </a:lnTo>
                        <a:lnTo>
                          <a:pt x="0" y="3175"/>
                        </a:lnTo>
                        <a:lnTo>
                          <a:pt x="180975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  <p:grpSp>
              <p:nvGrpSpPr>
                <p:cNvPr id="46" name="Gruppieren 45">
                  <a:extLst>
                    <a:ext uri="{FF2B5EF4-FFF2-40B4-BE49-F238E27FC236}">
                      <a16:creationId xmlns:a16="http://schemas.microsoft.com/office/drawing/2014/main" id="{A69EBA8C-633E-4164-9B20-405507B606AB}"/>
                    </a:ext>
                  </a:extLst>
                </p:cNvPr>
                <p:cNvGrpSpPr/>
                <p:nvPr/>
              </p:nvGrpSpPr>
              <p:grpSpPr>
                <a:xfrm>
                  <a:off x="3475319" y="2956986"/>
                  <a:ext cx="4060893" cy="1219459"/>
                  <a:chOff x="1737997" y="3287677"/>
                  <a:chExt cx="4060893" cy="1219459"/>
                </a:xfrm>
              </p:grpSpPr>
              <p:sp>
                <p:nvSpPr>
                  <p:cNvPr id="47" name="Rechteck 46">
                    <a:extLst>
                      <a:ext uri="{FF2B5EF4-FFF2-40B4-BE49-F238E27FC236}">
                        <a16:creationId xmlns:a16="http://schemas.microsoft.com/office/drawing/2014/main" id="{7CFF7D0A-8FF5-4292-B386-5C107CD72C22}"/>
                      </a:ext>
                    </a:extLst>
                  </p:cNvPr>
                  <p:cNvSpPr/>
                  <p:nvPr/>
                </p:nvSpPr>
                <p:spPr>
                  <a:xfrm>
                    <a:off x="5379336" y="3842930"/>
                    <a:ext cx="419554" cy="10795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8" name="Freihandform: Form 47">
                    <a:extLst>
                      <a:ext uri="{FF2B5EF4-FFF2-40B4-BE49-F238E27FC236}">
                        <a16:creationId xmlns:a16="http://schemas.microsoft.com/office/drawing/2014/main" id="{276F566E-D75F-4299-9D3E-C19370A31AA6}"/>
                      </a:ext>
                    </a:extLst>
                  </p:cNvPr>
                  <p:cNvSpPr/>
                  <p:nvPr/>
                </p:nvSpPr>
                <p:spPr>
                  <a:xfrm>
                    <a:off x="1737997" y="3287677"/>
                    <a:ext cx="3637810" cy="1219459"/>
                  </a:xfrm>
                  <a:custGeom>
                    <a:avLst/>
                    <a:gdLst>
                      <a:gd name="connsiteX0" fmla="*/ 0 w 3637810"/>
                      <a:gd name="connsiteY0" fmla="*/ 0 h 1219459"/>
                      <a:gd name="connsiteX1" fmla="*/ 107287 w 3637810"/>
                      <a:gd name="connsiteY1" fmla="*/ 0 h 1219459"/>
                      <a:gd name="connsiteX2" fmla="*/ 107287 w 3637810"/>
                      <a:gd name="connsiteY2" fmla="*/ 159728 h 1219459"/>
                      <a:gd name="connsiteX3" fmla="*/ 3493060 w 3637810"/>
                      <a:gd name="connsiteY3" fmla="*/ 159728 h 1219459"/>
                      <a:gd name="connsiteX4" fmla="*/ 3493060 w 3637810"/>
                      <a:gd name="connsiteY4" fmla="*/ 159730 h 1219459"/>
                      <a:gd name="connsiteX5" fmla="*/ 3637810 w 3637810"/>
                      <a:gd name="connsiteY5" fmla="*/ 472140 h 1219459"/>
                      <a:gd name="connsiteX6" fmla="*/ 3637810 w 3637810"/>
                      <a:gd name="connsiteY6" fmla="*/ 747320 h 1219459"/>
                      <a:gd name="connsiteX7" fmla="*/ 3493060 w 3637810"/>
                      <a:gd name="connsiteY7" fmla="*/ 1059730 h 1219459"/>
                      <a:gd name="connsiteX8" fmla="*/ 3493060 w 3637810"/>
                      <a:gd name="connsiteY8" fmla="*/ 1059729 h 1219459"/>
                      <a:gd name="connsiteX9" fmla="*/ 107287 w 3637810"/>
                      <a:gd name="connsiteY9" fmla="*/ 1059729 h 1219459"/>
                      <a:gd name="connsiteX10" fmla="*/ 107287 w 3637810"/>
                      <a:gd name="connsiteY10" fmla="*/ 1219459 h 1219459"/>
                      <a:gd name="connsiteX11" fmla="*/ 0 w 3637810"/>
                      <a:gd name="connsiteY11" fmla="*/ 1219459 h 1219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37810" h="1219459">
                        <a:moveTo>
                          <a:pt x="0" y="0"/>
                        </a:moveTo>
                        <a:lnTo>
                          <a:pt x="107287" y="0"/>
                        </a:lnTo>
                        <a:lnTo>
                          <a:pt x="107287" y="159728"/>
                        </a:lnTo>
                        <a:lnTo>
                          <a:pt x="3493060" y="159728"/>
                        </a:lnTo>
                        <a:lnTo>
                          <a:pt x="3493060" y="159730"/>
                        </a:lnTo>
                        <a:lnTo>
                          <a:pt x="3637810" y="472140"/>
                        </a:lnTo>
                        <a:lnTo>
                          <a:pt x="3637810" y="747320"/>
                        </a:lnTo>
                        <a:lnTo>
                          <a:pt x="3493060" y="1059730"/>
                        </a:lnTo>
                        <a:lnTo>
                          <a:pt x="3493060" y="1059729"/>
                        </a:lnTo>
                        <a:lnTo>
                          <a:pt x="107287" y="1059729"/>
                        </a:lnTo>
                        <a:lnTo>
                          <a:pt x="107287" y="1219459"/>
                        </a:lnTo>
                        <a:lnTo>
                          <a:pt x="0" y="121945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9" name="Rechteck 48">
                    <a:extLst>
                      <a:ext uri="{FF2B5EF4-FFF2-40B4-BE49-F238E27FC236}">
                        <a16:creationId xmlns:a16="http://schemas.microsoft.com/office/drawing/2014/main" id="{8780B203-56F8-4CA8-BF29-F17E0B51CB3F}"/>
                      </a:ext>
                    </a:extLst>
                  </p:cNvPr>
                  <p:cNvSpPr/>
                  <p:nvPr/>
                </p:nvSpPr>
                <p:spPr>
                  <a:xfrm>
                    <a:off x="5375808" y="3761363"/>
                    <a:ext cx="355455" cy="271084"/>
                  </a:xfrm>
                  <a:prstGeom prst="rect">
                    <a:avLst/>
                  </a:pr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50" name="Gerader Verbinder 49">
                    <a:extLst>
                      <a:ext uri="{FF2B5EF4-FFF2-40B4-BE49-F238E27FC236}">
                        <a16:creationId xmlns:a16="http://schemas.microsoft.com/office/drawing/2014/main" id="{87E8B674-14A2-4487-BB91-6DB835AA8E39}"/>
                      </a:ext>
                    </a:extLst>
                  </p:cNvPr>
                  <p:cNvCxnSpPr/>
                  <p:nvPr/>
                </p:nvCxnSpPr>
                <p:spPr>
                  <a:xfrm>
                    <a:off x="5545595" y="3761363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Gerader Verbinder 50">
                    <a:extLst>
                      <a:ext uri="{FF2B5EF4-FFF2-40B4-BE49-F238E27FC236}">
                        <a16:creationId xmlns:a16="http://schemas.microsoft.com/office/drawing/2014/main" id="{917967FC-FD53-4198-92D7-5CFFBA5D28AE}"/>
                      </a:ext>
                    </a:extLst>
                  </p:cNvPr>
                  <p:cNvCxnSpPr/>
                  <p:nvPr/>
                </p:nvCxnSpPr>
                <p:spPr>
                  <a:xfrm>
                    <a:off x="5491964" y="3761363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97334C76-590C-45A6-B570-A9317540CF45}"/>
                      </a:ext>
                    </a:extLst>
                  </p:cNvPr>
                  <p:cNvCxnSpPr/>
                  <p:nvPr/>
                </p:nvCxnSpPr>
                <p:spPr>
                  <a:xfrm>
                    <a:off x="5438304" y="3761363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>
                    <a:extLst>
                      <a:ext uri="{FF2B5EF4-FFF2-40B4-BE49-F238E27FC236}">
                        <a16:creationId xmlns:a16="http://schemas.microsoft.com/office/drawing/2014/main" id="{4EEA9AFD-9F0B-45B4-940C-E20A50FE2F41}"/>
                      </a:ext>
                    </a:extLst>
                  </p:cNvPr>
                  <p:cNvCxnSpPr/>
                  <p:nvPr/>
                </p:nvCxnSpPr>
                <p:spPr>
                  <a:xfrm>
                    <a:off x="5597792" y="3761363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uppieren 53">
                    <a:extLst>
                      <a:ext uri="{FF2B5EF4-FFF2-40B4-BE49-F238E27FC236}">
                        <a16:creationId xmlns:a16="http://schemas.microsoft.com/office/drawing/2014/main" id="{A68944D1-A54C-400F-9C62-8F65FD3740DB}"/>
                      </a:ext>
                    </a:extLst>
                  </p:cNvPr>
                  <p:cNvGrpSpPr/>
                  <p:nvPr/>
                </p:nvGrpSpPr>
                <p:grpSpPr>
                  <a:xfrm>
                    <a:off x="2346756" y="4031110"/>
                    <a:ext cx="2444695" cy="179096"/>
                    <a:chOff x="0" y="0"/>
                    <a:chExt cx="3224586" cy="236239"/>
                  </a:xfrm>
                </p:grpSpPr>
                <p:cxnSp>
                  <p:nvCxnSpPr>
                    <p:cNvPr id="55" name="Gerader Verbinder 54">
                      <a:extLst>
                        <a:ext uri="{FF2B5EF4-FFF2-40B4-BE49-F238E27FC236}">
                          <a16:creationId xmlns:a16="http://schemas.microsoft.com/office/drawing/2014/main" id="{DB1289F5-5412-4DD8-B12C-FC32BB26BB5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5861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Gerader Verbinder 55">
                      <a:extLst>
                        <a:ext uri="{FF2B5EF4-FFF2-40B4-BE49-F238E27FC236}">
                          <a16:creationId xmlns:a16="http://schemas.microsoft.com/office/drawing/2014/main" id="{DB3CB673-140B-4A76-8BDA-A8EEB453D5D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62" y="234461"/>
                      <a:ext cx="3218724" cy="12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Gerader Verbinder 56">
                      <a:extLst>
                        <a:ext uri="{FF2B5EF4-FFF2-40B4-BE49-F238E27FC236}">
                          <a16:creationId xmlns:a16="http://schemas.microsoft.com/office/drawing/2014/main" id="{C78FA726-C6F2-4445-843B-2C8487270AF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63062" y="5861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Gerader Verbinder 57">
                      <a:extLst>
                        <a:ext uri="{FF2B5EF4-FFF2-40B4-BE49-F238E27FC236}">
                          <a16:creationId xmlns:a16="http://schemas.microsoft.com/office/drawing/2014/main" id="{DC60AE78-22CA-4EDD-B8AE-827A9B1276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20262" y="0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Gerader Verbinder 58">
                      <a:extLst>
                        <a:ext uri="{FF2B5EF4-FFF2-40B4-BE49-F238E27FC236}">
                          <a16:creationId xmlns:a16="http://schemas.microsoft.com/office/drawing/2014/main" id="{B92680E1-CC04-401E-AEB8-D0E532EA0C4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83323" y="0"/>
                      <a:ext cx="0" cy="2298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r Verbinder 59">
                      <a:extLst>
                        <a:ext uri="{FF2B5EF4-FFF2-40B4-BE49-F238E27FC236}">
                          <a16:creationId xmlns:a16="http://schemas.microsoft.com/office/drawing/2014/main" id="{EB7089F8-B94A-4DAC-81BD-5C82F0700E9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846385" y="5861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Gerader Verbinder 60">
                      <a:extLst>
                        <a:ext uri="{FF2B5EF4-FFF2-40B4-BE49-F238E27FC236}">
                          <a16:creationId xmlns:a16="http://schemas.microsoft.com/office/drawing/2014/main" id="{6A732C39-02E3-499C-BAEA-7AD5E564576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03585" y="0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Gerader Verbinder 61">
                      <a:extLst>
                        <a:ext uri="{FF2B5EF4-FFF2-40B4-BE49-F238E27FC236}">
                          <a16:creationId xmlns:a16="http://schemas.microsoft.com/office/drawing/2014/main" id="{08B29AC9-01A0-482B-A98A-BAE20145A7B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760785" y="5861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Gerader Verbinder 62">
                      <a:extLst>
                        <a:ext uri="{FF2B5EF4-FFF2-40B4-BE49-F238E27FC236}">
                          <a16:creationId xmlns:a16="http://schemas.microsoft.com/office/drawing/2014/main" id="{C7E52C44-AFD3-4000-AC14-B83FB5A2FF5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223847" y="5861"/>
                      <a:ext cx="0" cy="2303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Gerader Verbinder 63">
                      <a:extLst>
                        <a:ext uri="{FF2B5EF4-FFF2-40B4-BE49-F238E27FC236}">
                          <a16:creationId xmlns:a16="http://schemas.microsoft.com/office/drawing/2014/main" id="{D4329AEC-D3BF-4F05-A2DE-2165E4AF42E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4462" y="117230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Gerader Verbinder 64">
                      <a:extLst>
                        <a:ext uri="{FF2B5EF4-FFF2-40B4-BE49-F238E27FC236}">
                          <a16:creationId xmlns:a16="http://schemas.microsoft.com/office/drawing/2014/main" id="{7E8A0EF4-CCD9-469E-B382-E8B9812CE8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91662" y="117230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Gerader Verbinder 65">
                      <a:extLst>
                        <a:ext uri="{FF2B5EF4-FFF2-40B4-BE49-F238E27FC236}">
                          <a16:creationId xmlns:a16="http://schemas.microsoft.com/office/drawing/2014/main" id="{3FF91480-C78F-49DC-816B-C3B38C0C0C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154723" y="117230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Gerader Verbinder 66">
                      <a:extLst>
                        <a:ext uri="{FF2B5EF4-FFF2-40B4-BE49-F238E27FC236}">
                          <a16:creationId xmlns:a16="http://schemas.microsoft.com/office/drawing/2014/main" id="{A0BCA952-A894-4CD0-AF3A-9449A7BCF14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11923" y="117230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Gerader Verbinder 67">
                      <a:extLst>
                        <a:ext uri="{FF2B5EF4-FFF2-40B4-BE49-F238E27FC236}">
                          <a16:creationId xmlns:a16="http://schemas.microsoft.com/office/drawing/2014/main" id="{6012DCFB-DDDF-41F9-8359-07D73A7946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074985" y="117230"/>
                      <a:ext cx="0" cy="1143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r Verbinder 68">
                      <a:extLst>
                        <a:ext uri="{FF2B5EF4-FFF2-40B4-BE49-F238E27FC236}">
                          <a16:creationId xmlns:a16="http://schemas.microsoft.com/office/drawing/2014/main" id="{E0D89A8D-CB64-4A0C-ABB6-69955AAFEE1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532185" y="111369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Gerader Verbinder 69">
                      <a:extLst>
                        <a:ext uri="{FF2B5EF4-FFF2-40B4-BE49-F238E27FC236}">
                          <a16:creationId xmlns:a16="http://schemas.microsoft.com/office/drawing/2014/main" id="{8551C865-2A29-4FFF-8C4E-5EF41720A76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989385" y="117230"/>
                      <a:ext cx="0" cy="11457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CD8CC71E-A20F-4604-AD76-658C58AD1F77}"/>
                  </a:ext>
                </a:extLst>
              </p:cNvPr>
              <p:cNvGrpSpPr/>
              <p:nvPr/>
            </p:nvGrpSpPr>
            <p:grpSpPr>
              <a:xfrm rot="12600000" flipH="1">
                <a:off x="3276924" y="4071441"/>
                <a:ext cx="4001963" cy="913445"/>
                <a:chOff x="396829" y="2871958"/>
                <a:chExt cx="4001963" cy="913445"/>
              </a:xfrm>
            </p:grpSpPr>
            <p:sp>
              <p:nvSpPr>
                <p:cNvPr id="8" name="Freihandform: Form 7">
                  <a:extLst>
                    <a:ext uri="{FF2B5EF4-FFF2-40B4-BE49-F238E27FC236}">
                      <a16:creationId xmlns:a16="http://schemas.microsoft.com/office/drawing/2014/main" id="{46143529-A304-4265-9CF5-D56670F3575A}"/>
                    </a:ext>
                  </a:extLst>
                </p:cNvPr>
                <p:cNvSpPr/>
                <p:nvPr/>
              </p:nvSpPr>
              <p:spPr>
                <a:xfrm>
                  <a:off x="3860400" y="3062850"/>
                  <a:ext cx="84827" cy="543357"/>
                </a:xfrm>
                <a:custGeom>
                  <a:avLst/>
                  <a:gdLst>
                    <a:gd name="connsiteX0" fmla="*/ 0 w 84827"/>
                    <a:gd name="connsiteY0" fmla="*/ 0 h 543357"/>
                    <a:gd name="connsiteX1" fmla="*/ 18643 w 84827"/>
                    <a:gd name="connsiteY1" fmla="*/ 0 h 543357"/>
                    <a:gd name="connsiteX2" fmla="*/ 52401 w 84827"/>
                    <a:gd name="connsiteY2" fmla="*/ 73926 h 543357"/>
                    <a:gd name="connsiteX3" fmla="*/ 84827 w 84827"/>
                    <a:gd name="connsiteY3" fmla="*/ 144933 h 543357"/>
                    <a:gd name="connsiteX4" fmla="*/ 84827 w 84827"/>
                    <a:gd name="connsiteY4" fmla="*/ 408379 h 543357"/>
                    <a:gd name="connsiteX5" fmla="*/ 52401 w 84827"/>
                    <a:gd name="connsiteY5" fmla="*/ 478884 h 543357"/>
                    <a:gd name="connsiteX6" fmla="*/ 22750 w 84827"/>
                    <a:gd name="connsiteY6" fmla="*/ 543357 h 543357"/>
                    <a:gd name="connsiteX7" fmla="*/ 0 w 84827"/>
                    <a:gd name="connsiteY7" fmla="*/ 543357 h 543357"/>
                    <a:gd name="connsiteX8" fmla="*/ 0 w 84827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827" h="543357">
                      <a:moveTo>
                        <a:pt x="0" y="0"/>
                      </a:moveTo>
                      <a:lnTo>
                        <a:pt x="18643" y="0"/>
                      </a:lnTo>
                      <a:lnTo>
                        <a:pt x="52401" y="73926"/>
                      </a:lnTo>
                      <a:lnTo>
                        <a:pt x="84827" y="144933"/>
                      </a:lnTo>
                      <a:lnTo>
                        <a:pt x="84827" y="408379"/>
                      </a:lnTo>
                      <a:lnTo>
                        <a:pt x="52401" y="478884"/>
                      </a:lnTo>
                      <a:lnTo>
                        <a:pt x="22750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DD79379C-9049-42DC-A1EC-4DD9BFA94C17}"/>
                    </a:ext>
                  </a:extLst>
                </p:cNvPr>
                <p:cNvSpPr/>
                <p:nvPr/>
              </p:nvSpPr>
              <p:spPr>
                <a:xfrm>
                  <a:off x="3052788" y="3062607"/>
                  <a:ext cx="811116" cy="543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10" name="Gruppieren 9">
                  <a:extLst>
                    <a:ext uri="{FF2B5EF4-FFF2-40B4-BE49-F238E27FC236}">
                      <a16:creationId xmlns:a16="http://schemas.microsoft.com/office/drawing/2014/main" id="{E066C95F-2F4B-44AC-8964-2CF7189ECE76}"/>
                    </a:ext>
                  </a:extLst>
                </p:cNvPr>
                <p:cNvGrpSpPr/>
                <p:nvPr/>
              </p:nvGrpSpPr>
              <p:grpSpPr>
                <a:xfrm>
                  <a:off x="396829" y="2874828"/>
                  <a:ext cx="2832116" cy="910575"/>
                  <a:chOff x="1095099" y="256291"/>
                  <a:chExt cx="2832116" cy="910575"/>
                </a:xfrm>
              </p:grpSpPr>
              <p:sp>
                <p:nvSpPr>
                  <p:cNvPr id="30" name="Freihandform: Form 29">
                    <a:extLst>
                      <a:ext uri="{FF2B5EF4-FFF2-40B4-BE49-F238E27FC236}">
                        <a16:creationId xmlns:a16="http://schemas.microsoft.com/office/drawing/2014/main" id="{A4754676-F14D-41D4-ABF1-E912ADB13054}"/>
                      </a:ext>
                    </a:extLst>
                  </p:cNvPr>
                  <p:cNvSpPr/>
                  <p:nvPr/>
                </p:nvSpPr>
                <p:spPr>
                  <a:xfrm>
                    <a:off x="1095099" y="256291"/>
                    <a:ext cx="2670428" cy="910575"/>
                  </a:xfrm>
                  <a:custGeom>
                    <a:avLst/>
                    <a:gdLst>
                      <a:gd name="connsiteX0" fmla="*/ 0 w 2670428"/>
                      <a:gd name="connsiteY0" fmla="*/ 0 h 910575"/>
                      <a:gd name="connsiteX1" fmla="*/ 102064 w 2670428"/>
                      <a:gd name="connsiteY1" fmla="*/ 0 h 910575"/>
                      <a:gd name="connsiteX2" fmla="*/ 102064 w 2670428"/>
                      <a:gd name="connsiteY2" fmla="*/ 188162 h 910575"/>
                      <a:gd name="connsiteX3" fmla="*/ 2670428 w 2670428"/>
                      <a:gd name="connsiteY3" fmla="*/ 188162 h 910575"/>
                      <a:gd name="connsiteX4" fmla="*/ 2670428 w 2670428"/>
                      <a:gd name="connsiteY4" fmla="*/ 731519 h 910575"/>
                      <a:gd name="connsiteX5" fmla="*/ 102064 w 2670428"/>
                      <a:gd name="connsiteY5" fmla="*/ 731519 h 910575"/>
                      <a:gd name="connsiteX6" fmla="*/ 102064 w 2670428"/>
                      <a:gd name="connsiteY6" fmla="*/ 910575 h 910575"/>
                      <a:gd name="connsiteX7" fmla="*/ 0 w 2670428"/>
                      <a:gd name="connsiteY7" fmla="*/ 910575 h 9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0428" h="910575">
                        <a:moveTo>
                          <a:pt x="0" y="0"/>
                        </a:moveTo>
                        <a:lnTo>
                          <a:pt x="102064" y="0"/>
                        </a:lnTo>
                        <a:lnTo>
                          <a:pt x="102064" y="188162"/>
                        </a:lnTo>
                        <a:lnTo>
                          <a:pt x="2670428" y="188162"/>
                        </a:lnTo>
                        <a:lnTo>
                          <a:pt x="2670428" y="731519"/>
                        </a:lnTo>
                        <a:lnTo>
                          <a:pt x="102064" y="731519"/>
                        </a:lnTo>
                        <a:lnTo>
                          <a:pt x="102064" y="910575"/>
                        </a:lnTo>
                        <a:lnTo>
                          <a:pt x="0" y="91057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31" name="Rechteck 30">
                    <a:extLst>
                      <a:ext uri="{FF2B5EF4-FFF2-40B4-BE49-F238E27FC236}">
                        <a16:creationId xmlns:a16="http://schemas.microsoft.com/office/drawing/2014/main" id="{19F4ADA4-75DC-46A9-83F8-5CB0CF42D7CC}"/>
                      </a:ext>
                    </a:extLst>
                  </p:cNvPr>
                  <p:cNvSpPr/>
                  <p:nvPr/>
                </p:nvSpPr>
                <p:spPr>
                  <a:xfrm>
                    <a:off x="1095099" y="659502"/>
                    <a:ext cx="2702200" cy="10697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32" name="Freihandform: Form 31">
                    <a:extLst>
                      <a:ext uri="{FF2B5EF4-FFF2-40B4-BE49-F238E27FC236}">
                        <a16:creationId xmlns:a16="http://schemas.microsoft.com/office/drawing/2014/main" id="{E116F5A8-DE95-4A05-96C1-46A9C89C60B9}"/>
                      </a:ext>
                    </a:extLst>
                  </p:cNvPr>
                  <p:cNvSpPr/>
                  <p:nvPr/>
                </p:nvSpPr>
                <p:spPr>
                  <a:xfrm>
                    <a:off x="3749459" y="444453"/>
                    <a:ext cx="177756" cy="543357"/>
                  </a:xfrm>
                  <a:custGeom>
                    <a:avLst/>
                    <a:gdLst>
                      <a:gd name="connsiteX0" fmla="*/ 0 w 177756"/>
                      <a:gd name="connsiteY0" fmla="*/ 0 h 543357"/>
                      <a:gd name="connsiteX1" fmla="*/ 111572 w 177756"/>
                      <a:gd name="connsiteY1" fmla="*/ 0 h 543357"/>
                      <a:gd name="connsiteX2" fmla="*/ 145330 w 177756"/>
                      <a:gd name="connsiteY2" fmla="*/ 73926 h 543357"/>
                      <a:gd name="connsiteX3" fmla="*/ 177756 w 177756"/>
                      <a:gd name="connsiteY3" fmla="*/ 144933 h 543357"/>
                      <a:gd name="connsiteX4" fmla="*/ 177756 w 177756"/>
                      <a:gd name="connsiteY4" fmla="*/ 408379 h 543357"/>
                      <a:gd name="connsiteX5" fmla="*/ 145330 w 177756"/>
                      <a:gd name="connsiteY5" fmla="*/ 478884 h 543357"/>
                      <a:gd name="connsiteX6" fmla="*/ 115679 w 177756"/>
                      <a:gd name="connsiteY6" fmla="*/ 543357 h 543357"/>
                      <a:gd name="connsiteX7" fmla="*/ 0 w 177756"/>
                      <a:gd name="connsiteY7" fmla="*/ 543357 h 543357"/>
                      <a:gd name="connsiteX8" fmla="*/ 0 w 177756"/>
                      <a:gd name="connsiteY8" fmla="*/ 0 h 543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756" h="543357">
                        <a:moveTo>
                          <a:pt x="0" y="0"/>
                        </a:moveTo>
                        <a:lnTo>
                          <a:pt x="111572" y="0"/>
                        </a:lnTo>
                        <a:lnTo>
                          <a:pt x="145330" y="73926"/>
                        </a:lnTo>
                        <a:lnTo>
                          <a:pt x="177756" y="144933"/>
                        </a:lnTo>
                        <a:lnTo>
                          <a:pt x="177756" y="408379"/>
                        </a:lnTo>
                        <a:lnTo>
                          <a:pt x="145330" y="478884"/>
                        </a:lnTo>
                        <a:lnTo>
                          <a:pt x="115679" y="543357"/>
                        </a:lnTo>
                        <a:lnTo>
                          <a:pt x="0" y="5433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1C65668E-E137-452A-BADB-1ACB2D9B45DA}"/>
                    </a:ext>
                  </a:extLst>
                </p:cNvPr>
                <p:cNvGrpSpPr/>
                <p:nvPr/>
              </p:nvGrpSpPr>
              <p:grpSpPr>
                <a:xfrm>
                  <a:off x="1306444" y="2871958"/>
                  <a:ext cx="3092348" cy="910575"/>
                  <a:chOff x="2481618" y="1140215"/>
                  <a:chExt cx="3092348" cy="910575"/>
                </a:xfrm>
              </p:grpSpPr>
              <p:sp>
                <p:nvSpPr>
                  <p:cNvPr id="12" name="Freihandform: Form 11">
                    <a:extLst>
                      <a:ext uri="{FF2B5EF4-FFF2-40B4-BE49-F238E27FC236}">
                        <a16:creationId xmlns:a16="http://schemas.microsoft.com/office/drawing/2014/main" id="{14D027C1-F7F1-4C6E-BD8D-88AB966129B0}"/>
                      </a:ext>
                    </a:extLst>
                  </p:cNvPr>
                  <p:cNvSpPr/>
                  <p:nvPr/>
                </p:nvSpPr>
                <p:spPr>
                  <a:xfrm>
                    <a:off x="2481618" y="1140215"/>
                    <a:ext cx="2668872" cy="910575"/>
                  </a:xfrm>
                  <a:custGeom>
                    <a:avLst/>
                    <a:gdLst>
                      <a:gd name="connsiteX0" fmla="*/ 0 w 2668872"/>
                      <a:gd name="connsiteY0" fmla="*/ 0 h 910575"/>
                      <a:gd name="connsiteX1" fmla="*/ 102064 w 2668872"/>
                      <a:gd name="connsiteY1" fmla="*/ 0 h 910575"/>
                      <a:gd name="connsiteX2" fmla="*/ 102064 w 2668872"/>
                      <a:gd name="connsiteY2" fmla="*/ 152473 h 910575"/>
                      <a:gd name="connsiteX3" fmla="*/ 2491116 w 2668872"/>
                      <a:gd name="connsiteY3" fmla="*/ 152473 h 910575"/>
                      <a:gd name="connsiteX4" fmla="*/ 2589758 w 2668872"/>
                      <a:gd name="connsiteY4" fmla="*/ 152473 h 910575"/>
                      <a:gd name="connsiteX5" fmla="*/ 2636446 w 2668872"/>
                      <a:gd name="connsiteY5" fmla="*/ 254713 h 910575"/>
                      <a:gd name="connsiteX6" fmla="*/ 2668872 w 2668872"/>
                      <a:gd name="connsiteY6" fmla="*/ 325720 h 910575"/>
                      <a:gd name="connsiteX7" fmla="*/ 2668872 w 2668872"/>
                      <a:gd name="connsiteY7" fmla="*/ 589166 h 910575"/>
                      <a:gd name="connsiteX8" fmla="*/ 2636446 w 2668872"/>
                      <a:gd name="connsiteY8" fmla="*/ 659671 h 910575"/>
                      <a:gd name="connsiteX9" fmla="*/ 2591176 w 2668872"/>
                      <a:gd name="connsiteY9" fmla="*/ 758104 h 910575"/>
                      <a:gd name="connsiteX10" fmla="*/ 2491116 w 2668872"/>
                      <a:gd name="connsiteY10" fmla="*/ 758104 h 910575"/>
                      <a:gd name="connsiteX11" fmla="*/ 102064 w 2668872"/>
                      <a:gd name="connsiteY11" fmla="*/ 758104 h 910575"/>
                      <a:gd name="connsiteX12" fmla="*/ 102064 w 2668872"/>
                      <a:gd name="connsiteY12" fmla="*/ 910575 h 910575"/>
                      <a:gd name="connsiteX13" fmla="*/ 0 w 2668872"/>
                      <a:gd name="connsiteY13" fmla="*/ 910575 h 910575"/>
                      <a:gd name="connsiteX14" fmla="*/ 0 w 2668872"/>
                      <a:gd name="connsiteY14" fmla="*/ 758104 h 910575"/>
                      <a:gd name="connsiteX15" fmla="*/ 0 w 2668872"/>
                      <a:gd name="connsiteY15" fmla="*/ 152473 h 91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668872" h="910575">
                        <a:moveTo>
                          <a:pt x="0" y="0"/>
                        </a:moveTo>
                        <a:lnTo>
                          <a:pt x="102064" y="0"/>
                        </a:lnTo>
                        <a:lnTo>
                          <a:pt x="102064" y="152473"/>
                        </a:lnTo>
                        <a:lnTo>
                          <a:pt x="2491116" y="152473"/>
                        </a:lnTo>
                        <a:lnTo>
                          <a:pt x="2589758" y="152473"/>
                        </a:lnTo>
                        <a:lnTo>
                          <a:pt x="2636446" y="254713"/>
                        </a:lnTo>
                        <a:lnTo>
                          <a:pt x="2668872" y="325720"/>
                        </a:lnTo>
                        <a:lnTo>
                          <a:pt x="2668872" y="589166"/>
                        </a:lnTo>
                        <a:lnTo>
                          <a:pt x="2636446" y="659671"/>
                        </a:lnTo>
                        <a:lnTo>
                          <a:pt x="2591176" y="758104"/>
                        </a:lnTo>
                        <a:lnTo>
                          <a:pt x="2491116" y="758104"/>
                        </a:lnTo>
                        <a:lnTo>
                          <a:pt x="102064" y="758104"/>
                        </a:lnTo>
                        <a:lnTo>
                          <a:pt x="102064" y="910575"/>
                        </a:lnTo>
                        <a:lnTo>
                          <a:pt x="0" y="910575"/>
                        </a:lnTo>
                        <a:lnTo>
                          <a:pt x="0" y="758104"/>
                        </a:lnTo>
                        <a:lnTo>
                          <a:pt x="0" y="1524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grpSp>
                <p:nvGrpSpPr>
                  <p:cNvPr id="13" name="Gruppieren 12">
                    <a:extLst>
                      <a:ext uri="{FF2B5EF4-FFF2-40B4-BE49-F238E27FC236}">
                        <a16:creationId xmlns:a16="http://schemas.microsoft.com/office/drawing/2014/main" id="{068FB737-0081-453D-9B0A-2A768260A1A4}"/>
                      </a:ext>
                    </a:extLst>
                  </p:cNvPr>
                  <p:cNvGrpSpPr/>
                  <p:nvPr/>
                </p:nvGrpSpPr>
                <p:grpSpPr>
                  <a:xfrm>
                    <a:off x="3415672" y="1596314"/>
                    <a:ext cx="1395941" cy="179096"/>
                    <a:chOff x="4831309" y="2945763"/>
                    <a:chExt cx="1841232" cy="236226"/>
                  </a:xfrm>
                </p:grpSpPr>
                <p:cxnSp>
                  <p:nvCxnSpPr>
                    <p:cNvPr id="20" name="Gerader Verbinder 19">
                      <a:extLst>
                        <a:ext uri="{FF2B5EF4-FFF2-40B4-BE49-F238E27FC236}">
                          <a16:creationId xmlns:a16="http://schemas.microsoft.com/office/drawing/2014/main" id="{CD6AC9AE-5922-422C-8E84-9E7112901F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31309" y="3181481"/>
                      <a:ext cx="184123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Gerader Verbinder 20">
                      <a:extLst>
                        <a:ext uri="{FF2B5EF4-FFF2-40B4-BE49-F238E27FC236}">
                          <a16:creationId xmlns:a16="http://schemas.microsoft.com/office/drawing/2014/main" id="{67C4EFB7-EDCA-4251-B520-6E792370CFA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831309" y="2945763"/>
                      <a:ext cx="0" cy="22985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Gerader Verbinder 21">
                      <a:extLst>
                        <a:ext uri="{FF2B5EF4-FFF2-40B4-BE49-F238E27FC236}">
                          <a16:creationId xmlns:a16="http://schemas.microsoft.com/office/drawing/2014/main" id="{F983A448-794B-496F-933E-7E3EE784CE1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294364" y="2951624"/>
                      <a:ext cx="0" cy="2303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Gerader Verbinder 22">
                      <a:extLst>
                        <a:ext uri="{FF2B5EF4-FFF2-40B4-BE49-F238E27FC236}">
                          <a16:creationId xmlns:a16="http://schemas.microsoft.com/office/drawing/2014/main" id="{E341B7FD-E8A5-43B3-B0FC-66964EF5338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751556" y="2945763"/>
                      <a:ext cx="0" cy="2303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Gerader Verbinder 23">
                      <a:extLst>
                        <a:ext uri="{FF2B5EF4-FFF2-40B4-BE49-F238E27FC236}">
                          <a16:creationId xmlns:a16="http://schemas.microsoft.com/office/drawing/2014/main" id="{D1C0BA03-383E-4F98-AF7B-05765FABB76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08748" y="2951624"/>
                      <a:ext cx="0" cy="2303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Gerader Verbinder 24">
                      <a:extLst>
                        <a:ext uri="{FF2B5EF4-FFF2-40B4-BE49-F238E27FC236}">
                          <a16:creationId xmlns:a16="http://schemas.microsoft.com/office/drawing/2014/main" id="{88DDE1E6-3278-4A60-B453-D8AA93F00F3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671802" y="2951624"/>
                      <a:ext cx="0" cy="2303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Gerader Verbinder 25">
                      <a:extLst>
                        <a:ext uri="{FF2B5EF4-FFF2-40B4-BE49-F238E27FC236}">
                          <a16:creationId xmlns:a16="http://schemas.microsoft.com/office/drawing/2014/main" id="{BAFA7FF3-E35F-4CD5-AA13-1CBA055A772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059906" y="3062987"/>
                      <a:ext cx="0" cy="11456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Gerader Verbinder 26">
                      <a:extLst>
                        <a:ext uri="{FF2B5EF4-FFF2-40B4-BE49-F238E27FC236}">
                          <a16:creationId xmlns:a16="http://schemas.microsoft.com/office/drawing/2014/main" id="{3C3B6E03-6EAA-4FE3-A794-140C04D2E09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522960" y="3062987"/>
                      <a:ext cx="0" cy="11429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Gerader Verbinder 27">
                      <a:extLst>
                        <a:ext uri="{FF2B5EF4-FFF2-40B4-BE49-F238E27FC236}">
                          <a16:creationId xmlns:a16="http://schemas.microsoft.com/office/drawing/2014/main" id="{C7C57E73-C368-4ABB-BBCA-DE17FFC8A8D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980152" y="3057126"/>
                      <a:ext cx="0" cy="11456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Gerader Verbinder 28">
                      <a:extLst>
                        <a:ext uri="{FF2B5EF4-FFF2-40B4-BE49-F238E27FC236}">
                          <a16:creationId xmlns:a16="http://schemas.microsoft.com/office/drawing/2014/main" id="{148B0469-4823-4A15-BD0A-7B49AE6D49B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437344" y="3062987"/>
                      <a:ext cx="0" cy="11456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" name="Rechteck 13">
                    <a:extLst>
                      <a:ext uri="{FF2B5EF4-FFF2-40B4-BE49-F238E27FC236}">
                        <a16:creationId xmlns:a16="http://schemas.microsoft.com/office/drawing/2014/main" id="{865BDEB7-B3BB-483E-8F15-8C52C9542D60}"/>
                      </a:ext>
                    </a:extLst>
                  </p:cNvPr>
                  <p:cNvSpPr/>
                  <p:nvPr/>
                </p:nvSpPr>
                <p:spPr>
                  <a:xfrm>
                    <a:off x="5154412" y="1543489"/>
                    <a:ext cx="419554" cy="10795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15" name="Rechteck 14">
                    <a:extLst>
                      <a:ext uri="{FF2B5EF4-FFF2-40B4-BE49-F238E27FC236}">
                        <a16:creationId xmlns:a16="http://schemas.microsoft.com/office/drawing/2014/main" id="{A94517B6-3863-41C3-A2B8-82B84EDBBE58}"/>
                      </a:ext>
                    </a:extLst>
                  </p:cNvPr>
                  <p:cNvSpPr/>
                  <p:nvPr/>
                </p:nvSpPr>
                <p:spPr>
                  <a:xfrm>
                    <a:off x="5150884" y="1461922"/>
                    <a:ext cx="355455" cy="271084"/>
                  </a:xfrm>
                  <a:prstGeom prst="rect">
                    <a:avLst/>
                  </a:pr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16" name="Gerader Verbinder 15">
                    <a:extLst>
                      <a:ext uri="{FF2B5EF4-FFF2-40B4-BE49-F238E27FC236}">
                        <a16:creationId xmlns:a16="http://schemas.microsoft.com/office/drawing/2014/main" id="{596C5705-25A7-4EF1-A261-89E00959E2FC}"/>
                      </a:ext>
                    </a:extLst>
                  </p:cNvPr>
                  <p:cNvCxnSpPr/>
                  <p:nvPr/>
                </p:nvCxnSpPr>
                <p:spPr>
                  <a:xfrm>
                    <a:off x="5320671" y="14619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r Verbinder 16">
                    <a:extLst>
                      <a:ext uri="{FF2B5EF4-FFF2-40B4-BE49-F238E27FC236}">
                        <a16:creationId xmlns:a16="http://schemas.microsoft.com/office/drawing/2014/main" id="{5E386380-64D7-4D09-9824-0F1BC19C263B}"/>
                      </a:ext>
                    </a:extLst>
                  </p:cNvPr>
                  <p:cNvCxnSpPr/>
                  <p:nvPr/>
                </p:nvCxnSpPr>
                <p:spPr>
                  <a:xfrm>
                    <a:off x="5267040" y="14619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r Verbinder 17">
                    <a:extLst>
                      <a:ext uri="{FF2B5EF4-FFF2-40B4-BE49-F238E27FC236}">
                        <a16:creationId xmlns:a16="http://schemas.microsoft.com/office/drawing/2014/main" id="{E7BBEC3A-A6C2-4C01-91FD-A3660B61E744}"/>
                      </a:ext>
                    </a:extLst>
                  </p:cNvPr>
                  <p:cNvCxnSpPr/>
                  <p:nvPr/>
                </p:nvCxnSpPr>
                <p:spPr>
                  <a:xfrm>
                    <a:off x="5213380" y="14619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7DC43135-A9DD-4C5B-AEFF-594B6D486566}"/>
                      </a:ext>
                    </a:extLst>
                  </p:cNvPr>
                  <p:cNvCxnSpPr/>
                  <p:nvPr/>
                </p:nvCxnSpPr>
                <p:spPr>
                  <a:xfrm>
                    <a:off x="5372868" y="14619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4" name="Pfeil: nach unten 73">
                <a:extLst>
                  <a:ext uri="{FF2B5EF4-FFF2-40B4-BE49-F238E27FC236}">
                    <a16:creationId xmlns:a16="http://schemas.microsoft.com/office/drawing/2014/main" id="{23178352-6993-4554-B0ED-6D5E7931B034}"/>
                  </a:ext>
                </a:extLst>
              </p:cNvPr>
              <p:cNvSpPr/>
              <p:nvPr/>
            </p:nvSpPr>
            <p:spPr>
              <a:xfrm rot="18000000">
                <a:off x="5162340" y="2537486"/>
                <a:ext cx="390525" cy="209340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75" name="Pfeil: nach unten 74">
                <a:extLst>
                  <a:ext uri="{FF2B5EF4-FFF2-40B4-BE49-F238E27FC236}">
                    <a16:creationId xmlns:a16="http://schemas.microsoft.com/office/drawing/2014/main" id="{755B699F-0C3A-4771-8E51-B06211ADD8B2}"/>
                  </a:ext>
                </a:extLst>
              </p:cNvPr>
              <p:cNvSpPr/>
              <p:nvPr/>
            </p:nvSpPr>
            <p:spPr>
              <a:xfrm rot="12600000">
                <a:off x="7772639" y="1727917"/>
                <a:ext cx="390525" cy="209340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7CB6EFF-072C-4D76-873D-3F082E69E006}"/>
                  </a:ext>
                </a:extLst>
              </p:cNvPr>
              <p:cNvSpPr txBox="1"/>
              <p:nvPr/>
            </p:nvSpPr>
            <p:spPr>
              <a:xfrm>
                <a:off x="8790730" y="4215594"/>
                <a:ext cx="3088519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350" dirty="0"/>
                  <a:t>Feststoffe (z. B. Calciumspäne oder Kalk), die ggf. die Spritze verunreinigen oder verstopfen, kann man in einen Teebeutel füllen!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590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5333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herstellen 2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59EFAF-EAB1-4668-A435-095D1E59B5E9}"/>
              </a:ext>
            </a:extLst>
          </p:cNvPr>
          <p:cNvGrpSpPr/>
          <p:nvPr/>
        </p:nvGrpSpPr>
        <p:grpSpPr>
          <a:xfrm rot="16200000" flipH="1">
            <a:off x="3134842" y="2190538"/>
            <a:ext cx="3506480" cy="914594"/>
            <a:chOff x="2860906" y="2956986"/>
            <a:chExt cx="4675306" cy="121945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0D35479-776A-4FBD-B43E-A175BA1D0976}"/>
                </a:ext>
              </a:extLst>
            </p:cNvPr>
            <p:cNvSpPr/>
            <p:nvPr/>
          </p:nvSpPr>
          <p:spPr>
            <a:xfrm>
              <a:off x="6828439" y="3268980"/>
              <a:ext cx="187503" cy="6027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5689A569-3B34-4B2E-B900-9A643A9C8DC1}"/>
                </a:ext>
              </a:extLst>
            </p:cNvPr>
            <p:cNvGrpSpPr/>
            <p:nvPr/>
          </p:nvGrpSpPr>
          <p:grpSpPr>
            <a:xfrm>
              <a:off x="2860906" y="2957949"/>
              <a:ext cx="3935236" cy="1218496"/>
              <a:chOff x="400813" y="3347815"/>
              <a:chExt cx="3935236" cy="1218496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800F46D-FEF4-4657-ADD8-6BEF9A8060D3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7DF14E50-79F8-469D-9EA5-98E41BCAD04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378D394A-5591-4AB9-B198-526C01B58575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5C4E5B2-7FF9-4677-9026-3958D245EEF9}"/>
                </a:ext>
              </a:extLst>
            </p:cNvPr>
            <p:cNvGrpSpPr/>
            <p:nvPr/>
          </p:nvGrpSpPr>
          <p:grpSpPr>
            <a:xfrm>
              <a:off x="3475319" y="2956986"/>
              <a:ext cx="4060893" cy="1219459"/>
              <a:chOff x="1737997" y="3287677"/>
              <a:chExt cx="4060893" cy="1219459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ABFDF51F-37DF-47AA-B6BE-E59D470FEEC3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BAC886A-6F09-43B4-9E17-3DF14E00B046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0FEDB73-84C7-4A1B-8215-E322963A1CEC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F4D9534E-3739-41E4-B5FF-47EDE2C8C071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86C0F116-B714-4D3F-BAD6-05D9F8BC3E8D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0CBFE36C-2188-4ECD-9564-B4B8291C9FD2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357A3A47-BEF0-48D6-B3F6-EECA43D1D23A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8A74A5A-F570-42BE-8E34-EC92E6DBB850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01C59339-7CED-4C57-BDF5-F4F4B9596811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55E530C9-C3E0-45D5-BA39-6DDE022D0877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>
                  <a:extLst>
                    <a:ext uri="{FF2B5EF4-FFF2-40B4-BE49-F238E27FC236}">
                      <a16:creationId xmlns:a16="http://schemas.microsoft.com/office/drawing/2014/main" id="{A43CAFDC-9AA5-4159-8CFD-4AE0B0E843F6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34F1C193-B282-4837-B16B-D16097121DE2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E1B30790-D047-4213-9D65-C96B0B27D5C6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4CD9E9AF-B7E4-41D6-8698-D53F723E55C1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F9E2F6E4-DD80-4E21-901D-C502CA18C40C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313850D7-FD14-4FFE-9BC6-BFD56DDDAB21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E8B9B652-E7F6-4B9A-8F29-7F01B1748F79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F0B32BD6-5925-44FD-8B0F-3852FC2590ED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3867DB91-C442-4241-BF6F-0D460FE08BCF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66955FB5-F1C9-4AF9-844C-6A0DF96D30A4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310E8A21-77F2-4DD0-83F6-4A575E17816C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29">
                  <a:extLst>
                    <a:ext uri="{FF2B5EF4-FFF2-40B4-BE49-F238E27FC236}">
                      <a16:creationId xmlns:a16="http://schemas.microsoft.com/office/drawing/2014/main" id="{9C5EB79F-517E-4066-9B6D-13E941B9CC0C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37715622-A2AC-4AC1-A11B-7F71D415182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7D598BD7-EB80-48DC-93AC-F4CCF6BBC000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Pfeil: nach unten 48">
            <a:extLst>
              <a:ext uri="{FF2B5EF4-FFF2-40B4-BE49-F238E27FC236}">
                <a16:creationId xmlns:a16="http://schemas.microsoft.com/office/drawing/2014/main" id="{5F8DEC55-0112-4A67-B0DD-25A8E61C2112}"/>
              </a:ext>
            </a:extLst>
          </p:cNvPr>
          <p:cNvSpPr/>
          <p:nvPr/>
        </p:nvSpPr>
        <p:spPr>
          <a:xfrm rot="10800000">
            <a:off x="4041108" y="1722740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C330727-527B-47BB-83DD-3993030F0407}"/>
              </a:ext>
            </a:extLst>
          </p:cNvPr>
          <p:cNvGrpSpPr/>
          <p:nvPr/>
        </p:nvGrpSpPr>
        <p:grpSpPr>
          <a:xfrm>
            <a:off x="4554097" y="4310777"/>
            <a:ext cx="563762" cy="827969"/>
            <a:chOff x="8627268" y="1949992"/>
            <a:chExt cx="751683" cy="1103959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E32668AF-0B85-4E2A-980E-8B38EDDE83BE}"/>
                </a:ext>
              </a:extLst>
            </p:cNvPr>
            <p:cNvGrpSpPr/>
            <p:nvPr/>
          </p:nvGrpSpPr>
          <p:grpSpPr>
            <a:xfrm>
              <a:off x="8627268" y="1949992"/>
              <a:ext cx="616370" cy="1103959"/>
              <a:chOff x="8627268" y="1949992"/>
              <a:chExt cx="616370" cy="1103959"/>
            </a:xfrm>
          </p:grpSpPr>
          <p:sp>
            <p:nvSpPr>
              <p:cNvPr id="56" name="Freihandform 84">
                <a:extLst>
                  <a:ext uri="{FF2B5EF4-FFF2-40B4-BE49-F238E27FC236}">
                    <a16:creationId xmlns:a16="http://schemas.microsoft.com/office/drawing/2014/main" id="{3CAA63E2-C2A3-4FBA-9D05-DB0B915FC1E7}"/>
                  </a:ext>
                </a:extLst>
              </p:cNvPr>
              <p:cNvSpPr/>
              <p:nvPr/>
            </p:nvSpPr>
            <p:spPr>
              <a:xfrm rot="16200000">
                <a:off x="8696801" y="223745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" name="Freihandform 85">
                <a:extLst>
                  <a:ext uri="{FF2B5EF4-FFF2-40B4-BE49-F238E27FC236}">
                    <a16:creationId xmlns:a16="http://schemas.microsoft.com/office/drawing/2014/main" id="{99A58A62-D72B-4EE3-8757-E7C90113FF4D}"/>
                  </a:ext>
                </a:extLst>
              </p:cNvPr>
              <p:cNvSpPr/>
              <p:nvPr/>
            </p:nvSpPr>
            <p:spPr>
              <a:xfrm>
                <a:off x="8977206" y="194999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1E937A09-77C0-4C72-A425-A726E7F8E837}"/>
                  </a:ext>
                </a:extLst>
              </p:cNvPr>
              <p:cNvSpPr/>
              <p:nvPr/>
            </p:nvSpPr>
            <p:spPr>
              <a:xfrm rot="16200000">
                <a:off x="8908107" y="224250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9" name="Freihandform 87">
                <a:extLst>
                  <a:ext uri="{FF2B5EF4-FFF2-40B4-BE49-F238E27FC236}">
                    <a16:creationId xmlns:a16="http://schemas.microsoft.com/office/drawing/2014/main" id="{129DCA73-1345-4D4B-9A87-6B39AE7D49AE}"/>
                  </a:ext>
                </a:extLst>
              </p:cNvPr>
              <p:cNvSpPr/>
              <p:nvPr/>
            </p:nvSpPr>
            <p:spPr>
              <a:xfrm rot="16200000">
                <a:off x="8837387" y="267960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F75D7F73-D9CE-4692-B387-9132A169A87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72481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1CA60AC-8B82-4213-AD1C-63428BBD389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77844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1D87437-F289-43C7-9B4D-6237F5F3977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37637" y="283210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2CCA79E5-557C-43C2-BF2B-53F1AF0FB92A}"/>
                </a:ext>
              </a:extLst>
            </p:cNvPr>
            <p:cNvGrpSpPr/>
            <p:nvPr/>
          </p:nvGrpSpPr>
          <p:grpSpPr>
            <a:xfrm>
              <a:off x="8956847" y="2100359"/>
              <a:ext cx="422104" cy="606692"/>
              <a:chOff x="8963657" y="2099580"/>
              <a:chExt cx="422104" cy="606692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55D3A9B5-0853-400E-B8C0-9F1257C6B03D}"/>
                  </a:ext>
                </a:extLst>
              </p:cNvPr>
              <p:cNvSpPr/>
              <p:nvPr/>
            </p:nvSpPr>
            <p:spPr>
              <a:xfrm rot="16200000">
                <a:off x="8871363" y="2191874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534C56F5-B987-4914-A851-6EDD335562CB}"/>
                  </a:ext>
                </a:extLst>
              </p:cNvPr>
              <p:cNvSpPr/>
              <p:nvPr/>
            </p:nvSpPr>
            <p:spPr>
              <a:xfrm rot="10800000">
                <a:off x="9020453" y="2348340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B6B8812-C4D0-413D-941E-D9E6C619458E}"/>
              </a:ext>
            </a:extLst>
          </p:cNvPr>
          <p:cNvGrpSpPr/>
          <p:nvPr/>
        </p:nvGrpSpPr>
        <p:grpSpPr>
          <a:xfrm>
            <a:off x="4142939" y="3844325"/>
            <a:ext cx="1440809" cy="1874970"/>
            <a:chOff x="5523915" y="3982765"/>
            <a:chExt cx="1921079" cy="2499960"/>
          </a:xfrm>
        </p:grpSpPr>
        <p:sp>
          <p:nvSpPr>
            <p:cNvPr id="3" name="Rechteck: obere Ecken abgerundet 2">
              <a:extLst>
                <a:ext uri="{FF2B5EF4-FFF2-40B4-BE49-F238E27FC236}">
                  <a16:creationId xmlns:a16="http://schemas.microsoft.com/office/drawing/2014/main" id="{1E97B076-9E7B-470B-A8CC-2469E27AE262}"/>
                </a:ext>
              </a:extLst>
            </p:cNvPr>
            <p:cNvSpPr/>
            <p:nvPr/>
          </p:nvSpPr>
          <p:spPr>
            <a:xfrm rot="10800000">
              <a:off x="5523915" y="3982765"/>
              <a:ext cx="1921079" cy="2499960"/>
            </a:xfrm>
            <a:prstGeom prst="round2Same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4" name="Rechteck: obere Ecken abgerundet 63">
              <a:extLst>
                <a:ext uri="{FF2B5EF4-FFF2-40B4-BE49-F238E27FC236}">
                  <a16:creationId xmlns:a16="http://schemas.microsoft.com/office/drawing/2014/main" id="{2172FBF6-CA5B-45EB-B4A3-8455B1FD5E8E}"/>
                </a:ext>
              </a:extLst>
            </p:cNvPr>
            <p:cNvSpPr/>
            <p:nvPr/>
          </p:nvSpPr>
          <p:spPr>
            <a:xfrm rot="10800000">
              <a:off x="5596253" y="5361758"/>
              <a:ext cx="1776402" cy="1074575"/>
            </a:xfrm>
            <a:prstGeom prst="round2SameRect">
              <a:avLst>
                <a:gd name="adj1" fmla="val 26816"/>
                <a:gd name="adj2" fmla="val 0"/>
              </a:avLst>
            </a:prstGeom>
            <a:solidFill>
              <a:srgbClr val="0070C0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181441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eck: obere Ecken abgerundet 99">
            <a:extLst>
              <a:ext uri="{FF2B5EF4-FFF2-40B4-BE49-F238E27FC236}">
                <a16:creationId xmlns:a16="http://schemas.microsoft.com/office/drawing/2014/main" id="{108C1296-F8C3-4034-A85D-71FA37849ED5}"/>
              </a:ext>
            </a:extLst>
          </p:cNvPr>
          <p:cNvSpPr/>
          <p:nvPr/>
        </p:nvSpPr>
        <p:spPr>
          <a:xfrm rot="10800000">
            <a:off x="2602617" y="4417409"/>
            <a:ext cx="4902797" cy="94052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3331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für den Test pneumatisch umfüllen</a:t>
            </a:r>
          </a:p>
        </p:txBody>
      </p:sp>
      <p:sp>
        <p:nvSpPr>
          <p:cNvPr id="95" name="Freihandform: Form 94">
            <a:extLst>
              <a:ext uri="{FF2B5EF4-FFF2-40B4-BE49-F238E27FC236}">
                <a16:creationId xmlns:a16="http://schemas.microsoft.com/office/drawing/2014/main" id="{57ADD187-0AE3-4916-A08F-2CF7DAF222A6}"/>
              </a:ext>
            </a:extLst>
          </p:cNvPr>
          <p:cNvSpPr/>
          <p:nvPr/>
        </p:nvSpPr>
        <p:spPr>
          <a:xfrm rot="18000000">
            <a:off x="5270138" y="3450114"/>
            <a:ext cx="2643853" cy="245303"/>
          </a:xfrm>
          <a:custGeom>
            <a:avLst/>
            <a:gdLst>
              <a:gd name="connsiteX0" fmla="*/ 1316285 w 1505119"/>
              <a:gd name="connsiteY0" fmla="*/ 0 h 327071"/>
              <a:gd name="connsiteX1" fmla="*/ 1505119 w 1505119"/>
              <a:gd name="connsiteY1" fmla="*/ 327071 h 327071"/>
              <a:gd name="connsiteX2" fmla="*/ 0 w 1505119"/>
              <a:gd name="connsiteY2" fmla="*/ 327071 h 327071"/>
              <a:gd name="connsiteX3" fmla="*/ 0 w 1505119"/>
              <a:gd name="connsiteY3" fmla="*/ 0 h 327071"/>
              <a:gd name="connsiteX4" fmla="*/ 1316285 w 1505119"/>
              <a:gd name="connsiteY4" fmla="*/ 0 h 3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19" h="327071">
                <a:moveTo>
                  <a:pt x="1316285" y="0"/>
                </a:moveTo>
                <a:lnTo>
                  <a:pt x="1505119" y="327071"/>
                </a:lnTo>
                <a:lnTo>
                  <a:pt x="0" y="327071"/>
                </a:lnTo>
                <a:lnTo>
                  <a:pt x="0" y="0"/>
                </a:lnTo>
                <a:lnTo>
                  <a:pt x="13162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0" name="Oval 5749">
            <a:extLst>
              <a:ext uri="{FF2B5EF4-FFF2-40B4-BE49-F238E27FC236}">
                <a16:creationId xmlns:a16="http://schemas.microsoft.com/office/drawing/2014/main" id="{50A54794-52CE-4B7A-9B65-1F6ECC4A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390" y="3534129"/>
            <a:ext cx="54000" cy="540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DE" sz="1350"/>
          </a:p>
        </p:txBody>
      </p:sp>
      <p:sp>
        <p:nvSpPr>
          <p:cNvPr id="70" name="Freihandform: Form 69">
            <a:extLst>
              <a:ext uri="{FF2B5EF4-FFF2-40B4-BE49-F238E27FC236}">
                <a16:creationId xmlns:a16="http://schemas.microsoft.com/office/drawing/2014/main" id="{DE1C4A05-E840-4ECB-B631-33E99B91F783}"/>
              </a:ext>
            </a:extLst>
          </p:cNvPr>
          <p:cNvSpPr>
            <a:spLocks noChangeAspect="1"/>
          </p:cNvSpPr>
          <p:nvPr/>
        </p:nvSpPr>
        <p:spPr>
          <a:xfrm rot="7208844">
            <a:off x="4968381" y="3005253"/>
            <a:ext cx="3624485" cy="496606"/>
          </a:xfrm>
          <a:custGeom>
            <a:avLst/>
            <a:gdLst>
              <a:gd name="connsiteX0" fmla="*/ 4717549 w 4832646"/>
              <a:gd name="connsiteY0" fmla="*/ 0 h 662141"/>
              <a:gd name="connsiteX1" fmla="*/ 4832646 w 4832646"/>
              <a:gd name="connsiteY1" fmla="*/ 0 h 662141"/>
              <a:gd name="connsiteX2" fmla="*/ 4832646 w 4832646"/>
              <a:gd name="connsiteY2" fmla="*/ 662141 h 662141"/>
              <a:gd name="connsiteX3" fmla="*/ 4717549 w 4832646"/>
              <a:gd name="connsiteY3" fmla="*/ 662141 h 662141"/>
              <a:gd name="connsiteX4" fmla="*/ 4717549 w 4832646"/>
              <a:gd name="connsiteY4" fmla="*/ 541459 h 662141"/>
              <a:gd name="connsiteX5" fmla="*/ 212703 w 4832646"/>
              <a:gd name="connsiteY5" fmla="*/ 541459 h 662141"/>
              <a:gd name="connsiteX6" fmla="*/ 210600 w 4832646"/>
              <a:gd name="connsiteY6" fmla="*/ 541671 h 662141"/>
              <a:gd name="connsiteX7" fmla="*/ 0 w 4832646"/>
              <a:gd name="connsiteY7" fmla="*/ 331071 h 662141"/>
              <a:gd name="connsiteX8" fmla="*/ 210600 w 4832646"/>
              <a:gd name="connsiteY8" fmla="*/ 120471 h 662141"/>
              <a:gd name="connsiteX9" fmla="*/ 4717549 w 4832646"/>
              <a:gd name="connsiteY9" fmla="*/ 120471 h 66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2646" h="662141">
                <a:moveTo>
                  <a:pt x="4717549" y="0"/>
                </a:moveTo>
                <a:lnTo>
                  <a:pt x="4832646" y="0"/>
                </a:lnTo>
                <a:lnTo>
                  <a:pt x="4832646" y="662141"/>
                </a:lnTo>
                <a:lnTo>
                  <a:pt x="4717549" y="662141"/>
                </a:lnTo>
                <a:lnTo>
                  <a:pt x="4717549" y="541459"/>
                </a:lnTo>
                <a:lnTo>
                  <a:pt x="212703" y="541459"/>
                </a:lnTo>
                <a:lnTo>
                  <a:pt x="210600" y="541671"/>
                </a:lnTo>
                <a:cubicBezTo>
                  <a:pt x="94289" y="541671"/>
                  <a:pt x="0" y="447382"/>
                  <a:pt x="0" y="331071"/>
                </a:cubicBezTo>
                <a:cubicBezTo>
                  <a:pt x="0" y="214760"/>
                  <a:pt x="94289" y="120471"/>
                  <a:pt x="210600" y="120471"/>
                </a:cubicBezTo>
                <a:lnTo>
                  <a:pt x="4717549" y="120471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859C2427-1BD8-455D-B5FF-B8F7972EB50B}"/>
              </a:ext>
            </a:extLst>
          </p:cNvPr>
          <p:cNvSpPr/>
          <p:nvPr/>
        </p:nvSpPr>
        <p:spPr>
          <a:xfrm>
            <a:off x="2603500" y="3978342"/>
            <a:ext cx="4902798" cy="1373471"/>
          </a:xfrm>
          <a:custGeom>
            <a:avLst/>
            <a:gdLst>
              <a:gd name="connsiteX0" fmla="*/ 0 w 6235700"/>
              <a:gd name="connsiteY0" fmla="*/ 0 h 1308100"/>
              <a:gd name="connsiteX1" fmla="*/ 6235700 w 6235700"/>
              <a:gd name="connsiteY1" fmla="*/ 0 h 1308100"/>
              <a:gd name="connsiteX2" fmla="*/ 6235700 w 6235700"/>
              <a:gd name="connsiteY2" fmla="*/ 1308100 h 1308100"/>
              <a:gd name="connsiteX3" fmla="*/ 0 w 6235700"/>
              <a:gd name="connsiteY3" fmla="*/ 1308100 h 1308100"/>
              <a:gd name="connsiteX4" fmla="*/ 0 w 6235700"/>
              <a:gd name="connsiteY4" fmla="*/ 0 h 1308100"/>
              <a:gd name="connsiteX0" fmla="*/ 6235700 w 6235700"/>
              <a:gd name="connsiteY0" fmla="*/ 0 h 1308100"/>
              <a:gd name="connsiteX1" fmla="*/ 6235700 w 6235700"/>
              <a:gd name="connsiteY1" fmla="*/ 1308100 h 1308100"/>
              <a:gd name="connsiteX2" fmla="*/ 0 w 6235700"/>
              <a:gd name="connsiteY2" fmla="*/ 1308100 h 1308100"/>
              <a:gd name="connsiteX3" fmla="*/ 91440 w 6235700"/>
              <a:gd name="connsiteY3" fmla="*/ 91440 h 1308100"/>
              <a:gd name="connsiteX0" fmla="*/ 6235700 w 6235700"/>
              <a:gd name="connsiteY0" fmla="*/ 0 h 1308100"/>
              <a:gd name="connsiteX1" fmla="*/ 6235700 w 6235700"/>
              <a:gd name="connsiteY1" fmla="*/ 1308100 h 1308100"/>
              <a:gd name="connsiteX2" fmla="*/ 0 w 6235700"/>
              <a:gd name="connsiteY2" fmla="*/ 1308100 h 1308100"/>
              <a:gd name="connsiteX3" fmla="*/ 2540 w 6235700"/>
              <a:gd name="connsiteY3" fmla="*/ 72390 h 1308100"/>
              <a:gd name="connsiteX0" fmla="*/ 6235700 w 6235700"/>
              <a:gd name="connsiteY0" fmla="*/ 0 h 1308100"/>
              <a:gd name="connsiteX1" fmla="*/ 6235700 w 6235700"/>
              <a:gd name="connsiteY1" fmla="*/ 1308100 h 1308100"/>
              <a:gd name="connsiteX2" fmla="*/ 0 w 6235700"/>
              <a:gd name="connsiteY2" fmla="*/ 1308100 h 1308100"/>
              <a:gd name="connsiteX3" fmla="*/ 2540 w 6235700"/>
              <a:gd name="connsiteY3" fmla="*/ 889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700" h="1308100">
                <a:moveTo>
                  <a:pt x="6235700" y="0"/>
                </a:moveTo>
                <a:lnTo>
                  <a:pt x="6235700" y="1308100"/>
                </a:lnTo>
                <a:lnTo>
                  <a:pt x="0" y="1308100"/>
                </a:lnTo>
                <a:cubicBezTo>
                  <a:pt x="0" y="872067"/>
                  <a:pt x="2540" y="8890"/>
                  <a:pt x="2540" y="8890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05BEFF49-4239-4A4B-B178-4688956ED9E0}"/>
              </a:ext>
            </a:extLst>
          </p:cNvPr>
          <p:cNvGrpSpPr/>
          <p:nvPr/>
        </p:nvGrpSpPr>
        <p:grpSpPr>
          <a:xfrm>
            <a:off x="753623" y="2982878"/>
            <a:ext cx="5277261" cy="2295738"/>
            <a:chOff x="242836" y="1853429"/>
            <a:chExt cx="7036348" cy="3060984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BDF04985-86B5-4416-8549-F91B295252CD}"/>
                </a:ext>
              </a:extLst>
            </p:cNvPr>
            <p:cNvGrpSpPr/>
            <p:nvPr/>
          </p:nvGrpSpPr>
          <p:grpSpPr>
            <a:xfrm rot="1714009">
              <a:off x="242836" y="1853429"/>
              <a:ext cx="5887990" cy="1575506"/>
              <a:chOff x="808033" y="4657681"/>
              <a:chExt cx="5887990" cy="1575506"/>
            </a:xfrm>
          </p:grpSpPr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2DEDEC8A-1DA6-4D60-97CB-CD88ECCC0A42}"/>
                  </a:ext>
                </a:extLst>
              </p:cNvPr>
              <p:cNvGrpSpPr/>
              <p:nvPr/>
            </p:nvGrpSpPr>
            <p:grpSpPr>
              <a:xfrm>
                <a:off x="808033" y="5309719"/>
                <a:ext cx="2832116" cy="910575"/>
                <a:chOff x="1095099" y="256291"/>
                <a:chExt cx="2832116" cy="910575"/>
              </a:xfrm>
            </p:grpSpPr>
            <p:sp>
              <p:nvSpPr>
                <p:cNvPr id="32" name="Freihandform: Form 31">
                  <a:extLst>
                    <a:ext uri="{FF2B5EF4-FFF2-40B4-BE49-F238E27FC236}">
                      <a16:creationId xmlns:a16="http://schemas.microsoft.com/office/drawing/2014/main" id="{77FC0519-C590-4A8E-B113-AC24B7797E2C}"/>
                    </a:ext>
                  </a:extLst>
                </p:cNvPr>
                <p:cNvSpPr/>
                <p:nvPr/>
              </p:nvSpPr>
              <p:spPr>
                <a:xfrm>
                  <a:off x="1095099" y="256291"/>
                  <a:ext cx="2670428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E143FA6A-9D28-4213-AA46-6E98BC845A86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4" name="Freihandform: Form 33">
                  <a:extLst>
                    <a:ext uri="{FF2B5EF4-FFF2-40B4-BE49-F238E27FC236}">
                      <a16:creationId xmlns:a16="http://schemas.microsoft.com/office/drawing/2014/main" id="{1965C811-41CC-4417-921D-25E68DA7E0FC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BFAD48E7-B3A3-4598-B834-E0727227FFF7}"/>
                  </a:ext>
                </a:extLst>
              </p:cNvPr>
              <p:cNvGrpSpPr/>
              <p:nvPr/>
            </p:nvGrpSpPr>
            <p:grpSpPr>
              <a:xfrm>
                <a:off x="2747276" y="5315067"/>
                <a:ext cx="3092348" cy="910575"/>
                <a:chOff x="2481618" y="1140215"/>
                <a:chExt cx="3092348" cy="910575"/>
              </a:xfrm>
            </p:grpSpPr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3BEC62E1-82B8-4147-8000-382D11A564BB}"/>
                    </a:ext>
                  </a:extLst>
                </p:cNvPr>
                <p:cNvSpPr/>
                <p:nvPr/>
              </p:nvSpPr>
              <p:spPr>
                <a:xfrm>
                  <a:off x="2481618" y="1140215"/>
                  <a:ext cx="2668872" cy="910575"/>
                </a:xfrm>
                <a:custGeom>
                  <a:avLst/>
                  <a:gdLst>
                    <a:gd name="connsiteX0" fmla="*/ 0 w 2668872"/>
                    <a:gd name="connsiteY0" fmla="*/ 0 h 910575"/>
                    <a:gd name="connsiteX1" fmla="*/ 102064 w 2668872"/>
                    <a:gd name="connsiteY1" fmla="*/ 0 h 910575"/>
                    <a:gd name="connsiteX2" fmla="*/ 102064 w 2668872"/>
                    <a:gd name="connsiteY2" fmla="*/ 152473 h 910575"/>
                    <a:gd name="connsiteX3" fmla="*/ 2491116 w 2668872"/>
                    <a:gd name="connsiteY3" fmla="*/ 152473 h 910575"/>
                    <a:gd name="connsiteX4" fmla="*/ 2589758 w 2668872"/>
                    <a:gd name="connsiteY4" fmla="*/ 152473 h 910575"/>
                    <a:gd name="connsiteX5" fmla="*/ 2636446 w 2668872"/>
                    <a:gd name="connsiteY5" fmla="*/ 254713 h 910575"/>
                    <a:gd name="connsiteX6" fmla="*/ 2668872 w 2668872"/>
                    <a:gd name="connsiteY6" fmla="*/ 325720 h 910575"/>
                    <a:gd name="connsiteX7" fmla="*/ 2668872 w 2668872"/>
                    <a:gd name="connsiteY7" fmla="*/ 589166 h 910575"/>
                    <a:gd name="connsiteX8" fmla="*/ 2636446 w 2668872"/>
                    <a:gd name="connsiteY8" fmla="*/ 659671 h 910575"/>
                    <a:gd name="connsiteX9" fmla="*/ 2591176 w 2668872"/>
                    <a:gd name="connsiteY9" fmla="*/ 758104 h 910575"/>
                    <a:gd name="connsiteX10" fmla="*/ 2491116 w 2668872"/>
                    <a:gd name="connsiteY10" fmla="*/ 758104 h 910575"/>
                    <a:gd name="connsiteX11" fmla="*/ 102064 w 2668872"/>
                    <a:gd name="connsiteY11" fmla="*/ 758104 h 910575"/>
                    <a:gd name="connsiteX12" fmla="*/ 102064 w 2668872"/>
                    <a:gd name="connsiteY12" fmla="*/ 910575 h 910575"/>
                    <a:gd name="connsiteX13" fmla="*/ 0 w 2668872"/>
                    <a:gd name="connsiteY13" fmla="*/ 910575 h 910575"/>
                    <a:gd name="connsiteX14" fmla="*/ 0 w 2668872"/>
                    <a:gd name="connsiteY14" fmla="*/ 758104 h 910575"/>
                    <a:gd name="connsiteX15" fmla="*/ 0 w 2668872"/>
                    <a:gd name="connsiteY15" fmla="*/ 152473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8872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52473"/>
                      </a:lnTo>
                      <a:lnTo>
                        <a:pt x="2491116" y="152473"/>
                      </a:lnTo>
                      <a:lnTo>
                        <a:pt x="2589758" y="152473"/>
                      </a:lnTo>
                      <a:lnTo>
                        <a:pt x="2636446" y="254713"/>
                      </a:lnTo>
                      <a:lnTo>
                        <a:pt x="2668872" y="325720"/>
                      </a:lnTo>
                      <a:lnTo>
                        <a:pt x="2668872" y="589166"/>
                      </a:lnTo>
                      <a:lnTo>
                        <a:pt x="2636446" y="659671"/>
                      </a:lnTo>
                      <a:lnTo>
                        <a:pt x="2591176" y="758104"/>
                      </a:lnTo>
                      <a:lnTo>
                        <a:pt x="2491116" y="758104"/>
                      </a:lnTo>
                      <a:lnTo>
                        <a:pt x="102064" y="758104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lnTo>
                        <a:pt x="0" y="758104"/>
                      </a:lnTo>
                      <a:lnTo>
                        <a:pt x="0" y="152473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38" name="Gruppieren 37">
                  <a:extLst>
                    <a:ext uri="{FF2B5EF4-FFF2-40B4-BE49-F238E27FC236}">
                      <a16:creationId xmlns:a16="http://schemas.microsoft.com/office/drawing/2014/main" id="{AF18236A-5312-4B03-9989-B38AEC593E59}"/>
                    </a:ext>
                  </a:extLst>
                </p:cNvPr>
                <p:cNvGrpSpPr/>
                <p:nvPr/>
              </p:nvGrpSpPr>
              <p:grpSpPr>
                <a:xfrm>
                  <a:off x="3415672" y="1596314"/>
                  <a:ext cx="1395941" cy="179096"/>
                  <a:chOff x="4831309" y="2945763"/>
                  <a:chExt cx="1841232" cy="236226"/>
                </a:xfrm>
              </p:grpSpPr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443739DB-D2B3-4DB7-89EF-3D48DF8A3B16}"/>
                      </a:ext>
                    </a:extLst>
                  </p:cNvPr>
                  <p:cNvCxnSpPr/>
                  <p:nvPr/>
                </p:nvCxnSpPr>
                <p:spPr>
                  <a:xfrm>
                    <a:off x="4831309" y="3181481"/>
                    <a:ext cx="18412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r Verbinder 45">
                    <a:extLst>
                      <a:ext uri="{FF2B5EF4-FFF2-40B4-BE49-F238E27FC236}">
                        <a16:creationId xmlns:a16="http://schemas.microsoft.com/office/drawing/2014/main" id="{6FCEBB15-73CF-4918-9ABC-3D4DA0E572B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1309" y="2945763"/>
                    <a:ext cx="0" cy="2298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r Verbinder 46">
                    <a:extLst>
                      <a:ext uri="{FF2B5EF4-FFF2-40B4-BE49-F238E27FC236}">
                        <a16:creationId xmlns:a16="http://schemas.microsoft.com/office/drawing/2014/main" id="{76F29A87-F002-4B74-8C0A-E0FAD953B6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94364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Gerader Verbinder 47">
                    <a:extLst>
                      <a:ext uri="{FF2B5EF4-FFF2-40B4-BE49-F238E27FC236}">
                        <a16:creationId xmlns:a16="http://schemas.microsoft.com/office/drawing/2014/main" id="{E96515E2-6C6E-49FF-A215-972B0470EAC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51556" y="2945763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Gerader Verbinder 48">
                    <a:extLst>
                      <a:ext uri="{FF2B5EF4-FFF2-40B4-BE49-F238E27FC236}">
                        <a16:creationId xmlns:a16="http://schemas.microsoft.com/office/drawing/2014/main" id="{2BD8FC8D-D577-4208-80EF-68338B1925F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08748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Gerader Verbinder 49">
                    <a:extLst>
                      <a:ext uri="{FF2B5EF4-FFF2-40B4-BE49-F238E27FC236}">
                        <a16:creationId xmlns:a16="http://schemas.microsoft.com/office/drawing/2014/main" id="{E5A77FA7-BFD8-4C56-B53F-359B8318E72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1802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Gerader Verbinder 50">
                    <a:extLst>
                      <a:ext uri="{FF2B5EF4-FFF2-40B4-BE49-F238E27FC236}">
                        <a16:creationId xmlns:a16="http://schemas.microsoft.com/office/drawing/2014/main" id="{6954A98E-5B41-40F2-8E99-A6924D5F33D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59906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55D4DD08-A638-40A2-8294-870084E221F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2960" y="3062987"/>
                    <a:ext cx="0" cy="1142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>
                    <a:extLst>
                      <a:ext uri="{FF2B5EF4-FFF2-40B4-BE49-F238E27FC236}">
                        <a16:creationId xmlns:a16="http://schemas.microsoft.com/office/drawing/2014/main" id="{FA70A05E-5299-4007-9659-2EC9C2B33E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80152" y="3057126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r Verbinder 53">
                    <a:extLst>
                      <a:ext uri="{FF2B5EF4-FFF2-40B4-BE49-F238E27FC236}">
                        <a16:creationId xmlns:a16="http://schemas.microsoft.com/office/drawing/2014/main" id="{9B98FC6B-ADB5-462B-ACBC-DB20B50BB2E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7344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63CE2BBF-ACB1-4FF1-9844-70412BB31C4C}"/>
                    </a:ext>
                  </a:extLst>
                </p:cNvPr>
                <p:cNvSpPr/>
                <p:nvPr/>
              </p:nvSpPr>
              <p:spPr>
                <a:xfrm>
                  <a:off x="5154412" y="1543489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E44FAE73-3B51-4FFD-A324-62A07B132D68}"/>
                    </a:ext>
                  </a:extLst>
                </p:cNvPr>
                <p:cNvSpPr/>
                <p:nvPr/>
              </p:nvSpPr>
              <p:spPr>
                <a:xfrm>
                  <a:off x="5150884" y="1461922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0D7DDEAE-3463-4343-A82E-C7673C3C3AD6}"/>
                    </a:ext>
                  </a:extLst>
                </p:cNvPr>
                <p:cNvCxnSpPr/>
                <p:nvPr/>
              </p:nvCxnSpPr>
              <p:spPr>
                <a:xfrm>
                  <a:off x="5320671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>
                  <a:extLst>
                    <a:ext uri="{FF2B5EF4-FFF2-40B4-BE49-F238E27FC236}">
                      <a16:creationId xmlns:a16="http://schemas.microsoft.com/office/drawing/2014/main" id="{813FD850-B3F4-442D-8F50-1252FC710E81}"/>
                    </a:ext>
                  </a:extLst>
                </p:cNvPr>
                <p:cNvCxnSpPr/>
                <p:nvPr/>
              </p:nvCxnSpPr>
              <p:spPr>
                <a:xfrm>
                  <a:off x="526704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>
                  <a:extLst>
                    <a:ext uri="{FF2B5EF4-FFF2-40B4-BE49-F238E27FC236}">
                      <a16:creationId xmlns:a16="http://schemas.microsoft.com/office/drawing/2014/main" id="{E4959F32-A763-4DBC-86FD-075B8856A9A6}"/>
                    </a:ext>
                  </a:extLst>
                </p:cNvPr>
                <p:cNvCxnSpPr/>
                <p:nvPr/>
              </p:nvCxnSpPr>
              <p:spPr>
                <a:xfrm>
                  <a:off x="521338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2203BABC-9344-4419-8F9A-DE173E86D309}"/>
                    </a:ext>
                  </a:extLst>
                </p:cNvPr>
                <p:cNvCxnSpPr/>
                <p:nvPr/>
              </p:nvCxnSpPr>
              <p:spPr>
                <a:xfrm>
                  <a:off x="5372868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630F2C1C-760F-4702-95D1-92A6F7E2A84D}"/>
                  </a:ext>
                </a:extLst>
              </p:cNvPr>
              <p:cNvGrpSpPr/>
              <p:nvPr/>
            </p:nvGrpSpPr>
            <p:grpSpPr>
              <a:xfrm rot="16200000">
                <a:off x="5835859" y="537302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60" name="Freihandform 84">
                  <a:extLst>
                    <a:ext uri="{FF2B5EF4-FFF2-40B4-BE49-F238E27FC236}">
                      <a16:creationId xmlns:a16="http://schemas.microsoft.com/office/drawing/2014/main" id="{02362628-C4E2-44A4-BD85-BB62E39B39C0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1" name="Freihandform 85">
                  <a:extLst>
                    <a:ext uri="{FF2B5EF4-FFF2-40B4-BE49-F238E27FC236}">
                      <a16:creationId xmlns:a16="http://schemas.microsoft.com/office/drawing/2014/main" id="{B6A47CCB-3016-4F93-8323-30DAEABBD7D8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8C7EF8A4-5B93-413D-8108-860ED5093E4E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3" name="Freihandform 87">
                  <a:extLst>
                    <a:ext uri="{FF2B5EF4-FFF2-40B4-BE49-F238E27FC236}">
                      <a16:creationId xmlns:a16="http://schemas.microsoft.com/office/drawing/2014/main" id="{68B5244D-F3D7-49DA-BBEA-4A8DBCD71760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692AE6E3-BA71-4632-8331-F2CA9ADCD7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5F6E7780-1579-407C-BCE8-568080848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49A5304F-1C6A-491C-B610-66741F835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350B0347-16C9-46DB-9510-3B4EE40A6049}"/>
                  </a:ext>
                </a:extLst>
              </p:cNvPr>
              <p:cNvGrpSpPr/>
              <p:nvPr/>
            </p:nvGrpSpPr>
            <p:grpSpPr>
              <a:xfrm>
                <a:off x="5749106" y="5482050"/>
                <a:ext cx="606692" cy="422104"/>
                <a:chOff x="8778170" y="4471765"/>
                <a:chExt cx="606692" cy="422104"/>
              </a:xfrm>
            </p:grpSpPr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7AE92678-B069-4707-9945-66F55D0CAE90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E391A524-18C5-4000-87E3-8C7C531B4C8F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A6E427BB-86C7-4132-94BC-8E26CA7A6622}"/>
                  </a:ext>
                </a:extLst>
              </p:cNvPr>
              <p:cNvSpPr/>
              <p:nvPr/>
            </p:nvSpPr>
            <p:spPr>
              <a:xfrm>
                <a:off x="6173450" y="4657681"/>
                <a:ext cx="134814" cy="134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4C07DE9F-7CA1-4620-98C8-6B79F6C936E9}"/>
                </a:ext>
              </a:extLst>
            </p:cNvPr>
            <p:cNvGrpSpPr/>
            <p:nvPr/>
          </p:nvGrpSpPr>
          <p:grpSpPr>
            <a:xfrm>
              <a:off x="5333744" y="3414171"/>
              <a:ext cx="1945440" cy="1500242"/>
              <a:chOff x="5333744" y="3414171"/>
              <a:chExt cx="1945440" cy="1500242"/>
            </a:xfrm>
          </p:grpSpPr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BC05A9B9-BBB5-4405-BDF2-41878487BBC8}"/>
                  </a:ext>
                </a:extLst>
              </p:cNvPr>
              <p:cNvSpPr/>
              <p:nvPr/>
            </p:nvSpPr>
            <p:spPr>
              <a:xfrm rot="12457209">
                <a:off x="6196329" y="3414171"/>
                <a:ext cx="1082855" cy="1500242"/>
              </a:xfrm>
              <a:custGeom>
                <a:avLst/>
                <a:gdLst>
                  <a:gd name="connsiteX0" fmla="*/ 0 w 689398"/>
                  <a:gd name="connsiteY0" fmla="*/ 144002 h 698922"/>
                  <a:gd name="connsiteX1" fmla="*/ 0 w 689398"/>
                  <a:gd name="connsiteY1" fmla="*/ 0 h 698922"/>
                  <a:gd name="connsiteX2" fmla="*/ 144002 w 689398"/>
                  <a:gd name="connsiteY2" fmla="*/ 0 h 698922"/>
                  <a:gd name="connsiteX3" fmla="*/ 144002 w 689398"/>
                  <a:gd name="connsiteY3" fmla="*/ 2 h 698922"/>
                  <a:gd name="connsiteX4" fmla="*/ 689398 w 689398"/>
                  <a:gd name="connsiteY4" fmla="*/ 2 h 698922"/>
                  <a:gd name="connsiteX5" fmla="*/ 689398 w 689398"/>
                  <a:gd name="connsiteY5" fmla="*/ 144002 h 698922"/>
                  <a:gd name="connsiteX6" fmla="*/ 144002 w 689398"/>
                  <a:gd name="connsiteY6" fmla="*/ 144002 h 698922"/>
                  <a:gd name="connsiteX7" fmla="*/ 144002 w 689398"/>
                  <a:gd name="connsiteY7" fmla="*/ 698922 h 698922"/>
                  <a:gd name="connsiteX8" fmla="*/ 1 w 689398"/>
                  <a:gd name="connsiteY8" fmla="*/ 698922 h 698922"/>
                  <a:gd name="connsiteX9" fmla="*/ 1 w 689398"/>
                  <a:gd name="connsiteY9" fmla="*/ 144002 h 698922"/>
                  <a:gd name="connsiteX0" fmla="*/ 10666 w 700064"/>
                  <a:gd name="connsiteY0" fmla="*/ 154668 h 709588"/>
                  <a:gd name="connsiteX1" fmla="*/ 10666 w 700064"/>
                  <a:gd name="connsiteY1" fmla="*/ 10666 h 709588"/>
                  <a:gd name="connsiteX2" fmla="*/ 154668 w 700064"/>
                  <a:gd name="connsiteY2" fmla="*/ 10666 h 709588"/>
                  <a:gd name="connsiteX3" fmla="*/ 154668 w 700064"/>
                  <a:gd name="connsiteY3" fmla="*/ 10668 h 709588"/>
                  <a:gd name="connsiteX4" fmla="*/ 700064 w 700064"/>
                  <a:gd name="connsiteY4" fmla="*/ 10668 h 709588"/>
                  <a:gd name="connsiteX5" fmla="*/ 700064 w 700064"/>
                  <a:gd name="connsiteY5" fmla="*/ 154668 h 709588"/>
                  <a:gd name="connsiteX6" fmla="*/ 154668 w 700064"/>
                  <a:gd name="connsiteY6" fmla="*/ 154668 h 709588"/>
                  <a:gd name="connsiteX7" fmla="*/ 154668 w 700064"/>
                  <a:gd name="connsiteY7" fmla="*/ 709588 h 709588"/>
                  <a:gd name="connsiteX8" fmla="*/ 10667 w 700064"/>
                  <a:gd name="connsiteY8" fmla="*/ 709588 h 709588"/>
                  <a:gd name="connsiteX9" fmla="*/ 10667 w 700064"/>
                  <a:gd name="connsiteY9" fmla="*/ 154668 h 709588"/>
                  <a:gd name="connsiteX10" fmla="*/ 10666 w 700064"/>
                  <a:gd name="connsiteY10" fmla="*/ 154668 h 709588"/>
                  <a:gd name="connsiteX0" fmla="*/ 1 w 689399"/>
                  <a:gd name="connsiteY0" fmla="*/ 144425 h 699345"/>
                  <a:gd name="connsiteX1" fmla="*/ 23813 w 689399"/>
                  <a:gd name="connsiteY1" fmla="*/ 19473 h 699345"/>
                  <a:gd name="connsiteX2" fmla="*/ 144003 w 689399"/>
                  <a:gd name="connsiteY2" fmla="*/ 423 h 699345"/>
                  <a:gd name="connsiteX3" fmla="*/ 144003 w 689399"/>
                  <a:gd name="connsiteY3" fmla="*/ 425 h 699345"/>
                  <a:gd name="connsiteX4" fmla="*/ 689399 w 689399"/>
                  <a:gd name="connsiteY4" fmla="*/ 425 h 699345"/>
                  <a:gd name="connsiteX5" fmla="*/ 689399 w 689399"/>
                  <a:gd name="connsiteY5" fmla="*/ 144425 h 699345"/>
                  <a:gd name="connsiteX6" fmla="*/ 144003 w 689399"/>
                  <a:gd name="connsiteY6" fmla="*/ 144425 h 699345"/>
                  <a:gd name="connsiteX7" fmla="*/ 144003 w 689399"/>
                  <a:gd name="connsiteY7" fmla="*/ 699345 h 699345"/>
                  <a:gd name="connsiteX8" fmla="*/ 2 w 689399"/>
                  <a:gd name="connsiteY8" fmla="*/ 699345 h 699345"/>
                  <a:gd name="connsiteX9" fmla="*/ 2 w 689399"/>
                  <a:gd name="connsiteY9" fmla="*/ 144425 h 699345"/>
                  <a:gd name="connsiteX10" fmla="*/ 1 w 689399"/>
                  <a:gd name="connsiteY10" fmla="*/ 144425 h 699345"/>
                  <a:gd name="connsiteX0" fmla="*/ 1 w 689399"/>
                  <a:gd name="connsiteY0" fmla="*/ 144425 h 1270937"/>
                  <a:gd name="connsiteX1" fmla="*/ 23813 w 689399"/>
                  <a:gd name="connsiteY1" fmla="*/ 19473 h 1270937"/>
                  <a:gd name="connsiteX2" fmla="*/ 144003 w 689399"/>
                  <a:gd name="connsiteY2" fmla="*/ 423 h 1270937"/>
                  <a:gd name="connsiteX3" fmla="*/ 144003 w 689399"/>
                  <a:gd name="connsiteY3" fmla="*/ 425 h 1270937"/>
                  <a:gd name="connsiteX4" fmla="*/ 689399 w 689399"/>
                  <a:gd name="connsiteY4" fmla="*/ 425 h 1270937"/>
                  <a:gd name="connsiteX5" fmla="*/ 689399 w 689399"/>
                  <a:gd name="connsiteY5" fmla="*/ 144425 h 1270937"/>
                  <a:gd name="connsiteX6" fmla="*/ 144003 w 689399"/>
                  <a:gd name="connsiteY6" fmla="*/ 144425 h 1270937"/>
                  <a:gd name="connsiteX7" fmla="*/ 144003 w 689399"/>
                  <a:gd name="connsiteY7" fmla="*/ 699345 h 1270937"/>
                  <a:gd name="connsiteX8" fmla="*/ 104581 w 689399"/>
                  <a:gd name="connsiteY8" fmla="*/ 1270937 h 1270937"/>
                  <a:gd name="connsiteX9" fmla="*/ 2 w 689399"/>
                  <a:gd name="connsiteY9" fmla="*/ 699345 h 1270937"/>
                  <a:gd name="connsiteX10" fmla="*/ 2 w 689399"/>
                  <a:gd name="connsiteY10" fmla="*/ 144425 h 1270937"/>
                  <a:gd name="connsiteX11" fmla="*/ 1 w 689399"/>
                  <a:gd name="connsiteY11" fmla="*/ 144425 h 1270937"/>
                  <a:gd name="connsiteX0" fmla="*/ 1 w 689399"/>
                  <a:gd name="connsiteY0" fmla="*/ 144425 h 1270937"/>
                  <a:gd name="connsiteX1" fmla="*/ 23813 w 689399"/>
                  <a:gd name="connsiteY1" fmla="*/ 19473 h 1270937"/>
                  <a:gd name="connsiteX2" fmla="*/ 144003 w 689399"/>
                  <a:gd name="connsiteY2" fmla="*/ 423 h 1270937"/>
                  <a:gd name="connsiteX3" fmla="*/ 144003 w 689399"/>
                  <a:gd name="connsiteY3" fmla="*/ 425 h 1270937"/>
                  <a:gd name="connsiteX4" fmla="*/ 689399 w 689399"/>
                  <a:gd name="connsiteY4" fmla="*/ 425 h 1270937"/>
                  <a:gd name="connsiteX5" fmla="*/ 689399 w 689399"/>
                  <a:gd name="connsiteY5" fmla="*/ 144425 h 1270937"/>
                  <a:gd name="connsiteX6" fmla="*/ 144003 w 689399"/>
                  <a:gd name="connsiteY6" fmla="*/ 144425 h 1270937"/>
                  <a:gd name="connsiteX7" fmla="*/ 144003 w 689399"/>
                  <a:gd name="connsiteY7" fmla="*/ 699345 h 1270937"/>
                  <a:gd name="connsiteX8" fmla="*/ 104581 w 689399"/>
                  <a:gd name="connsiteY8" fmla="*/ 1270937 h 1270937"/>
                  <a:gd name="connsiteX9" fmla="*/ 2 w 689399"/>
                  <a:gd name="connsiteY9" fmla="*/ 699345 h 1270937"/>
                  <a:gd name="connsiteX10" fmla="*/ 2 w 689399"/>
                  <a:gd name="connsiteY10" fmla="*/ 144425 h 1270937"/>
                  <a:gd name="connsiteX11" fmla="*/ 1 w 689399"/>
                  <a:gd name="connsiteY11" fmla="*/ 144425 h 1270937"/>
                  <a:gd name="connsiteX0" fmla="*/ 1 w 689399"/>
                  <a:gd name="connsiteY0" fmla="*/ 144425 h 1265945"/>
                  <a:gd name="connsiteX1" fmla="*/ 23813 w 689399"/>
                  <a:gd name="connsiteY1" fmla="*/ 19473 h 1265945"/>
                  <a:gd name="connsiteX2" fmla="*/ 144003 w 689399"/>
                  <a:gd name="connsiteY2" fmla="*/ 423 h 1265945"/>
                  <a:gd name="connsiteX3" fmla="*/ 144003 w 689399"/>
                  <a:gd name="connsiteY3" fmla="*/ 425 h 1265945"/>
                  <a:gd name="connsiteX4" fmla="*/ 689399 w 689399"/>
                  <a:gd name="connsiteY4" fmla="*/ 425 h 1265945"/>
                  <a:gd name="connsiteX5" fmla="*/ 689399 w 689399"/>
                  <a:gd name="connsiteY5" fmla="*/ 144425 h 1265945"/>
                  <a:gd name="connsiteX6" fmla="*/ 144003 w 689399"/>
                  <a:gd name="connsiteY6" fmla="*/ 144425 h 1265945"/>
                  <a:gd name="connsiteX7" fmla="*/ 144003 w 689399"/>
                  <a:gd name="connsiteY7" fmla="*/ 699345 h 1265945"/>
                  <a:gd name="connsiteX8" fmla="*/ 156042 w 689399"/>
                  <a:gd name="connsiteY8" fmla="*/ 1265945 h 1265945"/>
                  <a:gd name="connsiteX9" fmla="*/ 2 w 689399"/>
                  <a:gd name="connsiteY9" fmla="*/ 699345 h 1265945"/>
                  <a:gd name="connsiteX10" fmla="*/ 2 w 689399"/>
                  <a:gd name="connsiteY10" fmla="*/ 144425 h 1265945"/>
                  <a:gd name="connsiteX11" fmla="*/ 1 w 689399"/>
                  <a:gd name="connsiteY11" fmla="*/ 144425 h 1265945"/>
                  <a:gd name="connsiteX0" fmla="*/ 1 w 689399"/>
                  <a:gd name="connsiteY0" fmla="*/ 144425 h 1265945"/>
                  <a:gd name="connsiteX1" fmla="*/ 23813 w 689399"/>
                  <a:gd name="connsiteY1" fmla="*/ 19473 h 1265945"/>
                  <a:gd name="connsiteX2" fmla="*/ 144003 w 689399"/>
                  <a:gd name="connsiteY2" fmla="*/ 423 h 1265945"/>
                  <a:gd name="connsiteX3" fmla="*/ 144003 w 689399"/>
                  <a:gd name="connsiteY3" fmla="*/ 425 h 1265945"/>
                  <a:gd name="connsiteX4" fmla="*/ 689399 w 689399"/>
                  <a:gd name="connsiteY4" fmla="*/ 425 h 1265945"/>
                  <a:gd name="connsiteX5" fmla="*/ 689399 w 689399"/>
                  <a:gd name="connsiteY5" fmla="*/ 144425 h 1265945"/>
                  <a:gd name="connsiteX6" fmla="*/ 144003 w 689399"/>
                  <a:gd name="connsiteY6" fmla="*/ 144425 h 1265945"/>
                  <a:gd name="connsiteX7" fmla="*/ 144003 w 689399"/>
                  <a:gd name="connsiteY7" fmla="*/ 699345 h 1265945"/>
                  <a:gd name="connsiteX8" fmla="*/ 156042 w 689399"/>
                  <a:gd name="connsiteY8" fmla="*/ 1265945 h 1265945"/>
                  <a:gd name="connsiteX9" fmla="*/ 12970 w 689399"/>
                  <a:gd name="connsiteY9" fmla="*/ 1077357 h 1265945"/>
                  <a:gd name="connsiteX10" fmla="*/ 2 w 689399"/>
                  <a:gd name="connsiteY10" fmla="*/ 144425 h 1265945"/>
                  <a:gd name="connsiteX11" fmla="*/ 1 w 689399"/>
                  <a:gd name="connsiteY11" fmla="*/ 144425 h 1265945"/>
                  <a:gd name="connsiteX0" fmla="*/ 1 w 689399"/>
                  <a:gd name="connsiteY0" fmla="*/ 144425 h 1284034"/>
                  <a:gd name="connsiteX1" fmla="*/ 23813 w 689399"/>
                  <a:gd name="connsiteY1" fmla="*/ 19473 h 1284034"/>
                  <a:gd name="connsiteX2" fmla="*/ 144003 w 689399"/>
                  <a:gd name="connsiteY2" fmla="*/ 423 h 1284034"/>
                  <a:gd name="connsiteX3" fmla="*/ 144003 w 689399"/>
                  <a:gd name="connsiteY3" fmla="*/ 425 h 1284034"/>
                  <a:gd name="connsiteX4" fmla="*/ 689399 w 689399"/>
                  <a:gd name="connsiteY4" fmla="*/ 425 h 1284034"/>
                  <a:gd name="connsiteX5" fmla="*/ 689399 w 689399"/>
                  <a:gd name="connsiteY5" fmla="*/ 144425 h 1284034"/>
                  <a:gd name="connsiteX6" fmla="*/ 144003 w 689399"/>
                  <a:gd name="connsiteY6" fmla="*/ 144425 h 1284034"/>
                  <a:gd name="connsiteX7" fmla="*/ 144003 w 689399"/>
                  <a:gd name="connsiteY7" fmla="*/ 699345 h 1284034"/>
                  <a:gd name="connsiteX8" fmla="*/ 156042 w 689399"/>
                  <a:gd name="connsiteY8" fmla="*/ 1265945 h 1284034"/>
                  <a:gd name="connsiteX9" fmla="*/ 13687 w 689399"/>
                  <a:gd name="connsiteY9" fmla="*/ 1165522 h 1284034"/>
                  <a:gd name="connsiteX10" fmla="*/ 2 w 689399"/>
                  <a:gd name="connsiteY10" fmla="*/ 144425 h 1284034"/>
                  <a:gd name="connsiteX11" fmla="*/ 1 w 689399"/>
                  <a:gd name="connsiteY11" fmla="*/ 144425 h 1284034"/>
                  <a:gd name="connsiteX0" fmla="*/ 414132 w 1103530"/>
                  <a:gd name="connsiteY0" fmla="*/ 144425 h 1310916"/>
                  <a:gd name="connsiteX1" fmla="*/ 437944 w 1103530"/>
                  <a:gd name="connsiteY1" fmla="*/ 19473 h 1310916"/>
                  <a:gd name="connsiteX2" fmla="*/ 558134 w 1103530"/>
                  <a:gd name="connsiteY2" fmla="*/ 423 h 1310916"/>
                  <a:gd name="connsiteX3" fmla="*/ 558134 w 1103530"/>
                  <a:gd name="connsiteY3" fmla="*/ 425 h 1310916"/>
                  <a:gd name="connsiteX4" fmla="*/ 1103530 w 1103530"/>
                  <a:gd name="connsiteY4" fmla="*/ 425 h 1310916"/>
                  <a:gd name="connsiteX5" fmla="*/ 1103530 w 1103530"/>
                  <a:gd name="connsiteY5" fmla="*/ 144425 h 1310916"/>
                  <a:gd name="connsiteX6" fmla="*/ 558134 w 1103530"/>
                  <a:gd name="connsiteY6" fmla="*/ 144425 h 1310916"/>
                  <a:gd name="connsiteX7" fmla="*/ 558134 w 1103530"/>
                  <a:gd name="connsiteY7" fmla="*/ 699345 h 1310916"/>
                  <a:gd name="connsiteX8" fmla="*/ 570173 w 1103530"/>
                  <a:gd name="connsiteY8" fmla="*/ 1265945 h 1310916"/>
                  <a:gd name="connsiteX9" fmla="*/ 1 w 1103530"/>
                  <a:gd name="connsiteY9" fmla="*/ 1212058 h 1310916"/>
                  <a:gd name="connsiteX10" fmla="*/ 414133 w 1103530"/>
                  <a:gd name="connsiteY10" fmla="*/ 144425 h 1310916"/>
                  <a:gd name="connsiteX11" fmla="*/ 414132 w 1103530"/>
                  <a:gd name="connsiteY11" fmla="*/ 144425 h 1310916"/>
                  <a:gd name="connsiteX0" fmla="*/ 414131 w 1103529"/>
                  <a:gd name="connsiteY0" fmla="*/ 144425 h 1327657"/>
                  <a:gd name="connsiteX1" fmla="*/ 437943 w 1103529"/>
                  <a:gd name="connsiteY1" fmla="*/ 19473 h 1327657"/>
                  <a:gd name="connsiteX2" fmla="*/ 558133 w 1103529"/>
                  <a:gd name="connsiteY2" fmla="*/ 423 h 1327657"/>
                  <a:gd name="connsiteX3" fmla="*/ 558133 w 1103529"/>
                  <a:gd name="connsiteY3" fmla="*/ 425 h 1327657"/>
                  <a:gd name="connsiteX4" fmla="*/ 1103529 w 1103529"/>
                  <a:gd name="connsiteY4" fmla="*/ 425 h 1327657"/>
                  <a:gd name="connsiteX5" fmla="*/ 1103529 w 1103529"/>
                  <a:gd name="connsiteY5" fmla="*/ 144425 h 1327657"/>
                  <a:gd name="connsiteX6" fmla="*/ 558133 w 1103529"/>
                  <a:gd name="connsiteY6" fmla="*/ 144425 h 1327657"/>
                  <a:gd name="connsiteX7" fmla="*/ 558133 w 1103529"/>
                  <a:gd name="connsiteY7" fmla="*/ 699345 h 1327657"/>
                  <a:gd name="connsiteX8" fmla="*/ 110997 w 1103529"/>
                  <a:gd name="connsiteY8" fmla="*/ 1306559 h 1327657"/>
                  <a:gd name="connsiteX9" fmla="*/ 0 w 1103529"/>
                  <a:gd name="connsiteY9" fmla="*/ 1212058 h 1327657"/>
                  <a:gd name="connsiteX10" fmla="*/ 414132 w 1103529"/>
                  <a:gd name="connsiteY10" fmla="*/ 144425 h 1327657"/>
                  <a:gd name="connsiteX11" fmla="*/ 414131 w 1103529"/>
                  <a:gd name="connsiteY11" fmla="*/ 144425 h 1327657"/>
                  <a:gd name="connsiteX0" fmla="*/ 414131 w 1103529"/>
                  <a:gd name="connsiteY0" fmla="*/ 144425 h 1327657"/>
                  <a:gd name="connsiteX1" fmla="*/ 437943 w 1103529"/>
                  <a:gd name="connsiteY1" fmla="*/ 19473 h 1327657"/>
                  <a:gd name="connsiteX2" fmla="*/ 558133 w 1103529"/>
                  <a:gd name="connsiteY2" fmla="*/ 423 h 1327657"/>
                  <a:gd name="connsiteX3" fmla="*/ 558133 w 1103529"/>
                  <a:gd name="connsiteY3" fmla="*/ 425 h 1327657"/>
                  <a:gd name="connsiteX4" fmla="*/ 1103529 w 1103529"/>
                  <a:gd name="connsiteY4" fmla="*/ 425 h 1327657"/>
                  <a:gd name="connsiteX5" fmla="*/ 1103529 w 1103529"/>
                  <a:gd name="connsiteY5" fmla="*/ 144425 h 1327657"/>
                  <a:gd name="connsiteX6" fmla="*/ 558133 w 1103529"/>
                  <a:gd name="connsiteY6" fmla="*/ 144425 h 1327657"/>
                  <a:gd name="connsiteX7" fmla="*/ 110997 w 1103529"/>
                  <a:gd name="connsiteY7" fmla="*/ 1306559 h 1327657"/>
                  <a:gd name="connsiteX8" fmla="*/ 0 w 1103529"/>
                  <a:gd name="connsiteY8" fmla="*/ 1212058 h 1327657"/>
                  <a:gd name="connsiteX9" fmla="*/ 414132 w 1103529"/>
                  <a:gd name="connsiteY9" fmla="*/ 144425 h 1327657"/>
                  <a:gd name="connsiteX10" fmla="*/ 414131 w 1103529"/>
                  <a:gd name="connsiteY10" fmla="*/ 144425 h 1327657"/>
                  <a:gd name="connsiteX0" fmla="*/ 405157 w 1103529"/>
                  <a:gd name="connsiteY0" fmla="*/ 167731 h 1328523"/>
                  <a:gd name="connsiteX1" fmla="*/ 437943 w 1103529"/>
                  <a:gd name="connsiteY1" fmla="*/ 20339 h 1328523"/>
                  <a:gd name="connsiteX2" fmla="*/ 558133 w 1103529"/>
                  <a:gd name="connsiteY2" fmla="*/ 1289 h 1328523"/>
                  <a:gd name="connsiteX3" fmla="*/ 558133 w 1103529"/>
                  <a:gd name="connsiteY3" fmla="*/ 1291 h 1328523"/>
                  <a:gd name="connsiteX4" fmla="*/ 1103529 w 1103529"/>
                  <a:gd name="connsiteY4" fmla="*/ 1291 h 1328523"/>
                  <a:gd name="connsiteX5" fmla="*/ 1103529 w 1103529"/>
                  <a:gd name="connsiteY5" fmla="*/ 145291 h 1328523"/>
                  <a:gd name="connsiteX6" fmla="*/ 558133 w 1103529"/>
                  <a:gd name="connsiteY6" fmla="*/ 145291 h 1328523"/>
                  <a:gd name="connsiteX7" fmla="*/ 110997 w 1103529"/>
                  <a:gd name="connsiteY7" fmla="*/ 1307425 h 1328523"/>
                  <a:gd name="connsiteX8" fmla="*/ 0 w 1103529"/>
                  <a:gd name="connsiteY8" fmla="*/ 1212924 h 1328523"/>
                  <a:gd name="connsiteX9" fmla="*/ 414132 w 1103529"/>
                  <a:gd name="connsiteY9" fmla="*/ 145291 h 1328523"/>
                  <a:gd name="connsiteX10" fmla="*/ 405157 w 1103529"/>
                  <a:gd name="connsiteY10" fmla="*/ 167731 h 1328523"/>
                  <a:gd name="connsiteX0" fmla="*/ 414132 w 1103529"/>
                  <a:gd name="connsiteY0" fmla="*/ 145291 h 1328523"/>
                  <a:gd name="connsiteX1" fmla="*/ 437943 w 1103529"/>
                  <a:gd name="connsiteY1" fmla="*/ 20339 h 1328523"/>
                  <a:gd name="connsiteX2" fmla="*/ 558133 w 1103529"/>
                  <a:gd name="connsiteY2" fmla="*/ 1289 h 1328523"/>
                  <a:gd name="connsiteX3" fmla="*/ 558133 w 1103529"/>
                  <a:gd name="connsiteY3" fmla="*/ 1291 h 1328523"/>
                  <a:gd name="connsiteX4" fmla="*/ 1103529 w 1103529"/>
                  <a:gd name="connsiteY4" fmla="*/ 1291 h 1328523"/>
                  <a:gd name="connsiteX5" fmla="*/ 1103529 w 1103529"/>
                  <a:gd name="connsiteY5" fmla="*/ 145291 h 1328523"/>
                  <a:gd name="connsiteX6" fmla="*/ 558133 w 1103529"/>
                  <a:gd name="connsiteY6" fmla="*/ 145291 h 1328523"/>
                  <a:gd name="connsiteX7" fmla="*/ 110997 w 1103529"/>
                  <a:gd name="connsiteY7" fmla="*/ 1307425 h 1328523"/>
                  <a:gd name="connsiteX8" fmla="*/ 0 w 1103529"/>
                  <a:gd name="connsiteY8" fmla="*/ 1212924 h 1328523"/>
                  <a:gd name="connsiteX9" fmla="*/ 414132 w 1103529"/>
                  <a:gd name="connsiteY9" fmla="*/ 145291 h 1328523"/>
                  <a:gd name="connsiteX0" fmla="*/ 0 w 1103529"/>
                  <a:gd name="connsiteY0" fmla="*/ 1212924 h 1328523"/>
                  <a:gd name="connsiteX1" fmla="*/ 437943 w 1103529"/>
                  <a:gd name="connsiteY1" fmla="*/ 20339 h 1328523"/>
                  <a:gd name="connsiteX2" fmla="*/ 558133 w 1103529"/>
                  <a:gd name="connsiteY2" fmla="*/ 1289 h 1328523"/>
                  <a:gd name="connsiteX3" fmla="*/ 558133 w 1103529"/>
                  <a:gd name="connsiteY3" fmla="*/ 1291 h 1328523"/>
                  <a:gd name="connsiteX4" fmla="*/ 1103529 w 1103529"/>
                  <a:gd name="connsiteY4" fmla="*/ 1291 h 1328523"/>
                  <a:gd name="connsiteX5" fmla="*/ 1103529 w 1103529"/>
                  <a:gd name="connsiteY5" fmla="*/ 145291 h 1328523"/>
                  <a:gd name="connsiteX6" fmla="*/ 558133 w 1103529"/>
                  <a:gd name="connsiteY6" fmla="*/ 145291 h 1328523"/>
                  <a:gd name="connsiteX7" fmla="*/ 110997 w 1103529"/>
                  <a:gd name="connsiteY7" fmla="*/ 1307425 h 1328523"/>
                  <a:gd name="connsiteX8" fmla="*/ 0 w 1103529"/>
                  <a:gd name="connsiteY8" fmla="*/ 1212924 h 1328523"/>
                  <a:gd name="connsiteX0" fmla="*/ 0 w 1103529"/>
                  <a:gd name="connsiteY0" fmla="*/ 1211635 h 1327234"/>
                  <a:gd name="connsiteX1" fmla="*/ 415775 w 1103529"/>
                  <a:gd name="connsiteY1" fmla="*/ 57615 h 1327234"/>
                  <a:gd name="connsiteX2" fmla="*/ 558133 w 1103529"/>
                  <a:gd name="connsiteY2" fmla="*/ 0 h 1327234"/>
                  <a:gd name="connsiteX3" fmla="*/ 558133 w 1103529"/>
                  <a:gd name="connsiteY3" fmla="*/ 2 h 1327234"/>
                  <a:gd name="connsiteX4" fmla="*/ 1103529 w 1103529"/>
                  <a:gd name="connsiteY4" fmla="*/ 2 h 1327234"/>
                  <a:gd name="connsiteX5" fmla="*/ 1103529 w 1103529"/>
                  <a:gd name="connsiteY5" fmla="*/ 144002 h 1327234"/>
                  <a:gd name="connsiteX6" fmla="*/ 558133 w 1103529"/>
                  <a:gd name="connsiteY6" fmla="*/ 144002 h 1327234"/>
                  <a:gd name="connsiteX7" fmla="*/ 110997 w 1103529"/>
                  <a:gd name="connsiteY7" fmla="*/ 1306136 h 1327234"/>
                  <a:gd name="connsiteX8" fmla="*/ 0 w 1103529"/>
                  <a:gd name="connsiteY8" fmla="*/ 1211635 h 1327234"/>
                  <a:gd name="connsiteX0" fmla="*/ 0 w 1103529"/>
                  <a:gd name="connsiteY0" fmla="*/ 1211635 h 1327234"/>
                  <a:gd name="connsiteX1" fmla="*/ 435721 w 1103529"/>
                  <a:gd name="connsiteY1" fmla="*/ 97697 h 1327234"/>
                  <a:gd name="connsiteX2" fmla="*/ 558133 w 1103529"/>
                  <a:gd name="connsiteY2" fmla="*/ 0 h 1327234"/>
                  <a:gd name="connsiteX3" fmla="*/ 558133 w 1103529"/>
                  <a:gd name="connsiteY3" fmla="*/ 2 h 1327234"/>
                  <a:gd name="connsiteX4" fmla="*/ 1103529 w 1103529"/>
                  <a:gd name="connsiteY4" fmla="*/ 2 h 1327234"/>
                  <a:gd name="connsiteX5" fmla="*/ 1103529 w 1103529"/>
                  <a:gd name="connsiteY5" fmla="*/ 144002 h 1327234"/>
                  <a:gd name="connsiteX6" fmla="*/ 558133 w 1103529"/>
                  <a:gd name="connsiteY6" fmla="*/ 144002 h 1327234"/>
                  <a:gd name="connsiteX7" fmla="*/ 110997 w 1103529"/>
                  <a:gd name="connsiteY7" fmla="*/ 1306136 h 1327234"/>
                  <a:gd name="connsiteX8" fmla="*/ 0 w 1103529"/>
                  <a:gd name="connsiteY8" fmla="*/ 1211635 h 1327234"/>
                  <a:gd name="connsiteX0" fmla="*/ 52962 w 1156491"/>
                  <a:gd name="connsiteY0" fmla="*/ 1211635 h 1381942"/>
                  <a:gd name="connsiteX1" fmla="*/ 488683 w 1156491"/>
                  <a:gd name="connsiteY1" fmla="*/ 97697 h 1381942"/>
                  <a:gd name="connsiteX2" fmla="*/ 611095 w 1156491"/>
                  <a:gd name="connsiteY2" fmla="*/ 0 h 1381942"/>
                  <a:gd name="connsiteX3" fmla="*/ 611095 w 1156491"/>
                  <a:gd name="connsiteY3" fmla="*/ 2 h 1381942"/>
                  <a:gd name="connsiteX4" fmla="*/ 1156491 w 1156491"/>
                  <a:gd name="connsiteY4" fmla="*/ 2 h 1381942"/>
                  <a:gd name="connsiteX5" fmla="*/ 1156491 w 1156491"/>
                  <a:gd name="connsiteY5" fmla="*/ 144002 h 1381942"/>
                  <a:gd name="connsiteX6" fmla="*/ 611095 w 1156491"/>
                  <a:gd name="connsiteY6" fmla="*/ 144002 h 1381942"/>
                  <a:gd name="connsiteX7" fmla="*/ 163959 w 1156491"/>
                  <a:gd name="connsiteY7" fmla="*/ 1306136 h 1381942"/>
                  <a:gd name="connsiteX8" fmla="*/ 52962 w 1156491"/>
                  <a:gd name="connsiteY8" fmla="*/ 1211635 h 138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6491" h="1381942">
                    <a:moveTo>
                      <a:pt x="52962" y="1211635"/>
                    </a:moveTo>
                    <a:lnTo>
                      <a:pt x="488683" y="97697"/>
                    </a:lnTo>
                    <a:cubicBezTo>
                      <a:pt x="514179" y="69957"/>
                      <a:pt x="587095" y="0"/>
                      <a:pt x="611095" y="0"/>
                    </a:cubicBezTo>
                    <a:lnTo>
                      <a:pt x="611095" y="2"/>
                    </a:lnTo>
                    <a:lnTo>
                      <a:pt x="1156491" y="2"/>
                    </a:lnTo>
                    <a:lnTo>
                      <a:pt x="1156491" y="144002"/>
                    </a:lnTo>
                    <a:lnTo>
                      <a:pt x="611095" y="144002"/>
                    </a:lnTo>
                    <a:lnTo>
                      <a:pt x="163959" y="1306136"/>
                    </a:lnTo>
                    <a:cubicBezTo>
                      <a:pt x="96736" y="1297735"/>
                      <a:pt x="-90949" y="1534350"/>
                      <a:pt x="52962" y="1211635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5389A5BD-1E90-4B4A-8A27-F71CCBB6385F}"/>
                  </a:ext>
                </a:extLst>
              </p:cNvPr>
              <p:cNvGrpSpPr/>
              <p:nvPr/>
            </p:nvGrpSpPr>
            <p:grpSpPr>
              <a:xfrm rot="1657209">
                <a:off x="5333744" y="4234988"/>
                <a:ext cx="808915" cy="346914"/>
                <a:chOff x="7664428" y="4746021"/>
                <a:chExt cx="808915" cy="346914"/>
              </a:xfrm>
            </p:grpSpPr>
            <p:sp>
              <p:nvSpPr>
                <p:cNvPr id="91" name="Rechteck 90">
                  <a:extLst>
                    <a:ext uri="{FF2B5EF4-FFF2-40B4-BE49-F238E27FC236}">
                      <a16:creationId xmlns:a16="http://schemas.microsoft.com/office/drawing/2014/main" id="{67D06E76-E178-4285-9396-95A50093FDD4}"/>
                    </a:ext>
                  </a:extLst>
                </p:cNvPr>
                <p:cNvSpPr/>
                <p:nvPr/>
              </p:nvSpPr>
              <p:spPr>
                <a:xfrm>
                  <a:off x="8054243" y="4746021"/>
                  <a:ext cx="419100" cy="346914"/>
                </a:xfrm>
                <a:prstGeom prst="rect">
                  <a:avLst/>
                </a:prstGeom>
                <a:solidFill>
                  <a:srgbClr val="5B9BD5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2" name="Rechteck 91">
                  <a:extLst>
                    <a:ext uri="{FF2B5EF4-FFF2-40B4-BE49-F238E27FC236}">
                      <a16:creationId xmlns:a16="http://schemas.microsoft.com/office/drawing/2014/main" id="{83F196D6-125B-46FD-AC60-4102B7680222}"/>
                    </a:ext>
                  </a:extLst>
                </p:cNvPr>
                <p:cNvSpPr/>
                <p:nvPr/>
              </p:nvSpPr>
              <p:spPr>
                <a:xfrm>
                  <a:off x="7664428" y="4819666"/>
                  <a:ext cx="389815" cy="199625"/>
                </a:xfrm>
                <a:prstGeom prst="rect">
                  <a:avLst/>
                </a:prstGeom>
                <a:solidFill>
                  <a:srgbClr val="5B9BD5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</p:grpSp>
      <p:sp>
        <p:nvSpPr>
          <p:cNvPr id="97" name="Oval 5749">
            <a:extLst>
              <a:ext uri="{FF2B5EF4-FFF2-40B4-BE49-F238E27FC236}">
                <a16:creationId xmlns:a16="http://schemas.microsoft.com/office/drawing/2014/main" id="{2DF406D1-84E2-4BC8-AB41-D717072CF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669" y="4226502"/>
            <a:ext cx="130277" cy="1403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DE" sz="1350"/>
          </a:p>
        </p:txBody>
      </p:sp>
      <p:sp>
        <p:nvSpPr>
          <p:cNvPr id="98" name="Oval 5749">
            <a:extLst>
              <a:ext uri="{FF2B5EF4-FFF2-40B4-BE49-F238E27FC236}">
                <a16:creationId xmlns:a16="http://schemas.microsoft.com/office/drawing/2014/main" id="{5171CD8A-385E-4127-AF9E-3B3858DF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493" y="3965939"/>
            <a:ext cx="81000" cy="810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DE" sz="1350"/>
          </a:p>
        </p:txBody>
      </p:sp>
      <p:sp>
        <p:nvSpPr>
          <p:cNvPr id="116" name="Pfeil: nach unten 115">
            <a:extLst>
              <a:ext uri="{FF2B5EF4-FFF2-40B4-BE49-F238E27FC236}">
                <a16:creationId xmlns:a16="http://schemas.microsoft.com/office/drawing/2014/main" id="{29EA61A6-3D47-4E39-9891-976577D99197}"/>
              </a:ext>
            </a:extLst>
          </p:cNvPr>
          <p:cNvSpPr/>
          <p:nvPr/>
        </p:nvSpPr>
        <p:spPr>
          <a:xfrm rot="18000000">
            <a:off x="3287802" y="2723567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5927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2" y="1113379"/>
            <a:ext cx="11033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testen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6368C28-AC3D-4AE8-AAA5-39B143536582}"/>
              </a:ext>
            </a:extLst>
          </p:cNvPr>
          <p:cNvGrpSpPr/>
          <p:nvPr/>
        </p:nvGrpSpPr>
        <p:grpSpPr>
          <a:xfrm>
            <a:off x="1284025" y="2078773"/>
            <a:ext cx="3974792" cy="3176983"/>
            <a:chOff x="1712034" y="1628695"/>
            <a:chExt cx="5299722" cy="4235977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7E2041B3-ADD0-4D77-B299-2652CE685CED}"/>
                </a:ext>
              </a:extLst>
            </p:cNvPr>
            <p:cNvGrpSpPr/>
            <p:nvPr/>
          </p:nvGrpSpPr>
          <p:grpSpPr>
            <a:xfrm rot="16200000">
              <a:off x="6061049" y="4990503"/>
              <a:ext cx="1357926" cy="269902"/>
              <a:chOff x="5874474" y="3352410"/>
              <a:chExt cx="1874113" cy="328827"/>
            </a:xfrm>
          </p:grpSpPr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1F4F0DA2-387F-4BB1-8FA4-2B95DBFA89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524978">
                <a:off x="5874474" y="3352410"/>
                <a:ext cx="327600" cy="327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A2BD549C-1272-4000-8BBD-F698C9C1A5A1}"/>
                  </a:ext>
                </a:extLst>
              </p:cNvPr>
              <p:cNvSpPr/>
              <p:nvPr/>
            </p:nvSpPr>
            <p:spPr>
              <a:xfrm>
                <a:off x="6043036" y="3353637"/>
                <a:ext cx="1705551" cy="327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A06E36FD-F501-482E-BF41-75085E82C041}"/>
                </a:ext>
              </a:extLst>
            </p:cNvPr>
            <p:cNvGrpSpPr/>
            <p:nvPr/>
          </p:nvGrpSpPr>
          <p:grpSpPr>
            <a:xfrm>
              <a:off x="5247388" y="1918318"/>
              <a:ext cx="848612" cy="346914"/>
              <a:chOff x="7664428" y="4746021"/>
              <a:chExt cx="808915" cy="346914"/>
            </a:xfrm>
          </p:grpSpPr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D177820A-9F54-4336-AB96-AFC9090DB356}"/>
                  </a:ext>
                </a:extLst>
              </p:cNvPr>
              <p:cNvSpPr/>
              <p:nvPr/>
            </p:nvSpPr>
            <p:spPr>
              <a:xfrm>
                <a:off x="8054243" y="4746021"/>
                <a:ext cx="419100" cy="346914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id="{1FCBCDC9-0C95-416F-AD34-EF5C500DCC7A}"/>
                  </a:ext>
                </a:extLst>
              </p:cNvPr>
              <p:cNvSpPr/>
              <p:nvPr/>
            </p:nvSpPr>
            <p:spPr>
              <a:xfrm>
                <a:off x="7664428" y="4819666"/>
                <a:ext cx="389815" cy="199625"/>
              </a:xfrm>
              <a:prstGeom prst="rect">
                <a:avLst/>
              </a:prstGeom>
              <a:solidFill>
                <a:srgbClr val="5B9BD5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2B06D7BF-37E1-4C83-8DD4-FA837EECB0E9}"/>
                </a:ext>
              </a:extLst>
            </p:cNvPr>
            <p:cNvSpPr/>
            <p:nvPr/>
          </p:nvSpPr>
          <p:spPr>
            <a:xfrm rot="5400000">
              <a:off x="4916383" y="3202948"/>
              <a:ext cx="3103770" cy="741241"/>
            </a:xfrm>
            <a:custGeom>
              <a:avLst/>
              <a:gdLst>
                <a:gd name="connsiteX0" fmla="*/ 0 w 689398"/>
                <a:gd name="connsiteY0" fmla="*/ 144002 h 698922"/>
                <a:gd name="connsiteX1" fmla="*/ 0 w 689398"/>
                <a:gd name="connsiteY1" fmla="*/ 0 h 698922"/>
                <a:gd name="connsiteX2" fmla="*/ 144002 w 689398"/>
                <a:gd name="connsiteY2" fmla="*/ 0 h 698922"/>
                <a:gd name="connsiteX3" fmla="*/ 144002 w 689398"/>
                <a:gd name="connsiteY3" fmla="*/ 2 h 698922"/>
                <a:gd name="connsiteX4" fmla="*/ 689398 w 689398"/>
                <a:gd name="connsiteY4" fmla="*/ 2 h 698922"/>
                <a:gd name="connsiteX5" fmla="*/ 689398 w 689398"/>
                <a:gd name="connsiteY5" fmla="*/ 144002 h 698922"/>
                <a:gd name="connsiteX6" fmla="*/ 144002 w 689398"/>
                <a:gd name="connsiteY6" fmla="*/ 144002 h 698922"/>
                <a:gd name="connsiteX7" fmla="*/ 144002 w 689398"/>
                <a:gd name="connsiteY7" fmla="*/ 698922 h 698922"/>
                <a:gd name="connsiteX8" fmla="*/ 1 w 689398"/>
                <a:gd name="connsiteY8" fmla="*/ 698922 h 698922"/>
                <a:gd name="connsiteX9" fmla="*/ 1 w 689398"/>
                <a:gd name="connsiteY9" fmla="*/ 144002 h 698922"/>
                <a:gd name="connsiteX0" fmla="*/ 10666 w 700064"/>
                <a:gd name="connsiteY0" fmla="*/ 154668 h 709588"/>
                <a:gd name="connsiteX1" fmla="*/ 10666 w 700064"/>
                <a:gd name="connsiteY1" fmla="*/ 10666 h 709588"/>
                <a:gd name="connsiteX2" fmla="*/ 154668 w 700064"/>
                <a:gd name="connsiteY2" fmla="*/ 10666 h 709588"/>
                <a:gd name="connsiteX3" fmla="*/ 154668 w 700064"/>
                <a:gd name="connsiteY3" fmla="*/ 10668 h 709588"/>
                <a:gd name="connsiteX4" fmla="*/ 700064 w 700064"/>
                <a:gd name="connsiteY4" fmla="*/ 10668 h 709588"/>
                <a:gd name="connsiteX5" fmla="*/ 700064 w 700064"/>
                <a:gd name="connsiteY5" fmla="*/ 154668 h 709588"/>
                <a:gd name="connsiteX6" fmla="*/ 154668 w 700064"/>
                <a:gd name="connsiteY6" fmla="*/ 154668 h 709588"/>
                <a:gd name="connsiteX7" fmla="*/ 154668 w 700064"/>
                <a:gd name="connsiteY7" fmla="*/ 709588 h 709588"/>
                <a:gd name="connsiteX8" fmla="*/ 10667 w 700064"/>
                <a:gd name="connsiteY8" fmla="*/ 709588 h 709588"/>
                <a:gd name="connsiteX9" fmla="*/ 10667 w 700064"/>
                <a:gd name="connsiteY9" fmla="*/ 154668 h 709588"/>
                <a:gd name="connsiteX10" fmla="*/ 10666 w 700064"/>
                <a:gd name="connsiteY10" fmla="*/ 154668 h 709588"/>
                <a:gd name="connsiteX0" fmla="*/ 1 w 689399"/>
                <a:gd name="connsiteY0" fmla="*/ 144425 h 699345"/>
                <a:gd name="connsiteX1" fmla="*/ 23813 w 689399"/>
                <a:gd name="connsiteY1" fmla="*/ 19473 h 699345"/>
                <a:gd name="connsiteX2" fmla="*/ 144003 w 689399"/>
                <a:gd name="connsiteY2" fmla="*/ 423 h 699345"/>
                <a:gd name="connsiteX3" fmla="*/ 144003 w 689399"/>
                <a:gd name="connsiteY3" fmla="*/ 425 h 699345"/>
                <a:gd name="connsiteX4" fmla="*/ 689399 w 689399"/>
                <a:gd name="connsiteY4" fmla="*/ 425 h 699345"/>
                <a:gd name="connsiteX5" fmla="*/ 689399 w 689399"/>
                <a:gd name="connsiteY5" fmla="*/ 144425 h 699345"/>
                <a:gd name="connsiteX6" fmla="*/ 144003 w 689399"/>
                <a:gd name="connsiteY6" fmla="*/ 144425 h 699345"/>
                <a:gd name="connsiteX7" fmla="*/ 144003 w 689399"/>
                <a:gd name="connsiteY7" fmla="*/ 699345 h 699345"/>
                <a:gd name="connsiteX8" fmla="*/ 2 w 689399"/>
                <a:gd name="connsiteY8" fmla="*/ 699345 h 699345"/>
                <a:gd name="connsiteX9" fmla="*/ 2 w 689399"/>
                <a:gd name="connsiteY9" fmla="*/ 144425 h 699345"/>
                <a:gd name="connsiteX10" fmla="*/ 1 w 689399"/>
                <a:gd name="connsiteY10" fmla="*/ 144425 h 699345"/>
                <a:gd name="connsiteX0" fmla="*/ 1 w 2389896"/>
                <a:gd name="connsiteY0" fmla="*/ 144425 h 699345"/>
                <a:gd name="connsiteX1" fmla="*/ 23813 w 2389896"/>
                <a:gd name="connsiteY1" fmla="*/ 19473 h 699345"/>
                <a:gd name="connsiteX2" fmla="*/ 144003 w 2389896"/>
                <a:gd name="connsiteY2" fmla="*/ 423 h 699345"/>
                <a:gd name="connsiteX3" fmla="*/ 144003 w 2389896"/>
                <a:gd name="connsiteY3" fmla="*/ 425 h 699345"/>
                <a:gd name="connsiteX4" fmla="*/ 689399 w 2389896"/>
                <a:gd name="connsiteY4" fmla="*/ 425 h 699345"/>
                <a:gd name="connsiteX5" fmla="*/ 2389896 w 2389896"/>
                <a:gd name="connsiteY5" fmla="*/ 173588 h 699345"/>
                <a:gd name="connsiteX6" fmla="*/ 689399 w 2389896"/>
                <a:gd name="connsiteY6" fmla="*/ 144425 h 699345"/>
                <a:gd name="connsiteX7" fmla="*/ 144003 w 2389896"/>
                <a:gd name="connsiteY7" fmla="*/ 144425 h 699345"/>
                <a:gd name="connsiteX8" fmla="*/ 144003 w 2389896"/>
                <a:gd name="connsiteY8" fmla="*/ 699345 h 699345"/>
                <a:gd name="connsiteX9" fmla="*/ 2 w 2389896"/>
                <a:gd name="connsiteY9" fmla="*/ 699345 h 699345"/>
                <a:gd name="connsiteX10" fmla="*/ 2 w 2389896"/>
                <a:gd name="connsiteY10" fmla="*/ 144425 h 699345"/>
                <a:gd name="connsiteX11" fmla="*/ 1 w 2389896"/>
                <a:gd name="connsiteY11" fmla="*/ 144425 h 699345"/>
                <a:gd name="connsiteX0" fmla="*/ 1 w 2446096"/>
                <a:gd name="connsiteY0" fmla="*/ 159292 h 714212"/>
                <a:gd name="connsiteX1" fmla="*/ 23813 w 2446096"/>
                <a:gd name="connsiteY1" fmla="*/ 34340 h 714212"/>
                <a:gd name="connsiteX2" fmla="*/ 144003 w 2446096"/>
                <a:gd name="connsiteY2" fmla="*/ 15290 h 714212"/>
                <a:gd name="connsiteX3" fmla="*/ 144003 w 2446096"/>
                <a:gd name="connsiteY3" fmla="*/ 15292 h 714212"/>
                <a:gd name="connsiteX4" fmla="*/ 2446011 w 2446096"/>
                <a:gd name="connsiteY4" fmla="*/ 0 h 714212"/>
                <a:gd name="connsiteX5" fmla="*/ 2389896 w 2446096"/>
                <a:gd name="connsiteY5" fmla="*/ 188455 h 714212"/>
                <a:gd name="connsiteX6" fmla="*/ 689399 w 2446096"/>
                <a:gd name="connsiteY6" fmla="*/ 159292 h 714212"/>
                <a:gd name="connsiteX7" fmla="*/ 144003 w 2446096"/>
                <a:gd name="connsiteY7" fmla="*/ 159292 h 714212"/>
                <a:gd name="connsiteX8" fmla="*/ 144003 w 2446096"/>
                <a:gd name="connsiteY8" fmla="*/ 714212 h 714212"/>
                <a:gd name="connsiteX9" fmla="*/ 2 w 2446096"/>
                <a:gd name="connsiteY9" fmla="*/ 714212 h 714212"/>
                <a:gd name="connsiteX10" fmla="*/ 2 w 2446096"/>
                <a:gd name="connsiteY10" fmla="*/ 159292 h 714212"/>
                <a:gd name="connsiteX11" fmla="*/ 1 w 2446096"/>
                <a:gd name="connsiteY11" fmla="*/ 159292 h 714212"/>
                <a:gd name="connsiteX0" fmla="*/ 1 w 3103770"/>
                <a:gd name="connsiteY0" fmla="*/ 159292 h 714212"/>
                <a:gd name="connsiteX1" fmla="*/ 23813 w 3103770"/>
                <a:gd name="connsiteY1" fmla="*/ 34340 h 714212"/>
                <a:gd name="connsiteX2" fmla="*/ 144003 w 3103770"/>
                <a:gd name="connsiteY2" fmla="*/ 15290 h 714212"/>
                <a:gd name="connsiteX3" fmla="*/ 144003 w 3103770"/>
                <a:gd name="connsiteY3" fmla="*/ 15292 h 714212"/>
                <a:gd name="connsiteX4" fmla="*/ 2446011 w 3103770"/>
                <a:gd name="connsiteY4" fmla="*/ 0 h 714212"/>
                <a:gd name="connsiteX5" fmla="*/ 3103770 w 3103770"/>
                <a:gd name="connsiteY5" fmla="*/ 142580 h 714212"/>
                <a:gd name="connsiteX6" fmla="*/ 689399 w 3103770"/>
                <a:gd name="connsiteY6" fmla="*/ 159292 h 714212"/>
                <a:gd name="connsiteX7" fmla="*/ 144003 w 3103770"/>
                <a:gd name="connsiteY7" fmla="*/ 159292 h 714212"/>
                <a:gd name="connsiteX8" fmla="*/ 144003 w 3103770"/>
                <a:gd name="connsiteY8" fmla="*/ 714212 h 714212"/>
                <a:gd name="connsiteX9" fmla="*/ 2 w 3103770"/>
                <a:gd name="connsiteY9" fmla="*/ 714212 h 714212"/>
                <a:gd name="connsiteX10" fmla="*/ 2 w 3103770"/>
                <a:gd name="connsiteY10" fmla="*/ 159292 h 714212"/>
                <a:gd name="connsiteX11" fmla="*/ 1 w 3103770"/>
                <a:gd name="connsiteY11" fmla="*/ 159292 h 714212"/>
                <a:gd name="connsiteX0" fmla="*/ 1 w 3103770"/>
                <a:gd name="connsiteY0" fmla="*/ 151646 h 706566"/>
                <a:gd name="connsiteX1" fmla="*/ 23813 w 3103770"/>
                <a:gd name="connsiteY1" fmla="*/ 26694 h 706566"/>
                <a:gd name="connsiteX2" fmla="*/ 144003 w 3103770"/>
                <a:gd name="connsiteY2" fmla="*/ 7644 h 706566"/>
                <a:gd name="connsiteX3" fmla="*/ 144003 w 3103770"/>
                <a:gd name="connsiteY3" fmla="*/ 7646 h 706566"/>
                <a:gd name="connsiteX4" fmla="*/ 3071653 w 3103770"/>
                <a:gd name="connsiteY4" fmla="*/ 0 h 706566"/>
                <a:gd name="connsiteX5" fmla="*/ 3103770 w 3103770"/>
                <a:gd name="connsiteY5" fmla="*/ 134934 h 706566"/>
                <a:gd name="connsiteX6" fmla="*/ 689399 w 3103770"/>
                <a:gd name="connsiteY6" fmla="*/ 151646 h 706566"/>
                <a:gd name="connsiteX7" fmla="*/ 144003 w 3103770"/>
                <a:gd name="connsiteY7" fmla="*/ 151646 h 706566"/>
                <a:gd name="connsiteX8" fmla="*/ 144003 w 3103770"/>
                <a:gd name="connsiteY8" fmla="*/ 706566 h 706566"/>
                <a:gd name="connsiteX9" fmla="*/ 2 w 3103770"/>
                <a:gd name="connsiteY9" fmla="*/ 706566 h 706566"/>
                <a:gd name="connsiteX10" fmla="*/ 2 w 3103770"/>
                <a:gd name="connsiteY10" fmla="*/ 151646 h 706566"/>
                <a:gd name="connsiteX11" fmla="*/ 1 w 3103770"/>
                <a:gd name="connsiteY11" fmla="*/ 151646 h 70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03770" h="706566">
                  <a:moveTo>
                    <a:pt x="1" y="151646"/>
                  </a:moveTo>
                  <a:cubicBezTo>
                    <a:pt x="1" y="127646"/>
                    <a:pt x="-187" y="50694"/>
                    <a:pt x="23813" y="26694"/>
                  </a:cubicBezTo>
                  <a:cubicBezTo>
                    <a:pt x="47813" y="2694"/>
                    <a:pt x="120003" y="7644"/>
                    <a:pt x="144003" y="7644"/>
                  </a:cubicBezTo>
                  <a:lnTo>
                    <a:pt x="144003" y="7646"/>
                  </a:lnTo>
                  <a:lnTo>
                    <a:pt x="3071653" y="0"/>
                  </a:lnTo>
                  <a:cubicBezTo>
                    <a:pt x="3074338" y="27138"/>
                    <a:pt x="3101085" y="107796"/>
                    <a:pt x="3103770" y="134934"/>
                  </a:cubicBezTo>
                  <a:lnTo>
                    <a:pt x="689399" y="151646"/>
                  </a:lnTo>
                  <a:lnTo>
                    <a:pt x="144003" y="151646"/>
                  </a:lnTo>
                  <a:lnTo>
                    <a:pt x="144003" y="706566"/>
                  </a:lnTo>
                  <a:lnTo>
                    <a:pt x="2" y="706566"/>
                  </a:lnTo>
                  <a:lnTo>
                    <a:pt x="2" y="151646"/>
                  </a:lnTo>
                  <a:lnTo>
                    <a:pt x="1" y="151646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AD40C52E-4B7D-4DDC-A292-A6AB75BD885D}"/>
                </a:ext>
              </a:extLst>
            </p:cNvPr>
            <p:cNvGrpSpPr/>
            <p:nvPr/>
          </p:nvGrpSpPr>
          <p:grpSpPr>
            <a:xfrm>
              <a:off x="1712034" y="1631565"/>
              <a:ext cx="2832116" cy="910575"/>
              <a:chOff x="1095099" y="256291"/>
              <a:chExt cx="2832116" cy="910575"/>
            </a:xfrm>
          </p:grpSpPr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AE2D9D0B-56F8-4759-88C9-C3A98C1B5DE0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1" name="Rechteck 130">
                <a:extLst>
                  <a:ext uri="{FF2B5EF4-FFF2-40B4-BE49-F238E27FC236}">
                    <a16:creationId xmlns:a16="http://schemas.microsoft.com/office/drawing/2014/main" id="{27E8E722-E0F9-4AD5-A936-4770E17B4AE9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BE4F1FD-29BF-401A-A2BE-D768AD2BBA76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D4C2C313-0928-417D-A543-70D4E2DF0A0D}"/>
                </a:ext>
              </a:extLst>
            </p:cNvPr>
            <p:cNvGrpSpPr/>
            <p:nvPr/>
          </p:nvGrpSpPr>
          <p:grpSpPr>
            <a:xfrm>
              <a:off x="2621649" y="1628695"/>
              <a:ext cx="3092348" cy="910575"/>
              <a:chOff x="2481618" y="1140215"/>
              <a:chExt cx="3092348" cy="910575"/>
            </a:xfrm>
          </p:grpSpPr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330964E4-A01E-4C7C-8134-E494A01C21E6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35" name="Gruppieren 134">
                <a:extLst>
                  <a:ext uri="{FF2B5EF4-FFF2-40B4-BE49-F238E27FC236}">
                    <a16:creationId xmlns:a16="http://schemas.microsoft.com/office/drawing/2014/main" id="{C3CF2E69-E83B-44F8-B274-7E1A8E04B191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42" name="Gerader Verbinder 141">
                  <a:extLst>
                    <a:ext uri="{FF2B5EF4-FFF2-40B4-BE49-F238E27FC236}">
                      <a16:creationId xmlns:a16="http://schemas.microsoft.com/office/drawing/2014/main" id="{7AA5BAA7-565E-4063-AF51-9A9D9C2DD6F0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>
                  <a:extLst>
                    <a:ext uri="{FF2B5EF4-FFF2-40B4-BE49-F238E27FC236}">
                      <a16:creationId xmlns:a16="http://schemas.microsoft.com/office/drawing/2014/main" id="{3F4195A1-5D9A-46B5-B0BE-AE15118FD6CF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>
                  <a:extLst>
                    <a:ext uri="{FF2B5EF4-FFF2-40B4-BE49-F238E27FC236}">
                      <a16:creationId xmlns:a16="http://schemas.microsoft.com/office/drawing/2014/main" id="{D936AE27-4AC7-4937-972C-841FB9E59D2C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>
                  <a:extLst>
                    <a:ext uri="{FF2B5EF4-FFF2-40B4-BE49-F238E27FC236}">
                      <a16:creationId xmlns:a16="http://schemas.microsoft.com/office/drawing/2014/main" id="{928837B1-3021-4F35-8FDA-A88B71896CDC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>
                  <a:extLst>
                    <a:ext uri="{FF2B5EF4-FFF2-40B4-BE49-F238E27FC236}">
                      <a16:creationId xmlns:a16="http://schemas.microsoft.com/office/drawing/2014/main" id="{EF600786-0A1B-4337-817D-7FF2595C208E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Gerader Verbinder 146">
                  <a:extLst>
                    <a:ext uri="{FF2B5EF4-FFF2-40B4-BE49-F238E27FC236}">
                      <a16:creationId xmlns:a16="http://schemas.microsoft.com/office/drawing/2014/main" id="{6E00F909-7DFA-40C6-AF6E-00308E9C4D05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Gerader Verbinder 147">
                  <a:extLst>
                    <a:ext uri="{FF2B5EF4-FFF2-40B4-BE49-F238E27FC236}">
                      <a16:creationId xmlns:a16="http://schemas.microsoft.com/office/drawing/2014/main" id="{9498349F-C037-4E3F-A271-8BE20BC75050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Gerader Verbinder 148">
                  <a:extLst>
                    <a:ext uri="{FF2B5EF4-FFF2-40B4-BE49-F238E27FC236}">
                      <a16:creationId xmlns:a16="http://schemas.microsoft.com/office/drawing/2014/main" id="{C914582F-6344-4ACE-9308-BD802EDF577C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Gerader Verbinder 149">
                  <a:extLst>
                    <a:ext uri="{FF2B5EF4-FFF2-40B4-BE49-F238E27FC236}">
                      <a16:creationId xmlns:a16="http://schemas.microsoft.com/office/drawing/2014/main" id="{EA340C83-C04C-4848-B1BD-0278297B9E85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r Verbinder 150">
                  <a:extLst>
                    <a:ext uri="{FF2B5EF4-FFF2-40B4-BE49-F238E27FC236}">
                      <a16:creationId xmlns:a16="http://schemas.microsoft.com/office/drawing/2014/main" id="{A309E4CB-CEFF-4ADE-85A8-BD57917F6DD6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Rechteck 135">
                <a:extLst>
                  <a:ext uri="{FF2B5EF4-FFF2-40B4-BE49-F238E27FC236}">
                    <a16:creationId xmlns:a16="http://schemas.microsoft.com/office/drawing/2014/main" id="{4C215779-55A2-4284-8E98-D49D507096BD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70BCC0D2-811B-417B-85D4-6DF4E4C026B6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38" name="Gerader Verbinder 137">
                <a:extLst>
                  <a:ext uri="{FF2B5EF4-FFF2-40B4-BE49-F238E27FC236}">
                    <a16:creationId xmlns:a16="http://schemas.microsoft.com/office/drawing/2014/main" id="{849F6783-4291-4782-9276-2A11C25FB9A0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>
                <a:extLst>
                  <a:ext uri="{FF2B5EF4-FFF2-40B4-BE49-F238E27FC236}">
                    <a16:creationId xmlns:a16="http://schemas.microsoft.com/office/drawing/2014/main" id="{B525F59F-8A35-4B83-9533-4AFA5D9FC9A0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>
                <a:extLst>
                  <a:ext uri="{FF2B5EF4-FFF2-40B4-BE49-F238E27FC236}">
                    <a16:creationId xmlns:a16="http://schemas.microsoft.com/office/drawing/2014/main" id="{A72C2A0B-F8CC-47A8-B704-F5DE54C2F6B3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>
                <a:extLst>
                  <a:ext uri="{FF2B5EF4-FFF2-40B4-BE49-F238E27FC236}">
                    <a16:creationId xmlns:a16="http://schemas.microsoft.com/office/drawing/2014/main" id="{7C737038-F264-40D8-A5E8-AEA7154BFB64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B88CC42C-F749-43FE-A6A2-C48437E86BA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989218" y="3842135"/>
              <a:ext cx="3501589" cy="543486"/>
            </a:xfrm>
            <a:custGeom>
              <a:avLst/>
              <a:gdLst>
                <a:gd name="connsiteX0" fmla="*/ 4717549 w 4832646"/>
                <a:gd name="connsiteY0" fmla="*/ 0 h 662141"/>
                <a:gd name="connsiteX1" fmla="*/ 4832646 w 4832646"/>
                <a:gd name="connsiteY1" fmla="*/ 0 h 662141"/>
                <a:gd name="connsiteX2" fmla="*/ 4832646 w 4832646"/>
                <a:gd name="connsiteY2" fmla="*/ 662141 h 662141"/>
                <a:gd name="connsiteX3" fmla="*/ 4717549 w 4832646"/>
                <a:gd name="connsiteY3" fmla="*/ 662141 h 662141"/>
                <a:gd name="connsiteX4" fmla="*/ 4717549 w 4832646"/>
                <a:gd name="connsiteY4" fmla="*/ 541459 h 662141"/>
                <a:gd name="connsiteX5" fmla="*/ 212703 w 4832646"/>
                <a:gd name="connsiteY5" fmla="*/ 541459 h 662141"/>
                <a:gd name="connsiteX6" fmla="*/ 210600 w 4832646"/>
                <a:gd name="connsiteY6" fmla="*/ 541671 h 662141"/>
                <a:gd name="connsiteX7" fmla="*/ 0 w 4832646"/>
                <a:gd name="connsiteY7" fmla="*/ 331071 h 662141"/>
                <a:gd name="connsiteX8" fmla="*/ 210600 w 4832646"/>
                <a:gd name="connsiteY8" fmla="*/ 120471 h 662141"/>
                <a:gd name="connsiteX9" fmla="*/ 4717549 w 4832646"/>
                <a:gd name="connsiteY9" fmla="*/ 120471 h 6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2646" h="662141">
                  <a:moveTo>
                    <a:pt x="4717549" y="0"/>
                  </a:moveTo>
                  <a:lnTo>
                    <a:pt x="4832646" y="0"/>
                  </a:lnTo>
                  <a:lnTo>
                    <a:pt x="4832646" y="662141"/>
                  </a:lnTo>
                  <a:lnTo>
                    <a:pt x="4717549" y="662141"/>
                  </a:lnTo>
                  <a:lnTo>
                    <a:pt x="4717549" y="541459"/>
                  </a:lnTo>
                  <a:lnTo>
                    <a:pt x="212703" y="541459"/>
                  </a:lnTo>
                  <a:lnTo>
                    <a:pt x="210600" y="541671"/>
                  </a:lnTo>
                  <a:cubicBezTo>
                    <a:pt x="94289" y="541671"/>
                    <a:pt x="0" y="447382"/>
                    <a:pt x="0" y="331071"/>
                  </a:cubicBezTo>
                  <a:cubicBezTo>
                    <a:pt x="0" y="214760"/>
                    <a:pt x="94289" y="120471"/>
                    <a:pt x="210600" y="120471"/>
                  </a:cubicBezTo>
                  <a:lnTo>
                    <a:pt x="4717549" y="12047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29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1" y="1113379"/>
            <a:ext cx="27738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herstellen und direkt testen</a:t>
            </a:r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B17F4A40-50AF-4257-9FC6-DC5D06E5CC6B}"/>
              </a:ext>
            </a:extLst>
          </p:cNvPr>
          <p:cNvGrpSpPr/>
          <p:nvPr/>
        </p:nvGrpSpPr>
        <p:grpSpPr>
          <a:xfrm rot="5400000">
            <a:off x="2735111" y="2991515"/>
            <a:ext cx="1018883" cy="109793"/>
            <a:chOff x="6170918" y="4175718"/>
            <a:chExt cx="1979998" cy="213360"/>
          </a:xfrm>
        </p:grpSpPr>
        <p:sp>
          <p:nvSpPr>
            <p:cNvPr id="91" name="Freihandform 155">
              <a:extLst>
                <a:ext uri="{FF2B5EF4-FFF2-40B4-BE49-F238E27FC236}">
                  <a16:creationId xmlns:a16="http://schemas.microsoft.com/office/drawing/2014/main" id="{1E1FDC5B-13C7-42F6-BE81-15942EB177D2}"/>
                </a:ext>
              </a:extLst>
            </p:cNvPr>
            <p:cNvSpPr/>
            <p:nvPr/>
          </p:nvSpPr>
          <p:spPr>
            <a:xfrm rot="16200000">
              <a:off x="6240451" y="4106185"/>
              <a:ext cx="213360" cy="352425"/>
            </a:xfrm>
            <a:custGeom>
              <a:avLst/>
              <a:gdLst>
                <a:gd name="connsiteX0" fmla="*/ 0 w 213360"/>
                <a:gd name="connsiteY0" fmla="*/ 0 h 352425"/>
                <a:gd name="connsiteX1" fmla="*/ 213360 w 213360"/>
                <a:gd name="connsiteY1" fmla="*/ 0 h 352425"/>
                <a:gd name="connsiteX2" fmla="*/ 177165 w 213360"/>
                <a:gd name="connsiteY2" fmla="*/ 352425 h 352425"/>
                <a:gd name="connsiteX3" fmla="*/ 24765 w 213360"/>
                <a:gd name="connsiteY3" fmla="*/ 352425 h 352425"/>
                <a:gd name="connsiteX4" fmla="*/ 0 w 213360"/>
                <a:gd name="connsiteY4" fmla="*/ 0 h 352425"/>
                <a:gd name="connsiteX0" fmla="*/ 0 w 213360"/>
                <a:gd name="connsiteY0" fmla="*/ 0 h 352425"/>
                <a:gd name="connsiteX1" fmla="*/ 213360 w 213360"/>
                <a:gd name="connsiteY1" fmla="*/ 0 h 352425"/>
                <a:gd name="connsiteX2" fmla="*/ 177165 w 213360"/>
                <a:gd name="connsiteY2" fmla="*/ 352425 h 352425"/>
                <a:gd name="connsiteX3" fmla="*/ 30480 w 213360"/>
                <a:gd name="connsiteY3" fmla="*/ 350520 h 352425"/>
                <a:gd name="connsiteX4" fmla="*/ 0 w 213360"/>
                <a:gd name="connsiteY4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" h="352425">
                  <a:moveTo>
                    <a:pt x="0" y="0"/>
                  </a:moveTo>
                  <a:lnTo>
                    <a:pt x="213360" y="0"/>
                  </a:lnTo>
                  <a:lnTo>
                    <a:pt x="177165" y="352425"/>
                  </a:lnTo>
                  <a:lnTo>
                    <a:pt x="30480" y="350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DBDF8DA2-03D3-4797-B002-51EADD54BD45}"/>
                </a:ext>
              </a:extLst>
            </p:cNvPr>
            <p:cNvCxnSpPr>
              <a:cxnSpLocks/>
            </p:cNvCxnSpPr>
            <p:nvPr/>
          </p:nvCxnSpPr>
          <p:spPr>
            <a:xfrm>
              <a:off x="6523344" y="4282397"/>
              <a:ext cx="16275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rapezoid 89">
            <a:extLst>
              <a:ext uri="{FF2B5EF4-FFF2-40B4-BE49-F238E27FC236}">
                <a16:creationId xmlns:a16="http://schemas.microsoft.com/office/drawing/2014/main" id="{44620EA0-1496-4925-BFE9-2FB4604DE8A9}"/>
              </a:ext>
            </a:extLst>
          </p:cNvPr>
          <p:cNvSpPr>
            <a:spLocks noChangeAspect="1"/>
          </p:cNvSpPr>
          <p:nvPr/>
        </p:nvSpPr>
        <p:spPr>
          <a:xfrm rot="10800000">
            <a:off x="3078210" y="2748100"/>
            <a:ext cx="333095" cy="378000"/>
          </a:xfrm>
          <a:prstGeom prst="trapezoid">
            <a:avLst>
              <a:gd name="adj" fmla="val 1947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4" name="Träne 93">
            <a:extLst>
              <a:ext uri="{FF2B5EF4-FFF2-40B4-BE49-F238E27FC236}">
                <a16:creationId xmlns:a16="http://schemas.microsoft.com/office/drawing/2014/main" id="{81CB757C-33BA-4D69-A7B2-D6F7A98818DE}"/>
              </a:ext>
            </a:extLst>
          </p:cNvPr>
          <p:cNvSpPr/>
          <p:nvPr/>
        </p:nvSpPr>
        <p:spPr>
          <a:xfrm rot="18887726">
            <a:off x="3155581" y="3601522"/>
            <a:ext cx="183005" cy="205843"/>
          </a:xfrm>
          <a:prstGeom prst="teardrop">
            <a:avLst>
              <a:gd name="adj" fmla="val 173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6CDA2B2F-3A75-4D9B-9E98-BBAA44C165D1}"/>
              </a:ext>
            </a:extLst>
          </p:cNvPr>
          <p:cNvSpPr/>
          <p:nvPr/>
        </p:nvSpPr>
        <p:spPr>
          <a:xfrm>
            <a:off x="3179662" y="5391154"/>
            <a:ext cx="134846" cy="1543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9C73415-5272-4662-B90F-A02260926099}"/>
              </a:ext>
            </a:extLst>
          </p:cNvPr>
          <p:cNvGrpSpPr/>
          <p:nvPr/>
        </p:nvGrpSpPr>
        <p:grpSpPr>
          <a:xfrm rot="16200000">
            <a:off x="4838418" y="5222226"/>
            <a:ext cx="1018445" cy="202427"/>
            <a:chOff x="5874474" y="3352410"/>
            <a:chExt cx="1874113" cy="328827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0F50C82-C442-4A5D-9D45-DB423A86BB5E}"/>
                </a:ext>
              </a:extLst>
            </p:cNvPr>
            <p:cNvSpPr>
              <a:spLocks noChangeAspect="1"/>
            </p:cNvSpPr>
            <p:nvPr/>
          </p:nvSpPr>
          <p:spPr>
            <a:xfrm rot="21524978">
              <a:off x="5874474" y="3352410"/>
              <a:ext cx="327600" cy="327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6A5F229F-574E-4033-91B5-8055D0F11D4F}"/>
                </a:ext>
              </a:extLst>
            </p:cNvPr>
            <p:cNvSpPr/>
            <p:nvPr/>
          </p:nvSpPr>
          <p:spPr>
            <a:xfrm>
              <a:off x="6043036" y="3353637"/>
              <a:ext cx="1705551" cy="327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5B33935-A464-9A80-1CB5-B3C8C1B5ADC7}"/>
              </a:ext>
            </a:extLst>
          </p:cNvPr>
          <p:cNvGrpSpPr/>
          <p:nvPr/>
        </p:nvGrpSpPr>
        <p:grpSpPr>
          <a:xfrm>
            <a:off x="3041650" y="2929013"/>
            <a:ext cx="2702851" cy="2915999"/>
            <a:chOff x="4055532" y="2762348"/>
            <a:chExt cx="3603801" cy="3887999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ADDF4B5-268D-4E7B-B691-8FF4B8DCE208}"/>
                </a:ext>
              </a:extLst>
            </p:cNvPr>
            <p:cNvSpPr/>
            <p:nvPr/>
          </p:nvSpPr>
          <p:spPr>
            <a:xfrm rot="11617428" flipV="1">
              <a:off x="4781389" y="2894873"/>
              <a:ext cx="2877944" cy="2969574"/>
            </a:xfrm>
            <a:custGeom>
              <a:avLst/>
              <a:gdLst>
                <a:gd name="connsiteX0" fmla="*/ 0 w 689398"/>
                <a:gd name="connsiteY0" fmla="*/ 144002 h 698922"/>
                <a:gd name="connsiteX1" fmla="*/ 0 w 689398"/>
                <a:gd name="connsiteY1" fmla="*/ 0 h 698922"/>
                <a:gd name="connsiteX2" fmla="*/ 144002 w 689398"/>
                <a:gd name="connsiteY2" fmla="*/ 0 h 698922"/>
                <a:gd name="connsiteX3" fmla="*/ 144002 w 689398"/>
                <a:gd name="connsiteY3" fmla="*/ 2 h 698922"/>
                <a:gd name="connsiteX4" fmla="*/ 689398 w 689398"/>
                <a:gd name="connsiteY4" fmla="*/ 2 h 698922"/>
                <a:gd name="connsiteX5" fmla="*/ 689398 w 689398"/>
                <a:gd name="connsiteY5" fmla="*/ 144002 h 698922"/>
                <a:gd name="connsiteX6" fmla="*/ 144002 w 689398"/>
                <a:gd name="connsiteY6" fmla="*/ 144002 h 698922"/>
                <a:gd name="connsiteX7" fmla="*/ 144002 w 689398"/>
                <a:gd name="connsiteY7" fmla="*/ 698922 h 698922"/>
                <a:gd name="connsiteX8" fmla="*/ 1 w 689398"/>
                <a:gd name="connsiteY8" fmla="*/ 698922 h 698922"/>
                <a:gd name="connsiteX9" fmla="*/ 1 w 689398"/>
                <a:gd name="connsiteY9" fmla="*/ 144002 h 698922"/>
                <a:gd name="connsiteX0" fmla="*/ 10666 w 700064"/>
                <a:gd name="connsiteY0" fmla="*/ 154668 h 709588"/>
                <a:gd name="connsiteX1" fmla="*/ 10666 w 700064"/>
                <a:gd name="connsiteY1" fmla="*/ 10666 h 709588"/>
                <a:gd name="connsiteX2" fmla="*/ 154668 w 700064"/>
                <a:gd name="connsiteY2" fmla="*/ 10666 h 709588"/>
                <a:gd name="connsiteX3" fmla="*/ 154668 w 700064"/>
                <a:gd name="connsiteY3" fmla="*/ 10668 h 709588"/>
                <a:gd name="connsiteX4" fmla="*/ 700064 w 700064"/>
                <a:gd name="connsiteY4" fmla="*/ 10668 h 709588"/>
                <a:gd name="connsiteX5" fmla="*/ 700064 w 700064"/>
                <a:gd name="connsiteY5" fmla="*/ 154668 h 709588"/>
                <a:gd name="connsiteX6" fmla="*/ 154668 w 700064"/>
                <a:gd name="connsiteY6" fmla="*/ 154668 h 709588"/>
                <a:gd name="connsiteX7" fmla="*/ 154668 w 700064"/>
                <a:gd name="connsiteY7" fmla="*/ 709588 h 709588"/>
                <a:gd name="connsiteX8" fmla="*/ 10667 w 700064"/>
                <a:gd name="connsiteY8" fmla="*/ 709588 h 709588"/>
                <a:gd name="connsiteX9" fmla="*/ 10667 w 700064"/>
                <a:gd name="connsiteY9" fmla="*/ 154668 h 709588"/>
                <a:gd name="connsiteX10" fmla="*/ 10666 w 700064"/>
                <a:gd name="connsiteY10" fmla="*/ 154668 h 709588"/>
                <a:gd name="connsiteX0" fmla="*/ 1 w 689399"/>
                <a:gd name="connsiteY0" fmla="*/ 144425 h 699345"/>
                <a:gd name="connsiteX1" fmla="*/ 23813 w 689399"/>
                <a:gd name="connsiteY1" fmla="*/ 19473 h 699345"/>
                <a:gd name="connsiteX2" fmla="*/ 144003 w 689399"/>
                <a:gd name="connsiteY2" fmla="*/ 423 h 699345"/>
                <a:gd name="connsiteX3" fmla="*/ 144003 w 689399"/>
                <a:gd name="connsiteY3" fmla="*/ 425 h 699345"/>
                <a:gd name="connsiteX4" fmla="*/ 689399 w 689399"/>
                <a:gd name="connsiteY4" fmla="*/ 425 h 699345"/>
                <a:gd name="connsiteX5" fmla="*/ 689399 w 689399"/>
                <a:gd name="connsiteY5" fmla="*/ 144425 h 699345"/>
                <a:gd name="connsiteX6" fmla="*/ 144003 w 689399"/>
                <a:gd name="connsiteY6" fmla="*/ 144425 h 699345"/>
                <a:gd name="connsiteX7" fmla="*/ 144003 w 689399"/>
                <a:gd name="connsiteY7" fmla="*/ 699345 h 699345"/>
                <a:gd name="connsiteX8" fmla="*/ 2 w 689399"/>
                <a:gd name="connsiteY8" fmla="*/ 699345 h 699345"/>
                <a:gd name="connsiteX9" fmla="*/ 2 w 689399"/>
                <a:gd name="connsiteY9" fmla="*/ 144425 h 699345"/>
                <a:gd name="connsiteX10" fmla="*/ 1 w 689399"/>
                <a:gd name="connsiteY10" fmla="*/ 144425 h 699345"/>
                <a:gd name="connsiteX0" fmla="*/ 1 w 689399"/>
                <a:gd name="connsiteY0" fmla="*/ 144425 h 1270937"/>
                <a:gd name="connsiteX1" fmla="*/ 23813 w 689399"/>
                <a:gd name="connsiteY1" fmla="*/ 19473 h 1270937"/>
                <a:gd name="connsiteX2" fmla="*/ 144003 w 689399"/>
                <a:gd name="connsiteY2" fmla="*/ 423 h 1270937"/>
                <a:gd name="connsiteX3" fmla="*/ 144003 w 689399"/>
                <a:gd name="connsiteY3" fmla="*/ 425 h 1270937"/>
                <a:gd name="connsiteX4" fmla="*/ 689399 w 689399"/>
                <a:gd name="connsiteY4" fmla="*/ 425 h 1270937"/>
                <a:gd name="connsiteX5" fmla="*/ 689399 w 689399"/>
                <a:gd name="connsiteY5" fmla="*/ 144425 h 1270937"/>
                <a:gd name="connsiteX6" fmla="*/ 144003 w 689399"/>
                <a:gd name="connsiteY6" fmla="*/ 144425 h 1270937"/>
                <a:gd name="connsiteX7" fmla="*/ 144003 w 689399"/>
                <a:gd name="connsiteY7" fmla="*/ 699345 h 1270937"/>
                <a:gd name="connsiteX8" fmla="*/ 104581 w 689399"/>
                <a:gd name="connsiteY8" fmla="*/ 1270937 h 1270937"/>
                <a:gd name="connsiteX9" fmla="*/ 2 w 689399"/>
                <a:gd name="connsiteY9" fmla="*/ 699345 h 1270937"/>
                <a:gd name="connsiteX10" fmla="*/ 2 w 689399"/>
                <a:gd name="connsiteY10" fmla="*/ 144425 h 1270937"/>
                <a:gd name="connsiteX11" fmla="*/ 1 w 689399"/>
                <a:gd name="connsiteY11" fmla="*/ 144425 h 1270937"/>
                <a:gd name="connsiteX0" fmla="*/ 1 w 689399"/>
                <a:gd name="connsiteY0" fmla="*/ 144425 h 1270937"/>
                <a:gd name="connsiteX1" fmla="*/ 23813 w 689399"/>
                <a:gd name="connsiteY1" fmla="*/ 19473 h 1270937"/>
                <a:gd name="connsiteX2" fmla="*/ 144003 w 689399"/>
                <a:gd name="connsiteY2" fmla="*/ 423 h 1270937"/>
                <a:gd name="connsiteX3" fmla="*/ 144003 w 689399"/>
                <a:gd name="connsiteY3" fmla="*/ 425 h 1270937"/>
                <a:gd name="connsiteX4" fmla="*/ 689399 w 689399"/>
                <a:gd name="connsiteY4" fmla="*/ 425 h 1270937"/>
                <a:gd name="connsiteX5" fmla="*/ 689399 w 689399"/>
                <a:gd name="connsiteY5" fmla="*/ 144425 h 1270937"/>
                <a:gd name="connsiteX6" fmla="*/ 144003 w 689399"/>
                <a:gd name="connsiteY6" fmla="*/ 144425 h 1270937"/>
                <a:gd name="connsiteX7" fmla="*/ 144003 w 689399"/>
                <a:gd name="connsiteY7" fmla="*/ 699345 h 1270937"/>
                <a:gd name="connsiteX8" fmla="*/ 104581 w 689399"/>
                <a:gd name="connsiteY8" fmla="*/ 1270937 h 1270937"/>
                <a:gd name="connsiteX9" fmla="*/ 2 w 689399"/>
                <a:gd name="connsiteY9" fmla="*/ 699345 h 1270937"/>
                <a:gd name="connsiteX10" fmla="*/ 2 w 689399"/>
                <a:gd name="connsiteY10" fmla="*/ 144425 h 1270937"/>
                <a:gd name="connsiteX11" fmla="*/ 1 w 689399"/>
                <a:gd name="connsiteY11" fmla="*/ 144425 h 1270937"/>
                <a:gd name="connsiteX0" fmla="*/ 1 w 689399"/>
                <a:gd name="connsiteY0" fmla="*/ 144425 h 1265945"/>
                <a:gd name="connsiteX1" fmla="*/ 23813 w 689399"/>
                <a:gd name="connsiteY1" fmla="*/ 19473 h 1265945"/>
                <a:gd name="connsiteX2" fmla="*/ 144003 w 689399"/>
                <a:gd name="connsiteY2" fmla="*/ 423 h 1265945"/>
                <a:gd name="connsiteX3" fmla="*/ 144003 w 689399"/>
                <a:gd name="connsiteY3" fmla="*/ 425 h 1265945"/>
                <a:gd name="connsiteX4" fmla="*/ 689399 w 689399"/>
                <a:gd name="connsiteY4" fmla="*/ 425 h 1265945"/>
                <a:gd name="connsiteX5" fmla="*/ 689399 w 689399"/>
                <a:gd name="connsiteY5" fmla="*/ 144425 h 1265945"/>
                <a:gd name="connsiteX6" fmla="*/ 144003 w 689399"/>
                <a:gd name="connsiteY6" fmla="*/ 144425 h 1265945"/>
                <a:gd name="connsiteX7" fmla="*/ 144003 w 689399"/>
                <a:gd name="connsiteY7" fmla="*/ 699345 h 1265945"/>
                <a:gd name="connsiteX8" fmla="*/ 156042 w 689399"/>
                <a:gd name="connsiteY8" fmla="*/ 1265945 h 1265945"/>
                <a:gd name="connsiteX9" fmla="*/ 2 w 689399"/>
                <a:gd name="connsiteY9" fmla="*/ 699345 h 1265945"/>
                <a:gd name="connsiteX10" fmla="*/ 2 w 689399"/>
                <a:gd name="connsiteY10" fmla="*/ 144425 h 1265945"/>
                <a:gd name="connsiteX11" fmla="*/ 1 w 689399"/>
                <a:gd name="connsiteY11" fmla="*/ 144425 h 1265945"/>
                <a:gd name="connsiteX0" fmla="*/ 1 w 689399"/>
                <a:gd name="connsiteY0" fmla="*/ 144425 h 1265945"/>
                <a:gd name="connsiteX1" fmla="*/ 23813 w 689399"/>
                <a:gd name="connsiteY1" fmla="*/ 19473 h 1265945"/>
                <a:gd name="connsiteX2" fmla="*/ 144003 w 689399"/>
                <a:gd name="connsiteY2" fmla="*/ 423 h 1265945"/>
                <a:gd name="connsiteX3" fmla="*/ 144003 w 689399"/>
                <a:gd name="connsiteY3" fmla="*/ 425 h 1265945"/>
                <a:gd name="connsiteX4" fmla="*/ 689399 w 689399"/>
                <a:gd name="connsiteY4" fmla="*/ 425 h 1265945"/>
                <a:gd name="connsiteX5" fmla="*/ 689399 w 689399"/>
                <a:gd name="connsiteY5" fmla="*/ 144425 h 1265945"/>
                <a:gd name="connsiteX6" fmla="*/ 144003 w 689399"/>
                <a:gd name="connsiteY6" fmla="*/ 144425 h 1265945"/>
                <a:gd name="connsiteX7" fmla="*/ 144003 w 689399"/>
                <a:gd name="connsiteY7" fmla="*/ 699345 h 1265945"/>
                <a:gd name="connsiteX8" fmla="*/ 156042 w 689399"/>
                <a:gd name="connsiteY8" fmla="*/ 1265945 h 1265945"/>
                <a:gd name="connsiteX9" fmla="*/ 12970 w 689399"/>
                <a:gd name="connsiteY9" fmla="*/ 1077357 h 1265945"/>
                <a:gd name="connsiteX10" fmla="*/ 2 w 689399"/>
                <a:gd name="connsiteY10" fmla="*/ 144425 h 1265945"/>
                <a:gd name="connsiteX11" fmla="*/ 1 w 689399"/>
                <a:gd name="connsiteY11" fmla="*/ 144425 h 1265945"/>
                <a:gd name="connsiteX0" fmla="*/ 1 w 689399"/>
                <a:gd name="connsiteY0" fmla="*/ 144425 h 1284034"/>
                <a:gd name="connsiteX1" fmla="*/ 23813 w 689399"/>
                <a:gd name="connsiteY1" fmla="*/ 19473 h 1284034"/>
                <a:gd name="connsiteX2" fmla="*/ 144003 w 689399"/>
                <a:gd name="connsiteY2" fmla="*/ 423 h 1284034"/>
                <a:gd name="connsiteX3" fmla="*/ 144003 w 689399"/>
                <a:gd name="connsiteY3" fmla="*/ 425 h 1284034"/>
                <a:gd name="connsiteX4" fmla="*/ 689399 w 689399"/>
                <a:gd name="connsiteY4" fmla="*/ 425 h 1284034"/>
                <a:gd name="connsiteX5" fmla="*/ 689399 w 689399"/>
                <a:gd name="connsiteY5" fmla="*/ 144425 h 1284034"/>
                <a:gd name="connsiteX6" fmla="*/ 144003 w 689399"/>
                <a:gd name="connsiteY6" fmla="*/ 144425 h 1284034"/>
                <a:gd name="connsiteX7" fmla="*/ 144003 w 689399"/>
                <a:gd name="connsiteY7" fmla="*/ 699345 h 1284034"/>
                <a:gd name="connsiteX8" fmla="*/ 156042 w 689399"/>
                <a:gd name="connsiteY8" fmla="*/ 1265945 h 1284034"/>
                <a:gd name="connsiteX9" fmla="*/ 13687 w 689399"/>
                <a:gd name="connsiteY9" fmla="*/ 1165522 h 1284034"/>
                <a:gd name="connsiteX10" fmla="*/ 2 w 689399"/>
                <a:gd name="connsiteY10" fmla="*/ 144425 h 1284034"/>
                <a:gd name="connsiteX11" fmla="*/ 1 w 689399"/>
                <a:gd name="connsiteY11" fmla="*/ 144425 h 1284034"/>
                <a:gd name="connsiteX0" fmla="*/ 414132 w 1103530"/>
                <a:gd name="connsiteY0" fmla="*/ 144425 h 1310916"/>
                <a:gd name="connsiteX1" fmla="*/ 437944 w 1103530"/>
                <a:gd name="connsiteY1" fmla="*/ 19473 h 1310916"/>
                <a:gd name="connsiteX2" fmla="*/ 558134 w 1103530"/>
                <a:gd name="connsiteY2" fmla="*/ 423 h 1310916"/>
                <a:gd name="connsiteX3" fmla="*/ 558134 w 1103530"/>
                <a:gd name="connsiteY3" fmla="*/ 425 h 1310916"/>
                <a:gd name="connsiteX4" fmla="*/ 1103530 w 1103530"/>
                <a:gd name="connsiteY4" fmla="*/ 425 h 1310916"/>
                <a:gd name="connsiteX5" fmla="*/ 1103530 w 1103530"/>
                <a:gd name="connsiteY5" fmla="*/ 144425 h 1310916"/>
                <a:gd name="connsiteX6" fmla="*/ 558134 w 1103530"/>
                <a:gd name="connsiteY6" fmla="*/ 144425 h 1310916"/>
                <a:gd name="connsiteX7" fmla="*/ 558134 w 1103530"/>
                <a:gd name="connsiteY7" fmla="*/ 699345 h 1310916"/>
                <a:gd name="connsiteX8" fmla="*/ 570173 w 1103530"/>
                <a:gd name="connsiteY8" fmla="*/ 1265945 h 1310916"/>
                <a:gd name="connsiteX9" fmla="*/ 1 w 1103530"/>
                <a:gd name="connsiteY9" fmla="*/ 1212058 h 1310916"/>
                <a:gd name="connsiteX10" fmla="*/ 414133 w 1103530"/>
                <a:gd name="connsiteY10" fmla="*/ 144425 h 1310916"/>
                <a:gd name="connsiteX11" fmla="*/ 414132 w 1103530"/>
                <a:gd name="connsiteY11" fmla="*/ 144425 h 1310916"/>
                <a:gd name="connsiteX0" fmla="*/ 414131 w 1103529"/>
                <a:gd name="connsiteY0" fmla="*/ 144425 h 1327657"/>
                <a:gd name="connsiteX1" fmla="*/ 437943 w 1103529"/>
                <a:gd name="connsiteY1" fmla="*/ 19473 h 1327657"/>
                <a:gd name="connsiteX2" fmla="*/ 558133 w 1103529"/>
                <a:gd name="connsiteY2" fmla="*/ 423 h 1327657"/>
                <a:gd name="connsiteX3" fmla="*/ 558133 w 1103529"/>
                <a:gd name="connsiteY3" fmla="*/ 425 h 1327657"/>
                <a:gd name="connsiteX4" fmla="*/ 1103529 w 1103529"/>
                <a:gd name="connsiteY4" fmla="*/ 425 h 1327657"/>
                <a:gd name="connsiteX5" fmla="*/ 1103529 w 1103529"/>
                <a:gd name="connsiteY5" fmla="*/ 144425 h 1327657"/>
                <a:gd name="connsiteX6" fmla="*/ 558133 w 1103529"/>
                <a:gd name="connsiteY6" fmla="*/ 144425 h 1327657"/>
                <a:gd name="connsiteX7" fmla="*/ 558133 w 1103529"/>
                <a:gd name="connsiteY7" fmla="*/ 699345 h 1327657"/>
                <a:gd name="connsiteX8" fmla="*/ 110997 w 1103529"/>
                <a:gd name="connsiteY8" fmla="*/ 1306559 h 1327657"/>
                <a:gd name="connsiteX9" fmla="*/ 0 w 1103529"/>
                <a:gd name="connsiteY9" fmla="*/ 1212058 h 1327657"/>
                <a:gd name="connsiteX10" fmla="*/ 414132 w 1103529"/>
                <a:gd name="connsiteY10" fmla="*/ 144425 h 1327657"/>
                <a:gd name="connsiteX11" fmla="*/ 414131 w 1103529"/>
                <a:gd name="connsiteY11" fmla="*/ 144425 h 1327657"/>
                <a:gd name="connsiteX0" fmla="*/ 414131 w 1103529"/>
                <a:gd name="connsiteY0" fmla="*/ 144425 h 1327657"/>
                <a:gd name="connsiteX1" fmla="*/ 437943 w 1103529"/>
                <a:gd name="connsiteY1" fmla="*/ 19473 h 1327657"/>
                <a:gd name="connsiteX2" fmla="*/ 558133 w 1103529"/>
                <a:gd name="connsiteY2" fmla="*/ 423 h 1327657"/>
                <a:gd name="connsiteX3" fmla="*/ 558133 w 1103529"/>
                <a:gd name="connsiteY3" fmla="*/ 425 h 1327657"/>
                <a:gd name="connsiteX4" fmla="*/ 1103529 w 1103529"/>
                <a:gd name="connsiteY4" fmla="*/ 425 h 1327657"/>
                <a:gd name="connsiteX5" fmla="*/ 1103529 w 1103529"/>
                <a:gd name="connsiteY5" fmla="*/ 144425 h 1327657"/>
                <a:gd name="connsiteX6" fmla="*/ 558133 w 1103529"/>
                <a:gd name="connsiteY6" fmla="*/ 144425 h 1327657"/>
                <a:gd name="connsiteX7" fmla="*/ 110997 w 1103529"/>
                <a:gd name="connsiteY7" fmla="*/ 1306559 h 1327657"/>
                <a:gd name="connsiteX8" fmla="*/ 0 w 1103529"/>
                <a:gd name="connsiteY8" fmla="*/ 1212058 h 1327657"/>
                <a:gd name="connsiteX9" fmla="*/ 414132 w 1103529"/>
                <a:gd name="connsiteY9" fmla="*/ 144425 h 1327657"/>
                <a:gd name="connsiteX10" fmla="*/ 414131 w 1103529"/>
                <a:gd name="connsiteY10" fmla="*/ 144425 h 1327657"/>
                <a:gd name="connsiteX0" fmla="*/ 405157 w 1103529"/>
                <a:gd name="connsiteY0" fmla="*/ 167731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9" fmla="*/ 414132 w 1103529"/>
                <a:gd name="connsiteY9" fmla="*/ 145291 h 1328523"/>
                <a:gd name="connsiteX10" fmla="*/ 405157 w 1103529"/>
                <a:gd name="connsiteY10" fmla="*/ 167731 h 1328523"/>
                <a:gd name="connsiteX0" fmla="*/ 414132 w 1103529"/>
                <a:gd name="connsiteY0" fmla="*/ 145291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9" fmla="*/ 414132 w 1103529"/>
                <a:gd name="connsiteY9" fmla="*/ 145291 h 1328523"/>
                <a:gd name="connsiteX0" fmla="*/ 0 w 1103529"/>
                <a:gd name="connsiteY0" fmla="*/ 1212924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0" fmla="*/ 0 w 1103529"/>
                <a:gd name="connsiteY0" fmla="*/ 1211635 h 1327234"/>
                <a:gd name="connsiteX1" fmla="*/ 415775 w 1103529"/>
                <a:gd name="connsiteY1" fmla="*/ 57615 h 1327234"/>
                <a:gd name="connsiteX2" fmla="*/ 558133 w 1103529"/>
                <a:gd name="connsiteY2" fmla="*/ 0 h 1327234"/>
                <a:gd name="connsiteX3" fmla="*/ 558133 w 1103529"/>
                <a:gd name="connsiteY3" fmla="*/ 2 h 1327234"/>
                <a:gd name="connsiteX4" fmla="*/ 1103529 w 1103529"/>
                <a:gd name="connsiteY4" fmla="*/ 2 h 1327234"/>
                <a:gd name="connsiteX5" fmla="*/ 1103529 w 1103529"/>
                <a:gd name="connsiteY5" fmla="*/ 144002 h 1327234"/>
                <a:gd name="connsiteX6" fmla="*/ 558133 w 1103529"/>
                <a:gd name="connsiteY6" fmla="*/ 144002 h 1327234"/>
                <a:gd name="connsiteX7" fmla="*/ 110997 w 1103529"/>
                <a:gd name="connsiteY7" fmla="*/ 1306136 h 1327234"/>
                <a:gd name="connsiteX8" fmla="*/ 0 w 1103529"/>
                <a:gd name="connsiteY8" fmla="*/ 1211635 h 1327234"/>
                <a:gd name="connsiteX0" fmla="*/ 0 w 1103529"/>
                <a:gd name="connsiteY0" fmla="*/ 1211635 h 1327234"/>
                <a:gd name="connsiteX1" fmla="*/ 435721 w 1103529"/>
                <a:gd name="connsiteY1" fmla="*/ 97697 h 1327234"/>
                <a:gd name="connsiteX2" fmla="*/ 558133 w 1103529"/>
                <a:gd name="connsiteY2" fmla="*/ 0 h 1327234"/>
                <a:gd name="connsiteX3" fmla="*/ 558133 w 1103529"/>
                <a:gd name="connsiteY3" fmla="*/ 2 h 1327234"/>
                <a:gd name="connsiteX4" fmla="*/ 1103529 w 1103529"/>
                <a:gd name="connsiteY4" fmla="*/ 2 h 1327234"/>
                <a:gd name="connsiteX5" fmla="*/ 1103529 w 1103529"/>
                <a:gd name="connsiteY5" fmla="*/ 144002 h 1327234"/>
                <a:gd name="connsiteX6" fmla="*/ 558133 w 1103529"/>
                <a:gd name="connsiteY6" fmla="*/ 144002 h 1327234"/>
                <a:gd name="connsiteX7" fmla="*/ 110997 w 1103529"/>
                <a:gd name="connsiteY7" fmla="*/ 1306136 h 1327234"/>
                <a:gd name="connsiteX8" fmla="*/ 0 w 1103529"/>
                <a:gd name="connsiteY8" fmla="*/ 1211635 h 1327234"/>
                <a:gd name="connsiteX0" fmla="*/ 52962 w 1156491"/>
                <a:gd name="connsiteY0" fmla="*/ 1211635 h 1381942"/>
                <a:gd name="connsiteX1" fmla="*/ 488683 w 1156491"/>
                <a:gd name="connsiteY1" fmla="*/ 97697 h 1381942"/>
                <a:gd name="connsiteX2" fmla="*/ 611095 w 1156491"/>
                <a:gd name="connsiteY2" fmla="*/ 0 h 1381942"/>
                <a:gd name="connsiteX3" fmla="*/ 611095 w 1156491"/>
                <a:gd name="connsiteY3" fmla="*/ 2 h 1381942"/>
                <a:gd name="connsiteX4" fmla="*/ 1156491 w 1156491"/>
                <a:gd name="connsiteY4" fmla="*/ 2 h 1381942"/>
                <a:gd name="connsiteX5" fmla="*/ 1156491 w 1156491"/>
                <a:gd name="connsiteY5" fmla="*/ 144002 h 1381942"/>
                <a:gd name="connsiteX6" fmla="*/ 611095 w 1156491"/>
                <a:gd name="connsiteY6" fmla="*/ 144002 h 1381942"/>
                <a:gd name="connsiteX7" fmla="*/ 163959 w 1156491"/>
                <a:gd name="connsiteY7" fmla="*/ 1306136 h 1381942"/>
                <a:gd name="connsiteX8" fmla="*/ 52962 w 1156491"/>
                <a:gd name="connsiteY8" fmla="*/ 1211635 h 1381942"/>
                <a:gd name="connsiteX0" fmla="*/ 52962 w 1157203"/>
                <a:gd name="connsiteY0" fmla="*/ 1211635 h 1381942"/>
                <a:gd name="connsiteX1" fmla="*/ 488683 w 1157203"/>
                <a:gd name="connsiteY1" fmla="*/ 97697 h 1381942"/>
                <a:gd name="connsiteX2" fmla="*/ 611095 w 1157203"/>
                <a:gd name="connsiteY2" fmla="*/ 0 h 1381942"/>
                <a:gd name="connsiteX3" fmla="*/ 611095 w 1157203"/>
                <a:gd name="connsiteY3" fmla="*/ 2 h 1381942"/>
                <a:gd name="connsiteX4" fmla="*/ 1156491 w 1157203"/>
                <a:gd name="connsiteY4" fmla="*/ 2 h 1381942"/>
                <a:gd name="connsiteX5" fmla="*/ 1157203 w 1157203"/>
                <a:gd name="connsiteY5" fmla="*/ 89195 h 1381942"/>
                <a:gd name="connsiteX6" fmla="*/ 611095 w 1157203"/>
                <a:gd name="connsiteY6" fmla="*/ 144002 h 1381942"/>
                <a:gd name="connsiteX7" fmla="*/ 163959 w 1157203"/>
                <a:gd name="connsiteY7" fmla="*/ 1306136 h 1381942"/>
                <a:gd name="connsiteX8" fmla="*/ 52962 w 1157203"/>
                <a:gd name="connsiteY8" fmla="*/ 1211635 h 1381942"/>
                <a:gd name="connsiteX0" fmla="*/ 52962 w 1157203"/>
                <a:gd name="connsiteY0" fmla="*/ 1211635 h 1381942"/>
                <a:gd name="connsiteX1" fmla="*/ 488683 w 1157203"/>
                <a:gd name="connsiteY1" fmla="*/ 97697 h 1381942"/>
                <a:gd name="connsiteX2" fmla="*/ 611095 w 1157203"/>
                <a:gd name="connsiteY2" fmla="*/ 0 h 1381942"/>
                <a:gd name="connsiteX3" fmla="*/ 611095 w 1157203"/>
                <a:gd name="connsiteY3" fmla="*/ 2 h 1381942"/>
                <a:gd name="connsiteX4" fmla="*/ 1156491 w 1157203"/>
                <a:gd name="connsiteY4" fmla="*/ 2 h 1381942"/>
                <a:gd name="connsiteX5" fmla="*/ 1157203 w 1157203"/>
                <a:gd name="connsiteY5" fmla="*/ 89195 h 1381942"/>
                <a:gd name="connsiteX6" fmla="*/ 595284 w 1157203"/>
                <a:gd name="connsiteY6" fmla="*/ 70988 h 1381942"/>
                <a:gd name="connsiteX7" fmla="*/ 163959 w 1157203"/>
                <a:gd name="connsiteY7" fmla="*/ 1306136 h 1381942"/>
                <a:gd name="connsiteX8" fmla="*/ 52962 w 1157203"/>
                <a:gd name="connsiteY8" fmla="*/ 1211635 h 1381942"/>
                <a:gd name="connsiteX0" fmla="*/ 65348 w 1169589"/>
                <a:gd name="connsiteY0" fmla="*/ 1211635 h 1394186"/>
                <a:gd name="connsiteX1" fmla="*/ 501069 w 1169589"/>
                <a:gd name="connsiteY1" fmla="*/ 97697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607670 w 1169589"/>
                <a:gd name="connsiteY6" fmla="*/ 70988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01069 w 1169589"/>
                <a:gd name="connsiteY1" fmla="*/ 97697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94453 w 1169589"/>
                <a:gd name="connsiteY1" fmla="*/ 112575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94453 w 1169589"/>
                <a:gd name="connsiteY1" fmla="*/ 112575 h 1394186"/>
                <a:gd name="connsiteX2" fmla="*/ 623481 w 1169589"/>
                <a:gd name="connsiteY2" fmla="*/ 0 h 1394186"/>
                <a:gd name="connsiteX3" fmla="*/ 741826 w 1169589"/>
                <a:gd name="connsiteY3" fmla="*/ 1847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8148 h 1400699"/>
                <a:gd name="connsiteX1" fmla="*/ 594453 w 1169589"/>
                <a:gd name="connsiteY1" fmla="*/ 119088 h 1400699"/>
                <a:gd name="connsiteX2" fmla="*/ 706630 w 1169589"/>
                <a:gd name="connsiteY2" fmla="*/ 29802 h 1400699"/>
                <a:gd name="connsiteX3" fmla="*/ 741826 w 1169589"/>
                <a:gd name="connsiteY3" fmla="*/ 8360 h 1400699"/>
                <a:gd name="connsiteX4" fmla="*/ 1168877 w 1169589"/>
                <a:gd name="connsiteY4" fmla="*/ 6515 h 1400699"/>
                <a:gd name="connsiteX5" fmla="*/ 1169589 w 1169589"/>
                <a:gd name="connsiteY5" fmla="*/ 95708 h 1400699"/>
                <a:gd name="connsiteX6" fmla="*/ 709853 w 1169589"/>
                <a:gd name="connsiteY6" fmla="*/ 87018 h 1400699"/>
                <a:gd name="connsiteX7" fmla="*/ 117625 w 1169589"/>
                <a:gd name="connsiteY7" fmla="*/ 1344075 h 1400699"/>
                <a:gd name="connsiteX8" fmla="*/ 65348 w 1169589"/>
                <a:gd name="connsiteY8" fmla="*/ 1218148 h 1400699"/>
                <a:gd name="connsiteX0" fmla="*/ 65348 w 1169589"/>
                <a:gd name="connsiteY0" fmla="*/ 1218148 h 1400699"/>
                <a:gd name="connsiteX1" fmla="*/ 594453 w 1169589"/>
                <a:gd name="connsiteY1" fmla="*/ 119088 h 1400699"/>
                <a:gd name="connsiteX2" fmla="*/ 706630 w 1169589"/>
                <a:gd name="connsiteY2" fmla="*/ 29802 h 1400699"/>
                <a:gd name="connsiteX3" fmla="*/ 741826 w 1169589"/>
                <a:gd name="connsiteY3" fmla="*/ 8360 h 1400699"/>
                <a:gd name="connsiteX4" fmla="*/ 1168877 w 1169589"/>
                <a:gd name="connsiteY4" fmla="*/ 6515 h 1400699"/>
                <a:gd name="connsiteX5" fmla="*/ 1169589 w 1169589"/>
                <a:gd name="connsiteY5" fmla="*/ 95708 h 1400699"/>
                <a:gd name="connsiteX6" fmla="*/ 709853 w 1169589"/>
                <a:gd name="connsiteY6" fmla="*/ 87018 h 1400699"/>
                <a:gd name="connsiteX7" fmla="*/ 117625 w 1169589"/>
                <a:gd name="connsiteY7" fmla="*/ 1344075 h 1400699"/>
                <a:gd name="connsiteX8" fmla="*/ 65348 w 1169589"/>
                <a:gd name="connsiteY8" fmla="*/ 1218148 h 1400699"/>
                <a:gd name="connsiteX0" fmla="*/ 65348 w 1169589"/>
                <a:gd name="connsiteY0" fmla="*/ 1223000 h 1405551"/>
                <a:gd name="connsiteX1" fmla="*/ 594453 w 1169589"/>
                <a:gd name="connsiteY1" fmla="*/ 123940 h 1405551"/>
                <a:gd name="connsiteX2" fmla="*/ 741826 w 1169589"/>
                <a:gd name="connsiteY2" fmla="*/ 13212 h 1405551"/>
                <a:gd name="connsiteX3" fmla="*/ 1168877 w 1169589"/>
                <a:gd name="connsiteY3" fmla="*/ 11367 h 1405551"/>
                <a:gd name="connsiteX4" fmla="*/ 1169589 w 1169589"/>
                <a:gd name="connsiteY4" fmla="*/ 100560 h 1405551"/>
                <a:gd name="connsiteX5" fmla="*/ 709853 w 1169589"/>
                <a:gd name="connsiteY5" fmla="*/ 91870 h 1405551"/>
                <a:gd name="connsiteX6" fmla="*/ 117625 w 1169589"/>
                <a:gd name="connsiteY6" fmla="*/ 1348927 h 1405551"/>
                <a:gd name="connsiteX7" fmla="*/ 65348 w 1169589"/>
                <a:gd name="connsiteY7" fmla="*/ 1223000 h 1405551"/>
                <a:gd name="connsiteX0" fmla="*/ 65348 w 1169589"/>
                <a:gd name="connsiteY0" fmla="*/ 1221350 h 1403901"/>
                <a:gd name="connsiteX1" fmla="*/ 594453 w 1169589"/>
                <a:gd name="connsiteY1" fmla="*/ 122290 h 1403901"/>
                <a:gd name="connsiteX2" fmla="*/ 972590 w 1169589"/>
                <a:gd name="connsiteY2" fmla="*/ 14513 h 1403901"/>
                <a:gd name="connsiteX3" fmla="*/ 1168877 w 1169589"/>
                <a:gd name="connsiteY3" fmla="*/ 9717 h 1403901"/>
                <a:gd name="connsiteX4" fmla="*/ 1169589 w 1169589"/>
                <a:gd name="connsiteY4" fmla="*/ 98910 h 1403901"/>
                <a:gd name="connsiteX5" fmla="*/ 709853 w 1169589"/>
                <a:gd name="connsiteY5" fmla="*/ 90220 h 1403901"/>
                <a:gd name="connsiteX6" fmla="*/ 117625 w 1169589"/>
                <a:gd name="connsiteY6" fmla="*/ 1347277 h 1403901"/>
                <a:gd name="connsiteX7" fmla="*/ 65348 w 1169589"/>
                <a:gd name="connsiteY7" fmla="*/ 1221350 h 1403901"/>
                <a:gd name="connsiteX0" fmla="*/ 65348 w 1169589"/>
                <a:gd name="connsiteY0" fmla="*/ 1223743 h 1406294"/>
                <a:gd name="connsiteX1" fmla="*/ 609179 w 1169589"/>
                <a:gd name="connsiteY1" fmla="*/ 120061 h 1406294"/>
                <a:gd name="connsiteX2" fmla="*/ 972590 w 1169589"/>
                <a:gd name="connsiteY2" fmla="*/ 16906 h 1406294"/>
                <a:gd name="connsiteX3" fmla="*/ 1168877 w 1169589"/>
                <a:gd name="connsiteY3" fmla="*/ 12110 h 1406294"/>
                <a:gd name="connsiteX4" fmla="*/ 1169589 w 1169589"/>
                <a:gd name="connsiteY4" fmla="*/ 101303 h 1406294"/>
                <a:gd name="connsiteX5" fmla="*/ 709853 w 1169589"/>
                <a:gd name="connsiteY5" fmla="*/ 92613 h 1406294"/>
                <a:gd name="connsiteX6" fmla="*/ 117625 w 1169589"/>
                <a:gd name="connsiteY6" fmla="*/ 1349670 h 1406294"/>
                <a:gd name="connsiteX7" fmla="*/ 65348 w 1169589"/>
                <a:gd name="connsiteY7" fmla="*/ 1223743 h 1406294"/>
                <a:gd name="connsiteX0" fmla="*/ 67381 w 1163898"/>
                <a:gd name="connsiteY0" fmla="*/ 1248841 h 1422057"/>
                <a:gd name="connsiteX1" fmla="*/ 603488 w 1163898"/>
                <a:gd name="connsiteY1" fmla="*/ 121591 h 1422057"/>
                <a:gd name="connsiteX2" fmla="*/ 966899 w 1163898"/>
                <a:gd name="connsiteY2" fmla="*/ 18436 h 1422057"/>
                <a:gd name="connsiteX3" fmla="*/ 1163186 w 1163898"/>
                <a:gd name="connsiteY3" fmla="*/ 13640 h 1422057"/>
                <a:gd name="connsiteX4" fmla="*/ 1163898 w 1163898"/>
                <a:gd name="connsiteY4" fmla="*/ 102833 h 1422057"/>
                <a:gd name="connsiteX5" fmla="*/ 704162 w 1163898"/>
                <a:gd name="connsiteY5" fmla="*/ 94143 h 1422057"/>
                <a:gd name="connsiteX6" fmla="*/ 111934 w 1163898"/>
                <a:gd name="connsiteY6" fmla="*/ 1351200 h 1422057"/>
                <a:gd name="connsiteX7" fmla="*/ 67381 w 1163898"/>
                <a:gd name="connsiteY7" fmla="*/ 1248841 h 1422057"/>
                <a:gd name="connsiteX0" fmla="*/ 126975 w 1223492"/>
                <a:gd name="connsiteY0" fmla="*/ 1248841 h 1528426"/>
                <a:gd name="connsiteX1" fmla="*/ 663082 w 1223492"/>
                <a:gd name="connsiteY1" fmla="*/ 121591 h 1528426"/>
                <a:gd name="connsiteX2" fmla="*/ 1026493 w 1223492"/>
                <a:gd name="connsiteY2" fmla="*/ 18436 h 1528426"/>
                <a:gd name="connsiteX3" fmla="*/ 1222780 w 1223492"/>
                <a:gd name="connsiteY3" fmla="*/ 13640 h 1528426"/>
                <a:gd name="connsiteX4" fmla="*/ 1223492 w 1223492"/>
                <a:gd name="connsiteY4" fmla="*/ 102833 h 1528426"/>
                <a:gd name="connsiteX5" fmla="*/ 763756 w 1223492"/>
                <a:gd name="connsiteY5" fmla="*/ 94143 h 1528426"/>
                <a:gd name="connsiteX6" fmla="*/ 171528 w 1223492"/>
                <a:gd name="connsiteY6" fmla="*/ 1351200 h 1528426"/>
                <a:gd name="connsiteX7" fmla="*/ 126975 w 1223492"/>
                <a:gd name="connsiteY7" fmla="*/ 1248841 h 1528426"/>
                <a:gd name="connsiteX0" fmla="*/ 167399 w 1263916"/>
                <a:gd name="connsiteY0" fmla="*/ 1248841 h 1615800"/>
                <a:gd name="connsiteX1" fmla="*/ 703506 w 1263916"/>
                <a:gd name="connsiteY1" fmla="*/ 121591 h 1615800"/>
                <a:gd name="connsiteX2" fmla="*/ 1066917 w 1263916"/>
                <a:gd name="connsiteY2" fmla="*/ 18436 h 1615800"/>
                <a:gd name="connsiteX3" fmla="*/ 1263204 w 1263916"/>
                <a:gd name="connsiteY3" fmla="*/ 13640 h 1615800"/>
                <a:gd name="connsiteX4" fmla="*/ 1263916 w 1263916"/>
                <a:gd name="connsiteY4" fmla="*/ 102833 h 1615800"/>
                <a:gd name="connsiteX5" fmla="*/ 804180 w 1263916"/>
                <a:gd name="connsiteY5" fmla="*/ 94143 h 1615800"/>
                <a:gd name="connsiteX6" fmla="*/ 93630 w 1263916"/>
                <a:gd name="connsiteY6" fmla="*/ 1562485 h 1615800"/>
                <a:gd name="connsiteX7" fmla="*/ 167399 w 1263916"/>
                <a:gd name="connsiteY7" fmla="*/ 1248841 h 1615800"/>
                <a:gd name="connsiteX0" fmla="*/ 167399 w 2533425"/>
                <a:gd name="connsiteY0" fmla="*/ 1248841 h 1615800"/>
                <a:gd name="connsiteX1" fmla="*/ 703506 w 2533425"/>
                <a:gd name="connsiteY1" fmla="*/ 121591 h 1615800"/>
                <a:gd name="connsiteX2" fmla="*/ 1066917 w 2533425"/>
                <a:gd name="connsiteY2" fmla="*/ 18436 h 1615800"/>
                <a:gd name="connsiteX3" fmla="*/ 1263204 w 2533425"/>
                <a:gd name="connsiteY3" fmla="*/ 13640 h 1615800"/>
                <a:gd name="connsiteX4" fmla="*/ 2533425 w 2533425"/>
                <a:gd name="connsiteY4" fmla="*/ 458168 h 1615800"/>
                <a:gd name="connsiteX5" fmla="*/ 804180 w 2533425"/>
                <a:gd name="connsiteY5" fmla="*/ 94143 h 1615800"/>
                <a:gd name="connsiteX6" fmla="*/ 93630 w 2533425"/>
                <a:gd name="connsiteY6" fmla="*/ 1562485 h 1615800"/>
                <a:gd name="connsiteX7" fmla="*/ 167399 w 2533425"/>
                <a:gd name="connsiteY7" fmla="*/ 1248841 h 1615800"/>
                <a:gd name="connsiteX0" fmla="*/ 167399 w 2541878"/>
                <a:gd name="connsiteY0" fmla="*/ 1248841 h 1615800"/>
                <a:gd name="connsiteX1" fmla="*/ 703506 w 2541878"/>
                <a:gd name="connsiteY1" fmla="*/ 121591 h 1615800"/>
                <a:gd name="connsiteX2" fmla="*/ 1066917 w 2541878"/>
                <a:gd name="connsiteY2" fmla="*/ 18436 h 1615800"/>
                <a:gd name="connsiteX3" fmla="*/ 2541874 w 2541878"/>
                <a:gd name="connsiteY3" fmla="*/ 389493 h 1615800"/>
                <a:gd name="connsiteX4" fmla="*/ 2533425 w 2541878"/>
                <a:gd name="connsiteY4" fmla="*/ 458168 h 1615800"/>
                <a:gd name="connsiteX5" fmla="*/ 804180 w 2541878"/>
                <a:gd name="connsiteY5" fmla="*/ 94143 h 1615800"/>
                <a:gd name="connsiteX6" fmla="*/ 93630 w 2541878"/>
                <a:gd name="connsiteY6" fmla="*/ 1562485 h 1615800"/>
                <a:gd name="connsiteX7" fmla="*/ 167399 w 2541878"/>
                <a:gd name="connsiteY7" fmla="*/ 1248841 h 1615800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804180 w 2541878"/>
                <a:gd name="connsiteY5" fmla="*/ 51698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919471 w 2541878"/>
                <a:gd name="connsiteY5" fmla="*/ 46704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919471 w 2541878"/>
                <a:gd name="connsiteY5" fmla="*/ 46704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17752 h 1584711"/>
                <a:gd name="connsiteX1" fmla="*/ 703506 w 2541878"/>
                <a:gd name="connsiteY1" fmla="*/ 90502 h 1584711"/>
                <a:gd name="connsiteX2" fmla="*/ 1488409 w 2541878"/>
                <a:gd name="connsiteY2" fmla="*/ 91590 h 1584711"/>
                <a:gd name="connsiteX3" fmla="*/ 2541874 w 2541878"/>
                <a:gd name="connsiteY3" fmla="*/ 358404 h 1584711"/>
                <a:gd name="connsiteX4" fmla="*/ 2533425 w 2541878"/>
                <a:gd name="connsiteY4" fmla="*/ 427079 h 1584711"/>
                <a:gd name="connsiteX5" fmla="*/ 919471 w 2541878"/>
                <a:gd name="connsiteY5" fmla="*/ 58060 h 1584711"/>
                <a:gd name="connsiteX6" fmla="*/ 93630 w 2541878"/>
                <a:gd name="connsiteY6" fmla="*/ 1531396 h 1584711"/>
                <a:gd name="connsiteX7" fmla="*/ 167399 w 2541878"/>
                <a:gd name="connsiteY7" fmla="*/ 1217752 h 1584711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93630 w 2541878"/>
                <a:gd name="connsiteY6" fmla="*/ 1536440 h 1589755"/>
                <a:gd name="connsiteX7" fmla="*/ 167399 w 2541878"/>
                <a:gd name="connsiteY7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93630 w 2541878"/>
                <a:gd name="connsiteY6" fmla="*/ 1536440 h 1589755"/>
                <a:gd name="connsiteX7" fmla="*/ 167399 w 2541878"/>
                <a:gd name="connsiteY7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506568 w 2541878"/>
                <a:gd name="connsiteY6" fmla="*/ 667007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83223 w 2541878"/>
                <a:gd name="connsiteY5" fmla="*/ 74286 h 1589755"/>
                <a:gd name="connsiteX6" fmla="*/ 506568 w 2541878"/>
                <a:gd name="connsiteY6" fmla="*/ 667007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83223 w 2541878"/>
                <a:gd name="connsiteY5" fmla="*/ 74286 h 1589755"/>
                <a:gd name="connsiteX6" fmla="*/ 516986 w 2541878"/>
                <a:gd name="connsiteY6" fmla="*/ 671535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06626 h 1573585"/>
                <a:gd name="connsiteX1" fmla="*/ 703506 w 2541878"/>
                <a:gd name="connsiteY1" fmla="*/ 79376 h 1573585"/>
                <a:gd name="connsiteX2" fmla="*/ 1482482 w 2541878"/>
                <a:gd name="connsiteY2" fmla="*/ 79725 h 1573585"/>
                <a:gd name="connsiteX3" fmla="*/ 2541874 w 2541878"/>
                <a:gd name="connsiteY3" fmla="*/ 347278 h 1573585"/>
                <a:gd name="connsiteX4" fmla="*/ 2533425 w 2541878"/>
                <a:gd name="connsiteY4" fmla="*/ 415953 h 1573585"/>
                <a:gd name="connsiteX5" fmla="*/ 983223 w 2541878"/>
                <a:gd name="connsiteY5" fmla="*/ 58116 h 1573585"/>
                <a:gd name="connsiteX6" fmla="*/ 516986 w 2541878"/>
                <a:gd name="connsiteY6" fmla="*/ 655365 h 1573585"/>
                <a:gd name="connsiteX7" fmla="*/ 93630 w 2541878"/>
                <a:gd name="connsiteY7" fmla="*/ 1520270 h 1573585"/>
                <a:gd name="connsiteX8" fmla="*/ 167399 w 2541878"/>
                <a:gd name="connsiteY8" fmla="*/ 1206626 h 1573585"/>
                <a:gd name="connsiteX0" fmla="*/ 167399 w 2541878"/>
                <a:gd name="connsiteY0" fmla="*/ 1216190 h 1583149"/>
                <a:gd name="connsiteX1" fmla="*/ 703506 w 2541878"/>
                <a:gd name="connsiteY1" fmla="*/ 88940 h 1583149"/>
                <a:gd name="connsiteX2" fmla="*/ 1482482 w 2541878"/>
                <a:gd name="connsiteY2" fmla="*/ 89289 h 1583149"/>
                <a:gd name="connsiteX3" fmla="*/ 2541874 w 2541878"/>
                <a:gd name="connsiteY3" fmla="*/ 356842 h 1583149"/>
                <a:gd name="connsiteX4" fmla="*/ 2533425 w 2541878"/>
                <a:gd name="connsiteY4" fmla="*/ 425517 h 1583149"/>
                <a:gd name="connsiteX5" fmla="*/ 983223 w 2541878"/>
                <a:gd name="connsiteY5" fmla="*/ 67680 h 1583149"/>
                <a:gd name="connsiteX6" fmla="*/ 516986 w 2541878"/>
                <a:gd name="connsiteY6" fmla="*/ 664929 h 1583149"/>
                <a:gd name="connsiteX7" fmla="*/ 93630 w 2541878"/>
                <a:gd name="connsiteY7" fmla="*/ 1529834 h 1583149"/>
                <a:gd name="connsiteX8" fmla="*/ 167399 w 2541878"/>
                <a:gd name="connsiteY8" fmla="*/ 1216190 h 1583149"/>
                <a:gd name="connsiteX0" fmla="*/ 167399 w 2541878"/>
                <a:gd name="connsiteY0" fmla="*/ 1211899 h 1578858"/>
                <a:gd name="connsiteX1" fmla="*/ 703506 w 2541878"/>
                <a:gd name="connsiteY1" fmla="*/ 84649 h 1578858"/>
                <a:gd name="connsiteX2" fmla="*/ 1476737 w 2541878"/>
                <a:gd name="connsiteY2" fmla="*/ 97198 h 1578858"/>
                <a:gd name="connsiteX3" fmla="*/ 2541874 w 2541878"/>
                <a:gd name="connsiteY3" fmla="*/ 352551 h 1578858"/>
                <a:gd name="connsiteX4" fmla="*/ 2533425 w 2541878"/>
                <a:gd name="connsiteY4" fmla="*/ 421226 h 1578858"/>
                <a:gd name="connsiteX5" fmla="*/ 983223 w 2541878"/>
                <a:gd name="connsiteY5" fmla="*/ 63389 h 1578858"/>
                <a:gd name="connsiteX6" fmla="*/ 516986 w 2541878"/>
                <a:gd name="connsiteY6" fmla="*/ 660638 h 1578858"/>
                <a:gd name="connsiteX7" fmla="*/ 93630 w 2541878"/>
                <a:gd name="connsiteY7" fmla="*/ 1525543 h 1578858"/>
                <a:gd name="connsiteX8" fmla="*/ 167399 w 2541878"/>
                <a:gd name="connsiteY8" fmla="*/ 1211899 h 1578858"/>
                <a:gd name="connsiteX0" fmla="*/ 167399 w 2541878"/>
                <a:gd name="connsiteY0" fmla="*/ 1211606 h 1578565"/>
                <a:gd name="connsiteX1" fmla="*/ 703506 w 2541878"/>
                <a:gd name="connsiteY1" fmla="*/ 84356 h 1578565"/>
                <a:gd name="connsiteX2" fmla="*/ 1476737 w 2541878"/>
                <a:gd name="connsiteY2" fmla="*/ 96905 h 1578565"/>
                <a:gd name="connsiteX3" fmla="*/ 2541874 w 2541878"/>
                <a:gd name="connsiteY3" fmla="*/ 352258 h 1578565"/>
                <a:gd name="connsiteX4" fmla="*/ 2533425 w 2541878"/>
                <a:gd name="connsiteY4" fmla="*/ 420933 h 1578565"/>
                <a:gd name="connsiteX5" fmla="*/ 983223 w 2541878"/>
                <a:gd name="connsiteY5" fmla="*/ 63096 h 1578565"/>
                <a:gd name="connsiteX6" fmla="*/ 516986 w 2541878"/>
                <a:gd name="connsiteY6" fmla="*/ 660345 h 1578565"/>
                <a:gd name="connsiteX7" fmla="*/ 93630 w 2541878"/>
                <a:gd name="connsiteY7" fmla="*/ 1525250 h 1578565"/>
                <a:gd name="connsiteX8" fmla="*/ 167399 w 2541878"/>
                <a:gd name="connsiteY8" fmla="*/ 1211606 h 1578565"/>
                <a:gd name="connsiteX0" fmla="*/ 167399 w 2541878"/>
                <a:gd name="connsiteY0" fmla="*/ 1211606 h 1578565"/>
                <a:gd name="connsiteX1" fmla="*/ 703506 w 2541878"/>
                <a:gd name="connsiteY1" fmla="*/ 84356 h 1578565"/>
                <a:gd name="connsiteX2" fmla="*/ 1476737 w 2541878"/>
                <a:gd name="connsiteY2" fmla="*/ 96905 h 1578565"/>
                <a:gd name="connsiteX3" fmla="*/ 2541874 w 2541878"/>
                <a:gd name="connsiteY3" fmla="*/ 352258 h 1578565"/>
                <a:gd name="connsiteX4" fmla="*/ 2533425 w 2541878"/>
                <a:gd name="connsiteY4" fmla="*/ 420933 h 1578565"/>
                <a:gd name="connsiteX5" fmla="*/ 983223 w 2541878"/>
                <a:gd name="connsiteY5" fmla="*/ 63096 h 1578565"/>
                <a:gd name="connsiteX6" fmla="*/ 494536 w 2541878"/>
                <a:gd name="connsiteY6" fmla="*/ 641398 h 1578565"/>
                <a:gd name="connsiteX7" fmla="*/ 93630 w 2541878"/>
                <a:gd name="connsiteY7" fmla="*/ 1525250 h 1578565"/>
                <a:gd name="connsiteX8" fmla="*/ 167399 w 2541878"/>
                <a:gd name="connsiteY8" fmla="*/ 1211606 h 1578565"/>
                <a:gd name="connsiteX0" fmla="*/ 167399 w 2541878"/>
                <a:gd name="connsiteY0" fmla="*/ 1168726 h 1535685"/>
                <a:gd name="connsiteX1" fmla="*/ 423419 w 2541878"/>
                <a:gd name="connsiteY1" fmla="*/ 589648 h 1535685"/>
                <a:gd name="connsiteX2" fmla="*/ 703506 w 2541878"/>
                <a:gd name="connsiteY2" fmla="*/ 41476 h 1535685"/>
                <a:gd name="connsiteX3" fmla="*/ 1476737 w 2541878"/>
                <a:gd name="connsiteY3" fmla="*/ 54025 h 1535685"/>
                <a:gd name="connsiteX4" fmla="*/ 2541874 w 2541878"/>
                <a:gd name="connsiteY4" fmla="*/ 309378 h 1535685"/>
                <a:gd name="connsiteX5" fmla="*/ 2533425 w 2541878"/>
                <a:gd name="connsiteY5" fmla="*/ 378053 h 1535685"/>
                <a:gd name="connsiteX6" fmla="*/ 983223 w 2541878"/>
                <a:gd name="connsiteY6" fmla="*/ 20216 h 1535685"/>
                <a:gd name="connsiteX7" fmla="*/ 494536 w 2541878"/>
                <a:gd name="connsiteY7" fmla="*/ 598518 h 1535685"/>
                <a:gd name="connsiteX8" fmla="*/ 93630 w 2541878"/>
                <a:gd name="connsiteY8" fmla="*/ 1482370 h 1535685"/>
                <a:gd name="connsiteX9" fmla="*/ 167399 w 2541878"/>
                <a:gd name="connsiteY9" fmla="*/ 1168726 h 1535685"/>
                <a:gd name="connsiteX0" fmla="*/ 167399 w 2541878"/>
                <a:gd name="connsiteY0" fmla="*/ 1194597 h 1561556"/>
                <a:gd name="connsiteX1" fmla="*/ 423419 w 2541878"/>
                <a:gd name="connsiteY1" fmla="*/ 615519 h 1561556"/>
                <a:gd name="connsiteX2" fmla="*/ 797785 w 2541878"/>
                <a:gd name="connsiteY2" fmla="*/ 40356 h 1561556"/>
                <a:gd name="connsiteX3" fmla="*/ 1476737 w 2541878"/>
                <a:gd name="connsiteY3" fmla="*/ 79896 h 1561556"/>
                <a:gd name="connsiteX4" fmla="*/ 2541874 w 2541878"/>
                <a:gd name="connsiteY4" fmla="*/ 335249 h 1561556"/>
                <a:gd name="connsiteX5" fmla="*/ 2533425 w 2541878"/>
                <a:gd name="connsiteY5" fmla="*/ 403924 h 1561556"/>
                <a:gd name="connsiteX6" fmla="*/ 983223 w 2541878"/>
                <a:gd name="connsiteY6" fmla="*/ 46087 h 1561556"/>
                <a:gd name="connsiteX7" fmla="*/ 494536 w 2541878"/>
                <a:gd name="connsiteY7" fmla="*/ 624389 h 1561556"/>
                <a:gd name="connsiteX8" fmla="*/ 93630 w 2541878"/>
                <a:gd name="connsiteY8" fmla="*/ 1508241 h 1561556"/>
                <a:gd name="connsiteX9" fmla="*/ 167399 w 2541878"/>
                <a:gd name="connsiteY9" fmla="*/ 1194597 h 1561556"/>
                <a:gd name="connsiteX0" fmla="*/ 195226 w 2569705"/>
                <a:gd name="connsiteY0" fmla="*/ 1194597 h 1618647"/>
                <a:gd name="connsiteX1" fmla="*/ 451246 w 2569705"/>
                <a:gd name="connsiteY1" fmla="*/ 615519 h 1618647"/>
                <a:gd name="connsiteX2" fmla="*/ 825612 w 2569705"/>
                <a:gd name="connsiteY2" fmla="*/ 40356 h 1618647"/>
                <a:gd name="connsiteX3" fmla="*/ 1504564 w 2569705"/>
                <a:gd name="connsiteY3" fmla="*/ 79896 h 1618647"/>
                <a:gd name="connsiteX4" fmla="*/ 2569701 w 2569705"/>
                <a:gd name="connsiteY4" fmla="*/ 335249 h 1618647"/>
                <a:gd name="connsiteX5" fmla="*/ 2561252 w 2569705"/>
                <a:gd name="connsiteY5" fmla="*/ 403924 h 1618647"/>
                <a:gd name="connsiteX6" fmla="*/ 1011050 w 2569705"/>
                <a:gd name="connsiteY6" fmla="*/ 46087 h 1618647"/>
                <a:gd name="connsiteX7" fmla="*/ 522363 w 2569705"/>
                <a:gd name="connsiteY7" fmla="*/ 624389 h 1618647"/>
                <a:gd name="connsiteX8" fmla="*/ 65081 w 2569705"/>
                <a:gd name="connsiteY8" fmla="*/ 1601314 h 1618647"/>
                <a:gd name="connsiteX9" fmla="*/ 195226 w 2569705"/>
                <a:gd name="connsiteY9" fmla="*/ 1194597 h 1618647"/>
                <a:gd name="connsiteX0" fmla="*/ 171960 w 2546439"/>
                <a:gd name="connsiteY0" fmla="*/ 1194597 h 1601314"/>
                <a:gd name="connsiteX1" fmla="*/ 427980 w 2546439"/>
                <a:gd name="connsiteY1" fmla="*/ 615519 h 1601314"/>
                <a:gd name="connsiteX2" fmla="*/ 802346 w 2546439"/>
                <a:gd name="connsiteY2" fmla="*/ 40356 h 1601314"/>
                <a:gd name="connsiteX3" fmla="*/ 1481298 w 2546439"/>
                <a:gd name="connsiteY3" fmla="*/ 79896 h 1601314"/>
                <a:gd name="connsiteX4" fmla="*/ 2546435 w 2546439"/>
                <a:gd name="connsiteY4" fmla="*/ 335249 h 1601314"/>
                <a:gd name="connsiteX5" fmla="*/ 2537986 w 2546439"/>
                <a:gd name="connsiteY5" fmla="*/ 403924 h 1601314"/>
                <a:gd name="connsiteX6" fmla="*/ 987784 w 2546439"/>
                <a:gd name="connsiteY6" fmla="*/ 46087 h 1601314"/>
                <a:gd name="connsiteX7" fmla="*/ 499097 w 2546439"/>
                <a:gd name="connsiteY7" fmla="*/ 624389 h 1601314"/>
                <a:gd name="connsiteX8" fmla="*/ 41815 w 2546439"/>
                <a:gd name="connsiteY8" fmla="*/ 1601314 h 1601314"/>
                <a:gd name="connsiteX9" fmla="*/ 171960 w 2546439"/>
                <a:gd name="connsiteY9" fmla="*/ 1194597 h 1601314"/>
                <a:gd name="connsiteX0" fmla="*/ 150809 w 2525288"/>
                <a:gd name="connsiteY0" fmla="*/ 1194597 h 1523491"/>
                <a:gd name="connsiteX1" fmla="*/ 406829 w 2525288"/>
                <a:gd name="connsiteY1" fmla="*/ 615519 h 1523491"/>
                <a:gd name="connsiteX2" fmla="*/ 781195 w 2525288"/>
                <a:gd name="connsiteY2" fmla="*/ 40356 h 1523491"/>
                <a:gd name="connsiteX3" fmla="*/ 1460147 w 2525288"/>
                <a:gd name="connsiteY3" fmla="*/ 79896 h 1523491"/>
                <a:gd name="connsiteX4" fmla="*/ 2525284 w 2525288"/>
                <a:gd name="connsiteY4" fmla="*/ 335249 h 1523491"/>
                <a:gd name="connsiteX5" fmla="*/ 2516835 w 2525288"/>
                <a:gd name="connsiteY5" fmla="*/ 403924 h 1523491"/>
                <a:gd name="connsiteX6" fmla="*/ 966633 w 2525288"/>
                <a:gd name="connsiteY6" fmla="*/ 46087 h 1523491"/>
                <a:gd name="connsiteX7" fmla="*/ 477946 w 2525288"/>
                <a:gd name="connsiteY7" fmla="*/ 624389 h 1523491"/>
                <a:gd name="connsiteX8" fmla="*/ 69861 w 2525288"/>
                <a:gd name="connsiteY8" fmla="*/ 1523491 h 1523491"/>
                <a:gd name="connsiteX9" fmla="*/ 150809 w 2525288"/>
                <a:gd name="connsiteY9" fmla="*/ 1194597 h 1523491"/>
                <a:gd name="connsiteX0" fmla="*/ 150809 w 2525288"/>
                <a:gd name="connsiteY0" fmla="*/ 1194597 h 1523491"/>
                <a:gd name="connsiteX1" fmla="*/ 406829 w 2525288"/>
                <a:gd name="connsiteY1" fmla="*/ 615519 h 1523491"/>
                <a:gd name="connsiteX2" fmla="*/ 781195 w 2525288"/>
                <a:gd name="connsiteY2" fmla="*/ 40356 h 1523491"/>
                <a:gd name="connsiteX3" fmla="*/ 1460147 w 2525288"/>
                <a:gd name="connsiteY3" fmla="*/ 79896 h 1523491"/>
                <a:gd name="connsiteX4" fmla="*/ 2525284 w 2525288"/>
                <a:gd name="connsiteY4" fmla="*/ 335249 h 1523491"/>
                <a:gd name="connsiteX5" fmla="*/ 2516835 w 2525288"/>
                <a:gd name="connsiteY5" fmla="*/ 403924 h 1523491"/>
                <a:gd name="connsiteX6" fmla="*/ 966633 w 2525288"/>
                <a:gd name="connsiteY6" fmla="*/ 46087 h 1523491"/>
                <a:gd name="connsiteX7" fmla="*/ 477946 w 2525288"/>
                <a:gd name="connsiteY7" fmla="*/ 624389 h 1523491"/>
                <a:gd name="connsiteX8" fmla="*/ 69861 w 2525288"/>
                <a:gd name="connsiteY8" fmla="*/ 1523491 h 1523491"/>
                <a:gd name="connsiteX9" fmla="*/ 150809 w 2525288"/>
                <a:gd name="connsiteY9" fmla="*/ 1194597 h 1523491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525284 w 2525288"/>
                <a:gd name="connsiteY5" fmla="*/ 330914 h 1519156"/>
                <a:gd name="connsiteX6" fmla="*/ 2516835 w 2525288"/>
                <a:gd name="connsiteY6" fmla="*/ 399589 h 1519156"/>
                <a:gd name="connsiteX7" fmla="*/ 966633 w 2525288"/>
                <a:gd name="connsiteY7" fmla="*/ 41752 h 1519156"/>
                <a:gd name="connsiteX8" fmla="*/ 477946 w 2525288"/>
                <a:gd name="connsiteY8" fmla="*/ 620054 h 1519156"/>
                <a:gd name="connsiteX9" fmla="*/ 69861 w 2525288"/>
                <a:gd name="connsiteY9" fmla="*/ 1519156 h 1519156"/>
                <a:gd name="connsiteX10" fmla="*/ 150809 w 2525288"/>
                <a:gd name="connsiteY10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5288" h="1519156">
                  <a:moveTo>
                    <a:pt x="150809" y="1190262"/>
                  </a:moveTo>
                  <a:cubicBezTo>
                    <a:pt x="202093" y="1042631"/>
                    <a:pt x="317478" y="799059"/>
                    <a:pt x="406829" y="611184"/>
                  </a:cubicBezTo>
                  <a:cubicBezTo>
                    <a:pt x="496180" y="423309"/>
                    <a:pt x="605642" y="125291"/>
                    <a:pt x="781195" y="36021"/>
                  </a:cubicBezTo>
                  <a:cubicBezTo>
                    <a:pt x="956748" y="-53249"/>
                    <a:pt x="1264429" y="48148"/>
                    <a:pt x="1460147" y="75561"/>
                  </a:cubicBezTo>
                  <a:lnTo>
                    <a:pt x="1955506" y="200500"/>
                  </a:lnTo>
                  <a:cubicBezTo>
                    <a:pt x="2095474" y="237095"/>
                    <a:pt x="2204992" y="273396"/>
                    <a:pt x="2299955" y="295132"/>
                  </a:cubicBezTo>
                  <a:cubicBezTo>
                    <a:pt x="2394918" y="316868"/>
                    <a:pt x="2491052" y="309438"/>
                    <a:pt x="2525284" y="330914"/>
                  </a:cubicBezTo>
                  <a:cubicBezTo>
                    <a:pt x="2525521" y="360645"/>
                    <a:pt x="2516598" y="369858"/>
                    <a:pt x="2516835" y="399589"/>
                  </a:cubicBezTo>
                  <a:cubicBezTo>
                    <a:pt x="1978850" y="276583"/>
                    <a:pt x="1093180" y="39165"/>
                    <a:pt x="966633" y="41752"/>
                  </a:cubicBezTo>
                  <a:cubicBezTo>
                    <a:pt x="679697" y="-482"/>
                    <a:pt x="615586" y="374498"/>
                    <a:pt x="477946" y="620054"/>
                  </a:cubicBezTo>
                  <a:cubicBezTo>
                    <a:pt x="340306" y="865610"/>
                    <a:pt x="220171" y="1240702"/>
                    <a:pt x="69861" y="1519156"/>
                  </a:cubicBezTo>
                  <a:cubicBezTo>
                    <a:pt x="62964" y="1382654"/>
                    <a:pt x="-127224" y="1757813"/>
                    <a:pt x="150809" y="1190262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CE8E5BA-081C-4779-A040-DD125047640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389062" y="4627810"/>
              <a:ext cx="3501589" cy="543486"/>
            </a:xfrm>
            <a:custGeom>
              <a:avLst/>
              <a:gdLst>
                <a:gd name="connsiteX0" fmla="*/ 4717549 w 4832646"/>
                <a:gd name="connsiteY0" fmla="*/ 0 h 662141"/>
                <a:gd name="connsiteX1" fmla="*/ 4832646 w 4832646"/>
                <a:gd name="connsiteY1" fmla="*/ 0 h 662141"/>
                <a:gd name="connsiteX2" fmla="*/ 4832646 w 4832646"/>
                <a:gd name="connsiteY2" fmla="*/ 662141 h 662141"/>
                <a:gd name="connsiteX3" fmla="*/ 4717549 w 4832646"/>
                <a:gd name="connsiteY3" fmla="*/ 662141 h 662141"/>
                <a:gd name="connsiteX4" fmla="*/ 4717549 w 4832646"/>
                <a:gd name="connsiteY4" fmla="*/ 541459 h 662141"/>
                <a:gd name="connsiteX5" fmla="*/ 212703 w 4832646"/>
                <a:gd name="connsiteY5" fmla="*/ 541459 h 662141"/>
                <a:gd name="connsiteX6" fmla="*/ 210600 w 4832646"/>
                <a:gd name="connsiteY6" fmla="*/ 541671 h 662141"/>
                <a:gd name="connsiteX7" fmla="*/ 0 w 4832646"/>
                <a:gd name="connsiteY7" fmla="*/ 331071 h 662141"/>
                <a:gd name="connsiteX8" fmla="*/ 210600 w 4832646"/>
                <a:gd name="connsiteY8" fmla="*/ 120471 h 662141"/>
                <a:gd name="connsiteX9" fmla="*/ 4717549 w 4832646"/>
                <a:gd name="connsiteY9" fmla="*/ 120471 h 6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2646" h="662141">
                  <a:moveTo>
                    <a:pt x="4717549" y="0"/>
                  </a:moveTo>
                  <a:lnTo>
                    <a:pt x="4832646" y="0"/>
                  </a:lnTo>
                  <a:lnTo>
                    <a:pt x="4832646" y="662141"/>
                  </a:lnTo>
                  <a:lnTo>
                    <a:pt x="4717549" y="662141"/>
                  </a:lnTo>
                  <a:lnTo>
                    <a:pt x="4717549" y="541459"/>
                  </a:lnTo>
                  <a:lnTo>
                    <a:pt x="212703" y="541459"/>
                  </a:lnTo>
                  <a:lnTo>
                    <a:pt x="210600" y="541671"/>
                  </a:lnTo>
                  <a:cubicBezTo>
                    <a:pt x="94289" y="541671"/>
                    <a:pt x="0" y="447382"/>
                    <a:pt x="0" y="331071"/>
                  </a:cubicBezTo>
                  <a:cubicBezTo>
                    <a:pt x="0" y="214760"/>
                    <a:pt x="94289" y="120471"/>
                    <a:pt x="210600" y="120471"/>
                  </a:cubicBezTo>
                  <a:lnTo>
                    <a:pt x="4717549" y="12047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E000220-6486-4F85-A29E-B4AECBC7D80D}"/>
                </a:ext>
              </a:extLst>
            </p:cNvPr>
            <p:cNvGrpSpPr/>
            <p:nvPr/>
          </p:nvGrpSpPr>
          <p:grpSpPr>
            <a:xfrm rot="5400000" flipH="1">
              <a:off x="2817492" y="4000388"/>
              <a:ext cx="3501589" cy="1025510"/>
              <a:chOff x="3152088" y="5442290"/>
              <a:chExt cx="4832646" cy="1249401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A435BDF-FF54-47BC-B222-44D2B3DBE2C7}"/>
                  </a:ext>
                </a:extLst>
              </p:cNvPr>
              <p:cNvSpPr/>
              <p:nvPr/>
            </p:nvSpPr>
            <p:spPr>
              <a:xfrm>
                <a:off x="3152088" y="5442290"/>
                <a:ext cx="4832646" cy="1249401"/>
              </a:xfrm>
              <a:custGeom>
                <a:avLst/>
                <a:gdLst>
                  <a:gd name="connsiteX0" fmla="*/ 3974136 w 4832646"/>
                  <a:gd name="connsiteY0" fmla="*/ 0 h 1249401"/>
                  <a:gd name="connsiteX1" fmla="*/ 4123310 w 4832646"/>
                  <a:gd name="connsiteY1" fmla="*/ 0 h 1249401"/>
                  <a:gd name="connsiteX2" fmla="*/ 4172396 w 4832646"/>
                  <a:gd name="connsiteY2" fmla="*/ 707731 h 1249401"/>
                  <a:gd name="connsiteX3" fmla="*/ 4717549 w 4832646"/>
                  <a:gd name="connsiteY3" fmla="*/ 707731 h 1249401"/>
                  <a:gd name="connsiteX4" fmla="*/ 4717549 w 4832646"/>
                  <a:gd name="connsiteY4" fmla="*/ 587260 h 1249401"/>
                  <a:gd name="connsiteX5" fmla="*/ 4832646 w 4832646"/>
                  <a:gd name="connsiteY5" fmla="*/ 587260 h 1249401"/>
                  <a:gd name="connsiteX6" fmla="*/ 4832646 w 4832646"/>
                  <a:gd name="connsiteY6" fmla="*/ 1249401 h 1249401"/>
                  <a:gd name="connsiteX7" fmla="*/ 4717549 w 4832646"/>
                  <a:gd name="connsiteY7" fmla="*/ 1249401 h 1249401"/>
                  <a:gd name="connsiteX8" fmla="*/ 4717549 w 4832646"/>
                  <a:gd name="connsiteY8" fmla="*/ 1128719 h 1249401"/>
                  <a:gd name="connsiteX9" fmla="*/ 212703 w 4832646"/>
                  <a:gd name="connsiteY9" fmla="*/ 1128719 h 1249401"/>
                  <a:gd name="connsiteX10" fmla="*/ 210600 w 4832646"/>
                  <a:gd name="connsiteY10" fmla="*/ 1128931 h 1249401"/>
                  <a:gd name="connsiteX11" fmla="*/ 0 w 4832646"/>
                  <a:gd name="connsiteY11" fmla="*/ 918331 h 1249401"/>
                  <a:gd name="connsiteX12" fmla="*/ 210600 w 4832646"/>
                  <a:gd name="connsiteY12" fmla="*/ 707731 h 1249401"/>
                  <a:gd name="connsiteX13" fmla="*/ 3925051 w 4832646"/>
                  <a:gd name="connsiteY13" fmla="*/ 707731 h 124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32646" h="1249401">
                    <a:moveTo>
                      <a:pt x="3974136" y="0"/>
                    </a:moveTo>
                    <a:lnTo>
                      <a:pt x="4123310" y="0"/>
                    </a:lnTo>
                    <a:lnTo>
                      <a:pt x="4172396" y="707731"/>
                    </a:lnTo>
                    <a:lnTo>
                      <a:pt x="4717549" y="707731"/>
                    </a:lnTo>
                    <a:lnTo>
                      <a:pt x="4717549" y="587260"/>
                    </a:lnTo>
                    <a:lnTo>
                      <a:pt x="4832646" y="587260"/>
                    </a:lnTo>
                    <a:lnTo>
                      <a:pt x="4832646" y="1249401"/>
                    </a:lnTo>
                    <a:lnTo>
                      <a:pt x="4717549" y="1249401"/>
                    </a:lnTo>
                    <a:lnTo>
                      <a:pt x="4717549" y="1128719"/>
                    </a:lnTo>
                    <a:lnTo>
                      <a:pt x="212703" y="1128719"/>
                    </a:lnTo>
                    <a:lnTo>
                      <a:pt x="210600" y="1128931"/>
                    </a:lnTo>
                    <a:cubicBezTo>
                      <a:pt x="94289" y="1128931"/>
                      <a:pt x="0" y="1034642"/>
                      <a:pt x="0" y="918331"/>
                    </a:cubicBezTo>
                    <a:cubicBezTo>
                      <a:pt x="0" y="802020"/>
                      <a:pt x="94289" y="707731"/>
                      <a:pt x="210600" y="707731"/>
                    </a:cubicBezTo>
                    <a:lnTo>
                      <a:pt x="3925051" y="707731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BB13695C-B551-49E3-9082-96EA43C15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735" y="5648044"/>
                <a:ext cx="1822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E3E6E668-3CC5-4038-8890-2BC98CBE5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6611" y="5838544"/>
                <a:ext cx="2114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DDF43382-9C73-40C6-A586-5A15D38AD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9941" y="6036188"/>
                <a:ext cx="2304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60899DAE-D5F1-425D-833F-4CA36A613794}"/>
              </a:ext>
            </a:extLst>
          </p:cNvPr>
          <p:cNvSpPr/>
          <p:nvPr/>
        </p:nvSpPr>
        <p:spPr>
          <a:xfrm rot="5400000">
            <a:off x="3647959" y="3082712"/>
            <a:ext cx="186977" cy="504273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264E0BDA-1CA6-4B0E-BDEA-25485983C8B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03746" y="1646278"/>
            <a:ext cx="1680825" cy="378000"/>
            <a:chOff x="396829" y="2871958"/>
            <a:chExt cx="4001963" cy="913445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919BC47-BA84-44B9-8BEC-35D9CE89949F}"/>
                </a:ext>
              </a:extLst>
            </p:cNvPr>
            <p:cNvSpPr/>
            <p:nvPr/>
          </p:nvSpPr>
          <p:spPr>
            <a:xfrm>
              <a:off x="3860400" y="3062850"/>
              <a:ext cx="84827" cy="543357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9E709BAB-24A9-4F48-B278-36D4F59458EA}"/>
                </a:ext>
              </a:extLst>
            </p:cNvPr>
            <p:cNvSpPr/>
            <p:nvPr/>
          </p:nvSpPr>
          <p:spPr>
            <a:xfrm>
              <a:off x="3052788" y="3062607"/>
              <a:ext cx="811116" cy="54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AFA1CA05-45B0-47DF-9FF9-423A40CEFF6D}"/>
                </a:ext>
              </a:extLst>
            </p:cNvPr>
            <p:cNvGrpSpPr/>
            <p:nvPr/>
          </p:nvGrpSpPr>
          <p:grpSpPr>
            <a:xfrm>
              <a:off x="396829" y="2874828"/>
              <a:ext cx="2832116" cy="910575"/>
              <a:chOff x="1095099" y="256291"/>
              <a:chExt cx="2832116" cy="910575"/>
            </a:xfrm>
          </p:grpSpPr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DECF8E80-BEC0-43D8-A45F-EAA64EE92142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ACE628FD-0577-4C9D-9E60-9FBDAB2B7BC3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918C2C7F-DAD5-4EF4-AF7A-CE1468D3CFA6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98ABC1FD-0710-4814-B011-605B88651F70}"/>
                </a:ext>
              </a:extLst>
            </p:cNvPr>
            <p:cNvGrpSpPr/>
            <p:nvPr/>
          </p:nvGrpSpPr>
          <p:grpSpPr>
            <a:xfrm>
              <a:off x="1306444" y="2871958"/>
              <a:ext cx="3092348" cy="910575"/>
              <a:chOff x="2481618" y="1140215"/>
              <a:chExt cx="3092348" cy="910575"/>
            </a:xfrm>
          </p:grpSpPr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6375AC0D-4C23-4F88-8A0D-45362E6538CF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A5EFBC8D-AE02-46FC-9714-D8CF2D951FCB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10" name="Gerader Verbinder 109">
                  <a:extLst>
                    <a:ext uri="{FF2B5EF4-FFF2-40B4-BE49-F238E27FC236}">
                      <a16:creationId xmlns:a16="http://schemas.microsoft.com/office/drawing/2014/main" id="{CEAB08CD-3E77-46D6-AD72-BF69C78C1E65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>
                  <a:extLst>
                    <a:ext uri="{FF2B5EF4-FFF2-40B4-BE49-F238E27FC236}">
                      <a16:creationId xmlns:a16="http://schemas.microsoft.com/office/drawing/2014/main" id="{55A32D62-623E-4481-8948-712CF47A2B74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>
                  <a:extLst>
                    <a:ext uri="{FF2B5EF4-FFF2-40B4-BE49-F238E27FC236}">
                      <a16:creationId xmlns:a16="http://schemas.microsoft.com/office/drawing/2014/main" id="{0456E445-2E38-4548-8790-118545DC99F9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AE572B15-072D-423A-9995-24E18C8F77CA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>
                  <a:extLst>
                    <a:ext uri="{FF2B5EF4-FFF2-40B4-BE49-F238E27FC236}">
                      <a16:creationId xmlns:a16="http://schemas.microsoft.com/office/drawing/2014/main" id="{FA9D9783-AF11-4CD9-8700-1C5723FD7B1B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r Verbinder 114">
                  <a:extLst>
                    <a:ext uri="{FF2B5EF4-FFF2-40B4-BE49-F238E27FC236}">
                      <a16:creationId xmlns:a16="http://schemas.microsoft.com/office/drawing/2014/main" id="{A6DE6DAC-E2BC-4CAD-8E03-C8E8A106B060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r Verbinder 115">
                  <a:extLst>
                    <a:ext uri="{FF2B5EF4-FFF2-40B4-BE49-F238E27FC236}">
                      <a16:creationId xmlns:a16="http://schemas.microsoft.com/office/drawing/2014/main" id="{5DB5B68A-64EC-4568-B791-C4B11099AC4A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r Verbinder 116">
                  <a:extLst>
                    <a:ext uri="{FF2B5EF4-FFF2-40B4-BE49-F238E27FC236}">
                      <a16:creationId xmlns:a16="http://schemas.microsoft.com/office/drawing/2014/main" id="{26E76E88-D214-4A02-9365-9B7F10BF3D03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E82FFC38-4596-4736-ACA0-16644B856B64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4B66699D-4F59-4FEF-B769-8B492A2CB09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8B603D8F-6AD6-41EF-9FB6-57E6EB9976A7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52A05DA6-68C1-4A63-9192-7AFDD88C33D5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37E06AC0-21DE-4820-914A-E4BA3F5F6321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A5937018-406A-4C96-AAF4-4E95C20033D6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7B97E663-C355-4F82-9C52-668D719E5BFD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AD57EDF7-C79F-486F-88D0-306E583A3A10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344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1" y="1113379"/>
            <a:ext cx="27738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herstellen und direkt testen</a:t>
            </a:r>
          </a:p>
        </p:txBody>
      </p:sp>
      <p:sp>
        <p:nvSpPr>
          <p:cNvPr id="94" name="Träne 93">
            <a:extLst>
              <a:ext uri="{FF2B5EF4-FFF2-40B4-BE49-F238E27FC236}">
                <a16:creationId xmlns:a16="http://schemas.microsoft.com/office/drawing/2014/main" id="{81CB757C-33BA-4D69-A7B2-D6F7A98818DE}"/>
              </a:ext>
            </a:extLst>
          </p:cNvPr>
          <p:cNvSpPr/>
          <p:nvPr/>
        </p:nvSpPr>
        <p:spPr>
          <a:xfrm rot="18887726">
            <a:off x="3155581" y="3601522"/>
            <a:ext cx="183005" cy="205843"/>
          </a:xfrm>
          <a:prstGeom prst="teardrop">
            <a:avLst>
              <a:gd name="adj" fmla="val 173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6CDA2B2F-3A75-4D9B-9E98-BBAA44C165D1}"/>
              </a:ext>
            </a:extLst>
          </p:cNvPr>
          <p:cNvSpPr/>
          <p:nvPr/>
        </p:nvSpPr>
        <p:spPr>
          <a:xfrm>
            <a:off x="3179662" y="5391154"/>
            <a:ext cx="134846" cy="1543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9C73415-5272-4662-B90F-A02260926099}"/>
              </a:ext>
            </a:extLst>
          </p:cNvPr>
          <p:cNvGrpSpPr/>
          <p:nvPr/>
        </p:nvGrpSpPr>
        <p:grpSpPr>
          <a:xfrm rot="16200000">
            <a:off x="4838418" y="5222226"/>
            <a:ext cx="1018445" cy="202427"/>
            <a:chOff x="5874474" y="3352410"/>
            <a:chExt cx="1874113" cy="328827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0F50C82-C442-4A5D-9D45-DB423A86BB5E}"/>
                </a:ext>
              </a:extLst>
            </p:cNvPr>
            <p:cNvSpPr>
              <a:spLocks noChangeAspect="1"/>
            </p:cNvSpPr>
            <p:nvPr/>
          </p:nvSpPr>
          <p:spPr>
            <a:xfrm rot="21524978">
              <a:off x="5874474" y="3352410"/>
              <a:ext cx="327600" cy="327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6A5F229F-574E-4033-91B5-8055D0F11D4F}"/>
                </a:ext>
              </a:extLst>
            </p:cNvPr>
            <p:cNvSpPr/>
            <p:nvPr/>
          </p:nvSpPr>
          <p:spPr>
            <a:xfrm>
              <a:off x="6043036" y="3353637"/>
              <a:ext cx="1705551" cy="327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5B33935-A464-9A80-1CB5-B3C8C1B5ADC7}"/>
              </a:ext>
            </a:extLst>
          </p:cNvPr>
          <p:cNvGrpSpPr/>
          <p:nvPr/>
        </p:nvGrpSpPr>
        <p:grpSpPr>
          <a:xfrm>
            <a:off x="3041650" y="2929013"/>
            <a:ext cx="2702851" cy="2915999"/>
            <a:chOff x="4055532" y="2762348"/>
            <a:chExt cx="3603801" cy="3887999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ADDF4B5-268D-4E7B-B691-8FF4B8DCE208}"/>
                </a:ext>
              </a:extLst>
            </p:cNvPr>
            <p:cNvSpPr/>
            <p:nvPr/>
          </p:nvSpPr>
          <p:spPr>
            <a:xfrm rot="11617428" flipV="1">
              <a:off x="4781389" y="2894873"/>
              <a:ext cx="2877944" cy="2969574"/>
            </a:xfrm>
            <a:custGeom>
              <a:avLst/>
              <a:gdLst>
                <a:gd name="connsiteX0" fmla="*/ 0 w 689398"/>
                <a:gd name="connsiteY0" fmla="*/ 144002 h 698922"/>
                <a:gd name="connsiteX1" fmla="*/ 0 w 689398"/>
                <a:gd name="connsiteY1" fmla="*/ 0 h 698922"/>
                <a:gd name="connsiteX2" fmla="*/ 144002 w 689398"/>
                <a:gd name="connsiteY2" fmla="*/ 0 h 698922"/>
                <a:gd name="connsiteX3" fmla="*/ 144002 w 689398"/>
                <a:gd name="connsiteY3" fmla="*/ 2 h 698922"/>
                <a:gd name="connsiteX4" fmla="*/ 689398 w 689398"/>
                <a:gd name="connsiteY4" fmla="*/ 2 h 698922"/>
                <a:gd name="connsiteX5" fmla="*/ 689398 w 689398"/>
                <a:gd name="connsiteY5" fmla="*/ 144002 h 698922"/>
                <a:gd name="connsiteX6" fmla="*/ 144002 w 689398"/>
                <a:gd name="connsiteY6" fmla="*/ 144002 h 698922"/>
                <a:gd name="connsiteX7" fmla="*/ 144002 w 689398"/>
                <a:gd name="connsiteY7" fmla="*/ 698922 h 698922"/>
                <a:gd name="connsiteX8" fmla="*/ 1 w 689398"/>
                <a:gd name="connsiteY8" fmla="*/ 698922 h 698922"/>
                <a:gd name="connsiteX9" fmla="*/ 1 w 689398"/>
                <a:gd name="connsiteY9" fmla="*/ 144002 h 698922"/>
                <a:gd name="connsiteX0" fmla="*/ 10666 w 700064"/>
                <a:gd name="connsiteY0" fmla="*/ 154668 h 709588"/>
                <a:gd name="connsiteX1" fmla="*/ 10666 w 700064"/>
                <a:gd name="connsiteY1" fmla="*/ 10666 h 709588"/>
                <a:gd name="connsiteX2" fmla="*/ 154668 w 700064"/>
                <a:gd name="connsiteY2" fmla="*/ 10666 h 709588"/>
                <a:gd name="connsiteX3" fmla="*/ 154668 w 700064"/>
                <a:gd name="connsiteY3" fmla="*/ 10668 h 709588"/>
                <a:gd name="connsiteX4" fmla="*/ 700064 w 700064"/>
                <a:gd name="connsiteY4" fmla="*/ 10668 h 709588"/>
                <a:gd name="connsiteX5" fmla="*/ 700064 w 700064"/>
                <a:gd name="connsiteY5" fmla="*/ 154668 h 709588"/>
                <a:gd name="connsiteX6" fmla="*/ 154668 w 700064"/>
                <a:gd name="connsiteY6" fmla="*/ 154668 h 709588"/>
                <a:gd name="connsiteX7" fmla="*/ 154668 w 700064"/>
                <a:gd name="connsiteY7" fmla="*/ 709588 h 709588"/>
                <a:gd name="connsiteX8" fmla="*/ 10667 w 700064"/>
                <a:gd name="connsiteY8" fmla="*/ 709588 h 709588"/>
                <a:gd name="connsiteX9" fmla="*/ 10667 w 700064"/>
                <a:gd name="connsiteY9" fmla="*/ 154668 h 709588"/>
                <a:gd name="connsiteX10" fmla="*/ 10666 w 700064"/>
                <a:gd name="connsiteY10" fmla="*/ 154668 h 709588"/>
                <a:gd name="connsiteX0" fmla="*/ 1 w 689399"/>
                <a:gd name="connsiteY0" fmla="*/ 144425 h 699345"/>
                <a:gd name="connsiteX1" fmla="*/ 23813 w 689399"/>
                <a:gd name="connsiteY1" fmla="*/ 19473 h 699345"/>
                <a:gd name="connsiteX2" fmla="*/ 144003 w 689399"/>
                <a:gd name="connsiteY2" fmla="*/ 423 h 699345"/>
                <a:gd name="connsiteX3" fmla="*/ 144003 w 689399"/>
                <a:gd name="connsiteY3" fmla="*/ 425 h 699345"/>
                <a:gd name="connsiteX4" fmla="*/ 689399 w 689399"/>
                <a:gd name="connsiteY4" fmla="*/ 425 h 699345"/>
                <a:gd name="connsiteX5" fmla="*/ 689399 w 689399"/>
                <a:gd name="connsiteY5" fmla="*/ 144425 h 699345"/>
                <a:gd name="connsiteX6" fmla="*/ 144003 w 689399"/>
                <a:gd name="connsiteY6" fmla="*/ 144425 h 699345"/>
                <a:gd name="connsiteX7" fmla="*/ 144003 w 689399"/>
                <a:gd name="connsiteY7" fmla="*/ 699345 h 699345"/>
                <a:gd name="connsiteX8" fmla="*/ 2 w 689399"/>
                <a:gd name="connsiteY8" fmla="*/ 699345 h 699345"/>
                <a:gd name="connsiteX9" fmla="*/ 2 w 689399"/>
                <a:gd name="connsiteY9" fmla="*/ 144425 h 699345"/>
                <a:gd name="connsiteX10" fmla="*/ 1 w 689399"/>
                <a:gd name="connsiteY10" fmla="*/ 144425 h 699345"/>
                <a:gd name="connsiteX0" fmla="*/ 1 w 689399"/>
                <a:gd name="connsiteY0" fmla="*/ 144425 h 1270937"/>
                <a:gd name="connsiteX1" fmla="*/ 23813 w 689399"/>
                <a:gd name="connsiteY1" fmla="*/ 19473 h 1270937"/>
                <a:gd name="connsiteX2" fmla="*/ 144003 w 689399"/>
                <a:gd name="connsiteY2" fmla="*/ 423 h 1270937"/>
                <a:gd name="connsiteX3" fmla="*/ 144003 w 689399"/>
                <a:gd name="connsiteY3" fmla="*/ 425 h 1270937"/>
                <a:gd name="connsiteX4" fmla="*/ 689399 w 689399"/>
                <a:gd name="connsiteY4" fmla="*/ 425 h 1270937"/>
                <a:gd name="connsiteX5" fmla="*/ 689399 w 689399"/>
                <a:gd name="connsiteY5" fmla="*/ 144425 h 1270937"/>
                <a:gd name="connsiteX6" fmla="*/ 144003 w 689399"/>
                <a:gd name="connsiteY6" fmla="*/ 144425 h 1270937"/>
                <a:gd name="connsiteX7" fmla="*/ 144003 w 689399"/>
                <a:gd name="connsiteY7" fmla="*/ 699345 h 1270937"/>
                <a:gd name="connsiteX8" fmla="*/ 104581 w 689399"/>
                <a:gd name="connsiteY8" fmla="*/ 1270937 h 1270937"/>
                <a:gd name="connsiteX9" fmla="*/ 2 w 689399"/>
                <a:gd name="connsiteY9" fmla="*/ 699345 h 1270937"/>
                <a:gd name="connsiteX10" fmla="*/ 2 w 689399"/>
                <a:gd name="connsiteY10" fmla="*/ 144425 h 1270937"/>
                <a:gd name="connsiteX11" fmla="*/ 1 w 689399"/>
                <a:gd name="connsiteY11" fmla="*/ 144425 h 1270937"/>
                <a:gd name="connsiteX0" fmla="*/ 1 w 689399"/>
                <a:gd name="connsiteY0" fmla="*/ 144425 h 1270937"/>
                <a:gd name="connsiteX1" fmla="*/ 23813 w 689399"/>
                <a:gd name="connsiteY1" fmla="*/ 19473 h 1270937"/>
                <a:gd name="connsiteX2" fmla="*/ 144003 w 689399"/>
                <a:gd name="connsiteY2" fmla="*/ 423 h 1270937"/>
                <a:gd name="connsiteX3" fmla="*/ 144003 w 689399"/>
                <a:gd name="connsiteY3" fmla="*/ 425 h 1270937"/>
                <a:gd name="connsiteX4" fmla="*/ 689399 w 689399"/>
                <a:gd name="connsiteY4" fmla="*/ 425 h 1270937"/>
                <a:gd name="connsiteX5" fmla="*/ 689399 w 689399"/>
                <a:gd name="connsiteY5" fmla="*/ 144425 h 1270937"/>
                <a:gd name="connsiteX6" fmla="*/ 144003 w 689399"/>
                <a:gd name="connsiteY6" fmla="*/ 144425 h 1270937"/>
                <a:gd name="connsiteX7" fmla="*/ 144003 w 689399"/>
                <a:gd name="connsiteY7" fmla="*/ 699345 h 1270937"/>
                <a:gd name="connsiteX8" fmla="*/ 104581 w 689399"/>
                <a:gd name="connsiteY8" fmla="*/ 1270937 h 1270937"/>
                <a:gd name="connsiteX9" fmla="*/ 2 w 689399"/>
                <a:gd name="connsiteY9" fmla="*/ 699345 h 1270937"/>
                <a:gd name="connsiteX10" fmla="*/ 2 w 689399"/>
                <a:gd name="connsiteY10" fmla="*/ 144425 h 1270937"/>
                <a:gd name="connsiteX11" fmla="*/ 1 w 689399"/>
                <a:gd name="connsiteY11" fmla="*/ 144425 h 1270937"/>
                <a:gd name="connsiteX0" fmla="*/ 1 w 689399"/>
                <a:gd name="connsiteY0" fmla="*/ 144425 h 1265945"/>
                <a:gd name="connsiteX1" fmla="*/ 23813 w 689399"/>
                <a:gd name="connsiteY1" fmla="*/ 19473 h 1265945"/>
                <a:gd name="connsiteX2" fmla="*/ 144003 w 689399"/>
                <a:gd name="connsiteY2" fmla="*/ 423 h 1265945"/>
                <a:gd name="connsiteX3" fmla="*/ 144003 w 689399"/>
                <a:gd name="connsiteY3" fmla="*/ 425 h 1265945"/>
                <a:gd name="connsiteX4" fmla="*/ 689399 w 689399"/>
                <a:gd name="connsiteY4" fmla="*/ 425 h 1265945"/>
                <a:gd name="connsiteX5" fmla="*/ 689399 w 689399"/>
                <a:gd name="connsiteY5" fmla="*/ 144425 h 1265945"/>
                <a:gd name="connsiteX6" fmla="*/ 144003 w 689399"/>
                <a:gd name="connsiteY6" fmla="*/ 144425 h 1265945"/>
                <a:gd name="connsiteX7" fmla="*/ 144003 w 689399"/>
                <a:gd name="connsiteY7" fmla="*/ 699345 h 1265945"/>
                <a:gd name="connsiteX8" fmla="*/ 156042 w 689399"/>
                <a:gd name="connsiteY8" fmla="*/ 1265945 h 1265945"/>
                <a:gd name="connsiteX9" fmla="*/ 2 w 689399"/>
                <a:gd name="connsiteY9" fmla="*/ 699345 h 1265945"/>
                <a:gd name="connsiteX10" fmla="*/ 2 w 689399"/>
                <a:gd name="connsiteY10" fmla="*/ 144425 h 1265945"/>
                <a:gd name="connsiteX11" fmla="*/ 1 w 689399"/>
                <a:gd name="connsiteY11" fmla="*/ 144425 h 1265945"/>
                <a:gd name="connsiteX0" fmla="*/ 1 w 689399"/>
                <a:gd name="connsiteY0" fmla="*/ 144425 h 1265945"/>
                <a:gd name="connsiteX1" fmla="*/ 23813 w 689399"/>
                <a:gd name="connsiteY1" fmla="*/ 19473 h 1265945"/>
                <a:gd name="connsiteX2" fmla="*/ 144003 w 689399"/>
                <a:gd name="connsiteY2" fmla="*/ 423 h 1265945"/>
                <a:gd name="connsiteX3" fmla="*/ 144003 w 689399"/>
                <a:gd name="connsiteY3" fmla="*/ 425 h 1265945"/>
                <a:gd name="connsiteX4" fmla="*/ 689399 w 689399"/>
                <a:gd name="connsiteY4" fmla="*/ 425 h 1265945"/>
                <a:gd name="connsiteX5" fmla="*/ 689399 w 689399"/>
                <a:gd name="connsiteY5" fmla="*/ 144425 h 1265945"/>
                <a:gd name="connsiteX6" fmla="*/ 144003 w 689399"/>
                <a:gd name="connsiteY6" fmla="*/ 144425 h 1265945"/>
                <a:gd name="connsiteX7" fmla="*/ 144003 w 689399"/>
                <a:gd name="connsiteY7" fmla="*/ 699345 h 1265945"/>
                <a:gd name="connsiteX8" fmla="*/ 156042 w 689399"/>
                <a:gd name="connsiteY8" fmla="*/ 1265945 h 1265945"/>
                <a:gd name="connsiteX9" fmla="*/ 12970 w 689399"/>
                <a:gd name="connsiteY9" fmla="*/ 1077357 h 1265945"/>
                <a:gd name="connsiteX10" fmla="*/ 2 w 689399"/>
                <a:gd name="connsiteY10" fmla="*/ 144425 h 1265945"/>
                <a:gd name="connsiteX11" fmla="*/ 1 w 689399"/>
                <a:gd name="connsiteY11" fmla="*/ 144425 h 1265945"/>
                <a:gd name="connsiteX0" fmla="*/ 1 w 689399"/>
                <a:gd name="connsiteY0" fmla="*/ 144425 h 1284034"/>
                <a:gd name="connsiteX1" fmla="*/ 23813 w 689399"/>
                <a:gd name="connsiteY1" fmla="*/ 19473 h 1284034"/>
                <a:gd name="connsiteX2" fmla="*/ 144003 w 689399"/>
                <a:gd name="connsiteY2" fmla="*/ 423 h 1284034"/>
                <a:gd name="connsiteX3" fmla="*/ 144003 w 689399"/>
                <a:gd name="connsiteY3" fmla="*/ 425 h 1284034"/>
                <a:gd name="connsiteX4" fmla="*/ 689399 w 689399"/>
                <a:gd name="connsiteY4" fmla="*/ 425 h 1284034"/>
                <a:gd name="connsiteX5" fmla="*/ 689399 w 689399"/>
                <a:gd name="connsiteY5" fmla="*/ 144425 h 1284034"/>
                <a:gd name="connsiteX6" fmla="*/ 144003 w 689399"/>
                <a:gd name="connsiteY6" fmla="*/ 144425 h 1284034"/>
                <a:gd name="connsiteX7" fmla="*/ 144003 w 689399"/>
                <a:gd name="connsiteY7" fmla="*/ 699345 h 1284034"/>
                <a:gd name="connsiteX8" fmla="*/ 156042 w 689399"/>
                <a:gd name="connsiteY8" fmla="*/ 1265945 h 1284034"/>
                <a:gd name="connsiteX9" fmla="*/ 13687 w 689399"/>
                <a:gd name="connsiteY9" fmla="*/ 1165522 h 1284034"/>
                <a:gd name="connsiteX10" fmla="*/ 2 w 689399"/>
                <a:gd name="connsiteY10" fmla="*/ 144425 h 1284034"/>
                <a:gd name="connsiteX11" fmla="*/ 1 w 689399"/>
                <a:gd name="connsiteY11" fmla="*/ 144425 h 1284034"/>
                <a:gd name="connsiteX0" fmla="*/ 414132 w 1103530"/>
                <a:gd name="connsiteY0" fmla="*/ 144425 h 1310916"/>
                <a:gd name="connsiteX1" fmla="*/ 437944 w 1103530"/>
                <a:gd name="connsiteY1" fmla="*/ 19473 h 1310916"/>
                <a:gd name="connsiteX2" fmla="*/ 558134 w 1103530"/>
                <a:gd name="connsiteY2" fmla="*/ 423 h 1310916"/>
                <a:gd name="connsiteX3" fmla="*/ 558134 w 1103530"/>
                <a:gd name="connsiteY3" fmla="*/ 425 h 1310916"/>
                <a:gd name="connsiteX4" fmla="*/ 1103530 w 1103530"/>
                <a:gd name="connsiteY4" fmla="*/ 425 h 1310916"/>
                <a:gd name="connsiteX5" fmla="*/ 1103530 w 1103530"/>
                <a:gd name="connsiteY5" fmla="*/ 144425 h 1310916"/>
                <a:gd name="connsiteX6" fmla="*/ 558134 w 1103530"/>
                <a:gd name="connsiteY6" fmla="*/ 144425 h 1310916"/>
                <a:gd name="connsiteX7" fmla="*/ 558134 w 1103530"/>
                <a:gd name="connsiteY7" fmla="*/ 699345 h 1310916"/>
                <a:gd name="connsiteX8" fmla="*/ 570173 w 1103530"/>
                <a:gd name="connsiteY8" fmla="*/ 1265945 h 1310916"/>
                <a:gd name="connsiteX9" fmla="*/ 1 w 1103530"/>
                <a:gd name="connsiteY9" fmla="*/ 1212058 h 1310916"/>
                <a:gd name="connsiteX10" fmla="*/ 414133 w 1103530"/>
                <a:gd name="connsiteY10" fmla="*/ 144425 h 1310916"/>
                <a:gd name="connsiteX11" fmla="*/ 414132 w 1103530"/>
                <a:gd name="connsiteY11" fmla="*/ 144425 h 1310916"/>
                <a:gd name="connsiteX0" fmla="*/ 414131 w 1103529"/>
                <a:gd name="connsiteY0" fmla="*/ 144425 h 1327657"/>
                <a:gd name="connsiteX1" fmla="*/ 437943 w 1103529"/>
                <a:gd name="connsiteY1" fmla="*/ 19473 h 1327657"/>
                <a:gd name="connsiteX2" fmla="*/ 558133 w 1103529"/>
                <a:gd name="connsiteY2" fmla="*/ 423 h 1327657"/>
                <a:gd name="connsiteX3" fmla="*/ 558133 w 1103529"/>
                <a:gd name="connsiteY3" fmla="*/ 425 h 1327657"/>
                <a:gd name="connsiteX4" fmla="*/ 1103529 w 1103529"/>
                <a:gd name="connsiteY4" fmla="*/ 425 h 1327657"/>
                <a:gd name="connsiteX5" fmla="*/ 1103529 w 1103529"/>
                <a:gd name="connsiteY5" fmla="*/ 144425 h 1327657"/>
                <a:gd name="connsiteX6" fmla="*/ 558133 w 1103529"/>
                <a:gd name="connsiteY6" fmla="*/ 144425 h 1327657"/>
                <a:gd name="connsiteX7" fmla="*/ 558133 w 1103529"/>
                <a:gd name="connsiteY7" fmla="*/ 699345 h 1327657"/>
                <a:gd name="connsiteX8" fmla="*/ 110997 w 1103529"/>
                <a:gd name="connsiteY8" fmla="*/ 1306559 h 1327657"/>
                <a:gd name="connsiteX9" fmla="*/ 0 w 1103529"/>
                <a:gd name="connsiteY9" fmla="*/ 1212058 h 1327657"/>
                <a:gd name="connsiteX10" fmla="*/ 414132 w 1103529"/>
                <a:gd name="connsiteY10" fmla="*/ 144425 h 1327657"/>
                <a:gd name="connsiteX11" fmla="*/ 414131 w 1103529"/>
                <a:gd name="connsiteY11" fmla="*/ 144425 h 1327657"/>
                <a:gd name="connsiteX0" fmla="*/ 414131 w 1103529"/>
                <a:gd name="connsiteY0" fmla="*/ 144425 h 1327657"/>
                <a:gd name="connsiteX1" fmla="*/ 437943 w 1103529"/>
                <a:gd name="connsiteY1" fmla="*/ 19473 h 1327657"/>
                <a:gd name="connsiteX2" fmla="*/ 558133 w 1103529"/>
                <a:gd name="connsiteY2" fmla="*/ 423 h 1327657"/>
                <a:gd name="connsiteX3" fmla="*/ 558133 w 1103529"/>
                <a:gd name="connsiteY3" fmla="*/ 425 h 1327657"/>
                <a:gd name="connsiteX4" fmla="*/ 1103529 w 1103529"/>
                <a:gd name="connsiteY4" fmla="*/ 425 h 1327657"/>
                <a:gd name="connsiteX5" fmla="*/ 1103529 w 1103529"/>
                <a:gd name="connsiteY5" fmla="*/ 144425 h 1327657"/>
                <a:gd name="connsiteX6" fmla="*/ 558133 w 1103529"/>
                <a:gd name="connsiteY6" fmla="*/ 144425 h 1327657"/>
                <a:gd name="connsiteX7" fmla="*/ 110997 w 1103529"/>
                <a:gd name="connsiteY7" fmla="*/ 1306559 h 1327657"/>
                <a:gd name="connsiteX8" fmla="*/ 0 w 1103529"/>
                <a:gd name="connsiteY8" fmla="*/ 1212058 h 1327657"/>
                <a:gd name="connsiteX9" fmla="*/ 414132 w 1103529"/>
                <a:gd name="connsiteY9" fmla="*/ 144425 h 1327657"/>
                <a:gd name="connsiteX10" fmla="*/ 414131 w 1103529"/>
                <a:gd name="connsiteY10" fmla="*/ 144425 h 1327657"/>
                <a:gd name="connsiteX0" fmla="*/ 405157 w 1103529"/>
                <a:gd name="connsiteY0" fmla="*/ 167731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9" fmla="*/ 414132 w 1103529"/>
                <a:gd name="connsiteY9" fmla="*/ 145291 h 1328523"/>
                <a:gd name="connsiteX10" fmla="*/ 405157 w 1103529"/>
                <a:gd name="connsiteY10" fmla="*/ 167731 h 1328523"/>
                <a:gd name="connsiteX0" fmla="*/ 414132 w 1103529"/>
                <a:gd name="connsiteY0" fmla="*/ 145291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9" fmla="*/ 414132 w 1103529"/>
                <a:gd name="connsiteY9" fmla="*/ 145291 h 1328523"/>
                <a:gd name="connsiteX0" fmla="*/ 0 w 1103529"/>
                <a:gd name="connsiteY0" fmla="*/ 1212924 h 1328523"/>
                <a:gd name="connsiteX1" fmla="*/ 437943 w 1103529"/>
                <a:gd name="connsiteY1" fmla="*/ 20339 h 1328523"/>
                <a:gd name="connsiteX2" fmla="*/ 558133 w 1103529"/>
                <a:gd name="connsiteY2" fmla="*/ 1289 h 1328523"/>
                <a:gd name="connsiteX3" fmla="*/ 558133 w 1103529"/>
                <a:gd name="connsiteY3" fmla="*/ 1291 h 1328523"/>
                <a:gd name="connsiteX4" fmla="*/ 1103529 w 1103529"/>
                <a:gd name="connsiteY4" fmla="*/ 1291 h 1328523"/>
                <a:gd name="connsiteX5" fmla="*/ 1103529 w 1103529"/>
                <a:gd name="connsiteY5" fmla="*/ 145291 h 1328523"/>
                <a:gd name="connsiteX6" fmla="*/ 558133 w 1103529"/>
                <a:gd name="connsiteY6" fmla="*/ 145291 h 1328523"/>
                <a:gd name="connsiteX7" fmla="*/ 110997 w 1103529"/>
                <a:gd name="connsiteY7" fmla="*/ 1307425 h 1328523"/>
                <a:gd name="connsiteX8" fmla="*/ 0 w 1103529"/>
                <a:gd name="connsiteY8" fmla="*/ 1212924 h 1328523"/>
                <a:gd name="connsiteX0" fmla="*/ 0 w 1103529"/>
                <a:gd name="connsiteY0" fmla="*/ 1211635 h 1327234"/>
                <a:gd name="connsiteX1" fmla="*/ 415775 w 1103529"/>
                <a:gd name="connsiteY1" fmla="*/ 57615 h 1327234"/>
                <a:gd name="connsiteX2" fmla="*/ 558133 w 1103529"/>
                <a:gd name="connsiteY2" fmla="*/ 0 h 1327234"/>
                <a:gd name="connsiteX3" fmla="*/ 558133 w 1103529"/>
                <a:gd name="connsiteY3" fmla="*/ 2 h 1327234"/>
                <a:gd name="connsiteX4" fmla="*/ 1103529 w 1103529"/>
                <a:gd name="connsiteY4" fmla="*/ 2 h 1327234"/>
                <a:gd name="connsiteX5" fmla="*/ 1103529 w 1103529"/>
                <a:gd name="connsiteY5" fmla="*/ 144002 h 1327234"/>
                <a:gd name="connsiteX6" fmla="*/ 558133 w 1103529"/>
                <a:gd name="connsiteY6" fmla="*/ 144002 h 1327234"/>
                <a:gd name="connsiteX7" fmla="*/ 110997 w 1103529"/>
                <a:gd name="connsiteY7" fmla="*/ 1306136 h 1327234"/>
                <a:gd name="connsiteX8" fmla="*/ 0 w 1103529"/>
                <a:gd name="connsiteY8" fmla="*/ 1211635 h 1327234"/>
                <a:gd name="connsiteX0" fmla="*/ 0 w 1103529"/>
                <a:gd name="connsiteY0" fmla="*/ 1211635 h 1327234"/>
                <a:gd name="connsiteX1" fmla="*/ 435721 w 1103529"/>
                <a:gd name="connsiteY1" fmla="*/ 97697 h 1327234"/>
                <a:gd name="connsiteX2" fmla="*/ 558133 w 1103529"/>
                <a:gd name="connsiteY2" fmla="*/ 0 h 1327234"/>
                <a:gd name="connsiteX3" fmla="*/ 558133 w 1103529"/>
                <a:gd name="connsiteY3" fmla="*/ 2 h 1327234"/>
                <a:gd name="connsiteX4" fmla="*/ 1103529 w 1103529"/>
                <a:gd name="connsiteY4" fmla="*/ 2 h 1327234"/>
                <a:gd name="connsiteX5" fmla="*/ 1103529 w 1103529"/>
                <a:gd name="connsiteY5" fmla="*/ 144002 h 1327234"/>
                <a:gd name="connsiteX6" fmla="*/ 558133 w 1103529"/>
                <a:gd name="connsiteY6" fmla="*/ 144002 h 1327234"/>
                <a:gd name="connsiteX7" fmla="*/ 110997 w 1103529"/>
                <a:gd name="connsiteY7" fmla="*/ 1306136 h 1327234"/>
                <a:gd name="connsiteX8" fmla="*/ 0 w 1103529"/>
                <a:gd name="connsiteY8" fmla="*/ 1211635 h 1327234"/>
                <a:gd name="connsiteX0" fmla="*/ 52962 w 1156491"/>
                <a:gd name="connsiteY0" fmla="*/ 1211635 h 1381942"/>
                <a:gd name="connsiteX1" fmla="*/ 488683 w 1156491"/>
                <a:gd name="connsiteY1" fmla="*/ 97697 h 1381942"/>
                <a:gd name="connsiteX2" fmla="*/ 611095 w 1156491"/>
                <a:gd name="connsiteY2" fmla="*/ 0 h 1381942"/>
                <a:gd name="connsiteX3" fmla="*/ 611095 w 1156491"/>
                <a:gd name="connsiteY3" fmla="*/ 2 h 1381942"/>
                <a:gd name="connsiteX4" fmla="*/ 1156491 w 1156491"/>
                <a:gd name="connsiteY4" fmla="*/ 2 h 1381942"/>
                <a:gd name="connsiteX5" fmla="*/ 1156491 w 1156491"/>
                <a:gd name="connsiteY5" fmla="*/ 144002 h 1381942"/>
                <a:gd name="connsiteX6" fmla="*/ 611095 w 1156491"/>
                <a:gd name="connsiteY6" fmla="*/ 144002 h 1381942"/>
                <a:gd name="connsiteX7" fmla="*/ 163959 w 1156491"/>
                <a:gd name="connsiteY7" fmla="*/ 1306136 h 1381942"/>
                <a:gd name="connsiteX8" fmla="*/ 52962 w 1156491"/>
                <a:gd name="connsiteY8" fmla="*/ 1211635 h 1381942"/>
                <a:gd name="connsiteX0" fmla="*/ 52962 w 1157203"/>
                <a:gd name="connsiteY0" fmla="*/ 1211635 h 1381942"/>
                <a:gd name="connsiteX1" fmla="*/ 488683 w 1157203"/>
                <a:gd name="connsiteY1" fmla="*/ 97697 h 1381942"/>
                <a:gd name="connsiteX2" fmla="*/ 611095 w 1157203"/>
                <a:gd name="connsiteY2" fmla="*/ 0 h 1381942"/>
                <a:gd name="connsiteX3" fmla="*/ 611095 w 1157203"/>
                <a:gd name="connsiteY3" fmla="*/ 2 h 1381942"/>
                <a:gd name="connsiteX4" fmla="*/ 1156491 w 1157203"/>
                <a:gd name="connsiteY4" fmla="*/ 2 h 1381942"/>
                <a:gd name="connsiteX5" fmla="*/ 1157203 w 1157203"/>
                <a:gd name="connsiteY5" fmla="*/ 89195 h 1381942"/>
                <a:gd name="connsiteX6" fmla="*/ 611095 w 1157203"/>
                <a:gd name="connsiteY6" fmla="*/ 144002 h 1381942"/>
                <a:gd name="connsiteX7" fmla="*/ 163959 w 1157203"/>
                <a:gd name="connsiteY7" fmla="*/ 1306136 h 1381942"/>
                <a:gd name="connsiteX8" fmla="*/ 52962 w 1157203"/>
                <a:gd name="connsiteY8" fmla="*/ 1211635 h 1381942"/>
                <a:gd name="connsiteX0" fmla="*/ 52962 w 1157203"/>
                <a:gd name="connsiteY0" fmla="*/ 1211635 h 1381942"/>
                <a:gd name="connsiteX1" fmla="*/ 488683 w 1157203"/>
                <a:gd name="connsiteY1" fmla="*/ 97697 h 1381942"/>
                <a:gd name="connsiteX2" fmla="*/ 611095 w 1157203"/>
                <a:gd name="connsiteY2" fmla="*/ 0 h 1381942"/>
                <a:gd name="connsiteX3" fmla="*/ 611095 w 1157203"/>
                <a:gd name="connsiteY3" fmla="*/ 2 h 1381942"/>
                <a:gd name="connsiteX4" fmla="*/ 1156491 w 1157203"/>
                <a:gd name="connsiteY4" fmla="*/ 2 h 1381942"/>
                <a:gd name="connsiteX5" fmla="*/ 1157203 w 1157203"/>
                <a:gd name="connsiteY5" fmla="*/ 89195 h 1381942"/>
                <a:gd name="connsiteX6" fmla="*/ 595284 w 1157203"/>
                <a:gd name="connsiteY6" fmla="*/ 70988 h 1381942"/>
                <a:gd name="connsiteX7" fmla="*/ 163959 w 1157203"/>
                <a:gd name="connsiteY7" fmla="*/ 1306136 h 1381942"/>
                <a:gd name="connsiteX8" fmla="*/ 52962 w 1157203"/>
                <a:gd name="connsiteY8" fmla="*/ 1211635 h 1381942"/>
                <a:gd name="connsiteX0" fmla="*/ 65348 w 1169589"/>
                <a:gd name="connsiteY0" fmla="*/ 1211635 h 1394186"/>
                <a:gd name="connsiteX1" fmla="*/ 501069 w 1169589"/>
                <a:gd name="connsiteY1" fmla="*/ 97697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607670 w 1169589"/>
                <a:gd name="connsiteY6" fmla="*/ 70988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01069 w 1169589"/>
                <a:gd name="connsiteY1" fmla="*/ 97697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94453 w 1169589"/>
                <a:gd name="connsiteY1" fmla="*/ 112575 h 1394186"/>
                <a:gd name="connsiteX2" fmla="*/ 623481 w 1169589"/>
                <a:gd name="connsiteY2" fmla="*/ 0 h 1394186"/>
                <a:gd name="connsiteX3" fmla="*/ 623481 w 1169589"/>
                <a:gd name="connsiteY3" fmla="*/ 2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1635 h 1394186"/>
                <a:gd name="connsiteX1" fmla="*/ 594453 w 1169589"/>
                <a:gd name="connsiteY1" fmla="*/ 112575 h 1394186"/>
                <a:gd name="connsiteX2" fmla="*/ 623481 w 1169589"/>
                <a:gd name="connsiteY2" fmla="*/ 0 h 1394186"/>
                <a:gd name="connsiteX3" fmla="*/ 741826 w 1169589"/>
                <a:gd name="connsiteY3" fmla="*/ 1847 h 1394186"/>
                <a:gd name="connsiteX4" fmla="*/ 1168877 w 1169589"/>
                <a:gd name="connsiteY4" fmla="*/ 2 h 1394186"/>
                <a:gd name="connsiteX5" fmla="*/ 1169589 w 1169589"/>
                <a:gd name="connsiteY5" fmla="*/ 89195 h 1394186"/>
                <a:gd name="connsiteX6" fmla="*/ 709853 w 1169589"/>
                <a:gd name="connsiteY6" fmla="*/ 80505 h 1394186"/>
                <a:gd name="connsiteX7" fmla="*/ 117625 w 1169589"/>
                <a:gd name="connsiteY7" fmla="*/ 1337562 h 1394186"/>
                <a:gd name="connsiteX8" fmla="*/ 65348 w 1169589"/>
                <a:gd name="connsiteY8" fmla="*/ 1211635 h 1394186"/>
                <a:gd name="connsiteX0" fmla="*/ 65348 w 1169589"/>
                <a:gd name="connsiteY0" fmla="*/ 1218148 h 1400699"/>
                <a:gd name="connsiteX1" fmla="*/ 594453 w 1169589"/>
                <a:gd name="connsiteY1" fmla="*/ 119088 h 1400699"/>
                <a:gd name="connsiteX2" fmla="*/ 706630 w 1169589"/>
                <a:gd name="connsiteY2" fmla="*/ 29802 h 1400699"/>
                <a:gd name="connsiteX3" fmla="*/ 741826 w 1169589"/>
                <a:gd name="connsiteY3" fmla="*/ 8360 h 1400699"/>
                <a:gd name="connsiteX4" fmla="*/ 1168877 w 1169589"/>
                <a:gd name="connsiteY4" fmla="*/ 6515 h 1400699"/>
                <a:gd name="connsiteX5" fmla="*/ 1169589 w 1169589"/>
                <a:gd name="connsiteY5" fmla="*/ 95708 h 1400699"/>
                <a:gd name="connsiteX6" fmla="*/ 709853 w 1169589"/>
                <a:gd name="connsiteY6" fmla="*/ 87018 h 1400699"/>
                <a:gd name="connsiteX7" fmla="*/ 117625 w 1169589"/>
                <a:gd name="connsiteY7" fmla="*/ 1344075 h 1400699"/>
                <a:gd name="connsiteX8" fmla="*/ 65348 w 1169589"/>
                <a:gd name="connsiteY8" fmla="*/ 1218148 h 1400699"/>
                <a:gd name="connsiteX0" fmla="*/ 65348 w 1169589"/>
                <a:gd name="connsiteY0" fmla="*/ 1218148 h 1400699"/>
                <a:gd name="connsiteX1" fmla="*/ 594453 w 1169589"/>
                <a:gd name="connsiteY1" fmla="*/ 119088 h 1400699"/>
                <a:gd name="connsiteX2" fmla="*/ 706630 w 1169589"/>
                <a:gd name="connsiteY2" fmla="*/ 29802 h 1400699"/>
                <a:gd name="connsiteX3" fmla="*/ 741826 w 1169589"/>
                <a:gd name="connsiteY3" fmla="*/ 8360 h 1400699"/>
                <a:gd name="connsiteX4" fmla="*/ 1168877 w 1169589"/>
                <a:gd name="connsiteY4" fmla="*/ 6515 h 1400699"/>
                <a:gd name="connsiteX5" fmla="*/ 1169589 w 1169589"/>
                <a:gd name="connsiteY5" fmla="*/ 95708 h 1400699"/>
                <a:gd name="connsiteX6" fmla="*/ 709853 w 1169589"/>
                <a:gd name="connsiteY6" fmla="*/ 87018 h 1400699"/>
                <a:gd name="connsiteX7" fmla="*/ 117625 w 1169589"/>
                <a:gd name="connsiteY7" fmla="*/ 1344075 h 1400699"/>
                <a:gd name="connsiteX8" fmla="*/ 65348 w 1169589"/>
                <a:gd name="connsiteY8" fmla="*/ 1218148 h 1400699"/>
                <a:gd name="connsiteX0" fmla="*/ 65348 w 1169589"/>
                <a:gd name="connsiteY0" fmla="*/ 1223000 h 1405551"/>
                <a:gd name="connsiteX1" fmla="*/ 594453 w 1169589"/>
                <a:gd name="connsiteY1" fmla="*/ 123940 h 1405551"/>
                <a:gd name="connsiteX2" fmla="*/ 741826 w 1169589"/>
                <a:gd name="connsiteY2" fmla="*/ 13212 h 1405551"/>
                <a:gd name="connsiteX3" fmla="*/ 1168877 w 1169589"/>
                <a:gd name="connsiteY3" fmla="*/ 11367 h 1405551"/>
                <a:gd name="connsiteX4" fmla="*/ 1169589 w 1169589"/>
                <a:gd name="connsiteY4" fmla="*/ 100560 h 1405551"/>
                <a:gd name="connsiteX5" fmla="*/ 709853 w 1169589"/>
                <a:gd name="connsiteY5" fmla="*/ 91870 h 1405551"/>
                <a:gd name="connsiteX6" fmla="*/ 117625 w 1169589"/>
                <a:gd name="connsiteY6" fmla="*/ 1348927 h 1405551"/>
                <a:gd name="connsiteX7" fmla="*/ 65348 w 1169589"/>
                <a:gd name="connsiteY7" fmla="*/ 1223000 h 1405551"/>
                <a:gd name="connsiteX0" fmla="*/ 65348 w 1169589"/>
                <a:gd name="connsiteY0" fmla="*/ 1221350 h 1403901"/>
                <a:gd name="connsiteX1" fmla="*/ 594453 w 1169589"/>
                <a:gd name="connsiteY1" fmla="*/ 122290 h 1403901"/>
                <a:gd name="connsiteX2" fmla="*/ 972590 w 1169589"/>
                <a:gd name="connsiteY2" fmla="*/ 14513 h 1403901"/>
                <a:gd name="connsiteX3" fmla="*/ 1168877 w 1169589"/>
                <a:gd name="connsiteY3" fmla="*/ 9717 h 1403901"/>
                <a:gd name="connsiteX4" fmla="*/ 1169589 w 1169589"/>
                <a:gd name="connsiteY4" fmla="*/ 98910 h 1403901"/>
                <a:gd name="connsiteX5" fmla="*/ 709853 w 1169589"/>
                <a:gd name="connsiteY5" fmla="*/ 90220 h 1403901"/>
                <a:gd name="connsiteX6" fmla="*/ 117625 w 1169589"/>
                <a:gd name="connsiteY6" fmla="*/ 1347277 h 1403901"/>
                <a:gd name="connsiteX7" fmla="*/ 65348 w 1169589"/>
                <a:gd name="connsiteY7" fmla="*/ 1221350 h 1403901"/>
                <a:gd name="connsiteX0" fmla="*/ 65348 w 1169589"/>
                <a:gd name="connsiteY0" fmla="*/ 1223743 h 1406294"/>
                <a:gd name="connsiteX1" fmla="*/ 609179 w 1169589"/>
                <a:gd name="connsiteY1" fmla="*/ 120061 h 1406294"/>
                <a:gd name="connsiteX2" fmla="*/ 972590 w 1169589"/>
                <a:gd name="connsiteY2" fmla="*/ 16906 h 1406294"/>
                <a:gd name="connsiteX3" fmla="*/ 1168877 w 1169589"/>
                <a:gd name="connsiteY3" fmla="*/ 12110 h 1406294"/>
                <a:gd name="connsiteX4" fmla="*/ 1169589 w 1169589"/>
                <a:gd name="connsiteY4" fmla="*/ 101303 h 1406294"/>
                <a:gd name="connsiteX5" fmla="*/ 709853 w 1169589"/>
                <a:gd name="connsiteY5" fmla="*/ 92613 h 1406294"/>
                <a:gd name="connsiteX6" fmla="*/ 117625 w 1169589"/>
                <a:gd name="connsiteY6" fmla="*/ 1349670 h 1406294"/>
                <a:gd name="connsiteX7" fmla="*/ 65348 w 1169589"/>
                <a:gd name="connsiteY7" fmla="*/ 1223743 h 1406294"/>
                <a:gd name="connsiteX0" fmla="*/ 67381 w 1163898"/>
                <a:gd name="connsiteY0" fmla="*/ 1248841 h 1422057"/>
                <a:gd name="connsiteX1" fmla="*/ 603488 w 1163898"/>
                <a:gd name="connsiteY1" fmla="*/ 121591 h 1422057"/>
                <a:gd name="connsiteX2" fmla="*/ 966899 w 1163898"/>
                <a:gd name="connsiteY2" fmla="*/ 18436 h 1422057"/>
                <a:gd name="connsiteX3" fmla="*/ 1163186 w 1163898"/>
                <a:gd name="connsiteY3" fmla="*/ 13640 h 1422057"/>
                <a:gd name="connsiteX4" fmla="*/ 1163898 w 1163898"/>
                <a:gd name="connsiteY4" fmla="*/ 102833 h 1422057"/>
                <a:gd name="connsiteX5" fmla="*/ 704162 w 1163898"/>
                <a:gd name="connsiteY5" fmla="*/ 94143 h 1422057"/>
                <a:gd name="connsiteX6" fmla="*/ 111934 w 1163898"/>
                <a:gd name="connsiteY6" fmla="*/ 1351200 h 1422057"/>
                <a:gd name="connsiteX7" fmla="*/ 67381 w 1163898"/>
                <a:gd name="connsiteY7" fmla="*/ 1248841 h 1422057"/>
                <a:gd name="connsiteX0" fmla="*/ 126975 w 1223492"/>
                <a:gd name="connsiteY0" fmla="*/ 1248841 h 1528426"/>
                <a:gd name="connsiteX1" fmla="*/ 663082 w 1223492"/>
                <a:gd name="connsiteY1" fmla="*/ 121591 h 1528426"/>
                <a:gd name="connsiteX2" fmla="*/ 1026493 w 1223492"/>
                <a:gd name="connsiteY2" fmla="*/ 18436 h 1528426"/>
                <a:gd name="connsiteX3" fmla="*/ 1222780 w 1223492"/>
                <a:gd name="connsiteY3" fmla="*/ 13640 h 1528426"/>
                <a:gd name="connsiteX4" fmla="*/ 1223492 w 1223492"/>
                <a:gd name="connsiteY4" fmla="*/ 102833 h 1528426"/>
                <a:gd name="connsiteX5" fmla="*/ 763756 w 1223492"/>
                <a:gd name="connsiteY5" fmla="*/ 94143 h 1528426"/>
                <a:gd name="connsiteX6" fmla="*/ 171528 w 1223492"/>
                <a:gd name="connsiteY6" fmla="*/ 1351200 h 1528426"/>
                <a:gd name="connsiteX7" fmla="*/ 126975 w 1223492"/>
                <a:gd name="connsiteY7" fmla="*/ 1248841 h 1528426"/>
                <a:gd name="connsiteX0" fmla="*/ 167399 w 1263916"/>
                <a:gd name="connsiteY0" fmla="*/ 1248841 h 1615800"/>
                <a:gd name="connsiteX1" fmla="*/ 703506 w 1263916"/>
                <a:gd name="connsiteY1" fmla="*/ 121591 h 1615800"/>
                <a:gd name="connsiteX2" fmla="*/ 1066917 w 1263916"/>
                <a:gd name="connsiteY2" fmla="*/ 18436 h 1615800"/>
                <a:gd name="connsiteX3" fmla="*/ 1263204 w 1263916"/>
                <a:gd name="connsiteY3" fmla="*/ 13640 h 1615800"/>
                <a:gd name="connsiteX4" fmla="*/ 1263916 w 1263916"/>
                <a:gd name="connsiteY4" fmla="*/ 102833 h 1615800"/>
                <a:gd name="connsiteX5" fmla="*/ 804180 w 1263916"/>
                <a:gd name="connsiteY5" fmla="*/ 94143 h 1615800"/>
                <a:gd name="connsiteX6" fmla="*/ 93630 w 1263916"/>
                <a:gd name="connsiteY6" fmla="*/ 1562485 h 1615800"/>
                <a:gd name="connsiteX7" fmla="*/ 167399 w 1263916"/>
                <a:gd name="connsiteY7" fmla="*/ 1248841 h 1615800"/>
                <a:gd name="connsiteX0" fmla="*/ 167399 w 2533425"/>
                <a:gd name="connsiteY0" fmla="*/ 1248841 h 1615800"/>
                <a:gd name="connsiteX1" fmla="*/ 703506 w 2533425"/>
                <a:gd name="connsiteY1" fmla="*/ 121591 h 1615800"/>
                <a:gd name="connsiteX2" fmla="*/ 1066917 w 2533425"/>
                <a:gd name="connsiteY2" fmla="*/ 18436 h 1615800"/>
                <a:gd name="connsiteX3" fmla="*/ 1263204 w 2533425"/>
                <a:gd name="connsiteY3" fmla="*/ 13640 h 1615800"/>
                <a:gd name="connsiteX4" fmla="*/ 2533425 w 2533425"/>
                <a:gd name="connsiteY4" fmla="*/ 458168 h 1615800"/>
                <a:gd name="connsiteX5" fmla="*/ 804180 w 2533425"/>
                <a:gd name="connsiteY5" fmla="*/ 94143 h 1615800"/>
                <a:gd name="connsiteX6" fmla="*/ 93630 w 2533425"/>
                <a:gd name="connsiteY6" fmla="*/ 1562485 h 1615800"/>
                <a:gd name="connsiteX7" fmla="*/ 167399 w 2533425"/>
                <a:gd name="connsiteY7" fmla="*/ 1248841 h 1615800"/>
                <a:gd name="connsiteX0" fmla="*/ 167399 w 2541878"/>
                <a:gd name="connsiteY0" fmla="*/ 1248841 h 1615800"/>
                <a:gd name="connsiteX1" fmla="*/ 703506 w 2541878"/>
                <a:gd name="connsiteY1" fmla="*/ 121591 h 1615800"/>
                <a:gd name="connsiteX2" fmla="*/ 1066917 w 2541878"/>
                <a:gd name="connsiteY2" fmla="*/ 18436 h 1615800"/>
                <a:gd name="connsiteX3" fmla="*/ 2541874 w 2541878"/>
                <a:gd name="connsiteY3" fmla="*/ 389493 h 1615800"/>
                <a:gd name="connsiteX4" fmla="*/ 2533425 w 2541878"/>
                <a:gd name="connsiteY4" fmla="*/ 458168 h 1615800"/>
                <a:gd name="connsiteX5" fmla="*/ 804180 w 2541878"/>
                <a:gd name="connsiteY5" fmla="*/ 94143 h 1615800"/>
                <a:gd name="connsiteX6" fmla="*/ 93630 w 2541878"/>
                <a:gd name="connsiteY6" fmla="*/ 1562485 h 1615800"/>
                <a:gd name="connsiteX7" fmla="*/ 167399 w 2541878"/>
                <a:gd name="connsiteY7" fmla="*/ 1248841 h 1615800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804180 w 2541878"/>
                <a:gd name="connsiteY5" fmla="*/ 51698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919471 w 2541878"/>
                <a:gd name="connsiteY5" fmla="*/ 46704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06396 h 1573355"/>
                <a:gd name="connsiteX1" fmla="*/ 703506 w 2541878"/>
                <a:gd name="connsiteY1" fmla="*/ 79146 h 1573355"/>
                <a:gd name="connsiteX2" fmla="*/ 1488409 w 2541878"/>
                <a:gd name="connsiteY2" fmla="*/ 80234 h 1573355"/>
                <a:gd name="connsiteX3" fmla="*/ 2541874 w 2541878"/>
                <a:gd name="connsiteY3" fmla="*/ 347048 h 1573355"/>
                <a:gd name="connsiteX4" fmla="*/ 2533425 w 2541878"/>
                <a:gd name="connsiteY4" fmla="*/ 415723 h 1573355"/>
                <a:gd name="connsiteX5" fmla="*/ 919471 w 2541878"/>
                <a:gd name="connsiteY5" fmla="*/ 46704 h 1573355"/>
                <a:gd name="connsiteX6" fmla="*/ 93630 w 2541878"/>
                <a:gd name="connsiteY6" fmla="*/ 1520040 h 1573355"/>
                <a:gd name="connsiteX7" fmla="*/ 167399 w 2541878"/>
                <a:gd name="connsiteY7" fmla="*/ 1206396 h 1573355"/>
                <a:gd name="connsiteX0" fmla="*/ 167399 w 2541878"/>
                <a:gd name="connsiteY0" fmla="*/ 1217752 h 1584711"/>
                <a:gd name="connsiteX1" fmla="*/ 703506 w 2541878"/>
                <a:gd name="connsiteY1" fmla="*/ 90502 h 1584711"/>
                <a:gd name="connsiteX2" fmla="*/ 1488409 w 2541878"/>
                <a:gd name="connsiteY2" fmla="*/ 91590 h 1584711"/>
                <a:gd name="connsiteX3" fmla="*/ 2541874 w 2541878"/>
                <a:gd name="connsiteY3" fmla="*/ 358404 h 1584711"/>
                <a:gd name="connsiteX4" fmla="*/ 2533425 w 2541878"/>
                <a:gd name="connsiteY4" fmla="*/ 427079 h 1584711"/>
                <a:gd name="connsiteX5" fmla="*/ 919471 w 2541878"/>
                <a:gd name="connsiteY5" fmla="*/ 58060 h 1584711"/>
                <a:gd name="connsiteX6" fmla="*/ 93630 w 2541878"/>
                <a:gd name="connsiteY6" fmla="*/ 1531396 h 1584711"/>
                <a:gd name="connsiteX7" fmla="*/ 167399 w 2541878"/>
                <a:gd name="connsiteY7" fmla="*/ 1217752 h 1584711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93630 w 2541878"/>
                <a:gd name="connsiteY6" fmla="*/ 1536440 h 1589755"/>
                <a:gd name="connsiteX7" fmla="*/ 167399 w 2541878"/>
                <a:gd name="connsiteY7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93630 w 2541878"/>
                <a:gd name="connsiteY6" fmla="*/ 1536440 h 1589755"/>
                <a:gd name="connsiteX7" fmla="*/ 167399 w 2541878"/>
                <a:gd name="connsiteY7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19471 w 2541878"/>
                <a:gd name="connsiteY5" fmla="*/ 63104 h 1589755"/>
                <a:gd name="connsiteX6" fmla="*/ 506568 w 2541878"/>
                <a:gd name="connsiteY6" fmla="*/ 667007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83223 w 2541878"/>
                <a:gd name="connsiteY5" fmla="*/ 74286 h 1589755"/>
                <a:gd name="connsiteX6" fmla="*/ 506568 w 2541878"/>
                <a:gd name="connsiteY6" fmla="*/ 667007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22796 h 1589755"/>
                <a:gd name="connsiteX1" fmla="*/ 703506 w 2541878"/>
                <a:gd name="connsiteY1" fmla="*/ 95546 h 1589755"/>
                <a:gd name="connsiteX2" fmla="*/ 1488409 w 2541878"/>
                <a:gd name="connsiteY2" fmla="*/ 96634 h 1589755"/>
                <a:gd name="connsiteX3" fmla="*/ 2541874 w 2541878"/>
                <a:gd name="connsiteY3" fmla="*/ 363448 h 1589755"/>
                <a:gd name="connsiteX4" fmla="*/ 2533425 w 2541878"/>
                <a:gd name="connsiteY4" fmla="*/ 432123 h 1589755"/>
                <a:gd name="connsiteX5" fmla="*/ 983223 w 2541878"/>
                <a:gd name="connsiteY5" fmla="*/ 74286 h 1589755"/>
                <a:gd name="connsiteX6" fmla="*/ 516986 w 2541878"/>
                <a:gd name="connsiteY6" fmla="*/ 671535 h 1589755"/>
                <a:gd name="connsiteX7" fmla="*/ 93630 w 2541878"/>
                <a:gd name="connsiteY7" fmla="*/ 1536440 h 1589755"/>
                <a:gd name="connsiteX8" fmla="*/ 167399 w 2541878"/>
                <a:gd name="connsiteY8" fmla="*/ 1222796 h 1589755"/>
                <a:gd name="connsiteX0" fmla="*/ 167399 w 2541878"/>
                <a:gd name="connsiteY0" fmla="*/ 1206626 h 1573585"/>
                <a:gd name="connsiteX1" fmla="*/ 703506 w 2541878"/>
                <a:gd name="connsiteY1" fmla="*/ 79376 h 1573585"/>
                <a:gd name="connsiteX2" fmla="*/ 1482482 w 2541878"/>
                <a:gd name="connsiteY2" fmla="*/ 79725 h 1573585"/>
                <a:gd name="connsiteX3" fmla="*/ 2541874 w 2541878"/>
                <a:gd name="connsiteY3" fmla="*/ 347278 h 1573585"/>
                <a:gd name="connsiteX4" fmla="*/ 2533425 w 2541878"/>
                <a:gd name="connsiteY4" fmla="*/ 415953 h 1573585"/>
                <a:gd name="connsiteX5" fmla="*/ 983223 w 2541878"/>
                <a:gd name="connsiteY5" fmla="*/ 58116 h 1573585"/>
                <a:gd name="connsiteX6" fmla="*/ 516986 w 2541878"/>
                <a:gd name="connsiteY6" fmla="*/ 655365 h 1573585"/>
                <a:gd name="connsiteX7" fmla="*/ 93630 w 2541878"/>
                <a:gd name="connsiteY7" fmla="*/ 1520270 h 1573585"/>
                <a:gd name="connsiteX8" fmla="*/ 167399 w 2541878"/>
                <a:gd name="connsiteY8" fmla="*/ 1206626 h 1573585"/>
                <a:gd name="connsiteX0" fmla="*/ 167399 w 2541878"/>
                <a:gd name="connsiteY0" fmla="*/ 1216190 h 1583149"/>
                <a:gd name="connsiteX1" fmla="*/ 703506 w 2541878"/>
                <a:gd name="connsiteY1" fmla="*/ 88940 h 1583149"/>
                <a:gd name="connsiteX2" fmla="*/ 1482482 w 2541878"/>
                <a:gd name="connsiteY2" fmla="*/ 89289 h 1583149"/>
                <a:gd name="connsiteX3" fmla="*/ 2541874 w 2541878"/>
                <a:gd name="connsiteY3" fmla="*/ 356842 h 1583149"/>
                <a:gd name="connsiteX4" fmla="*/ 2533425 w 2541878"/>
                <a:gd name="connsiteY4" fmla="*/ 425517 h 1583149"/>
                <a:gd name="connsiteX5" fmla="*/ 983223 w 2541878"/>
                <a:gd name="connsiteY5" fmla="*/ 67680 h 1583149"/>
                <a:gd name="connsiteX6" fmla="*/ 516986 w 2541878"/>
                <a:gd name="connsiteY6" fmla="*/ 664929 h 1583149"/>
                <a:gd name="connsiteX7" fmla="*/ 93630 w 2541878"/>
                <a:gd name="connsiteY7" fmla="*/ 1529834 h 1583149"/>
                <a:gd name="connsiteX8" fmla="*/ 167399 w 2541878"/>
                <a:gd name="connsiteY8" fmla="*/ 1216190 h 1583149"/>
                <a:gd name="connsiteX0" fmla="*/ 167399 w 2541878"/>
                <a:gd name="connsiteY0" fmla="*/ 1211899 h 1578858"/>
                <a:gd name="connsiteX1" fmla="*/ 703506 w 2541878"/>
                <a:gd name="connsiteY1" fmla="*/ 84649 h 1578858"/>
                <a:gd name="connsiteX2" fmla="*/ 1476737 w 2541878"/>
                <a:gd name="connsiteY2" fmla="*/ 97198 h 1578858"/>
                <a:gd name="connsiteX3" fmla="*/ 2541874 w 2541878"/>
                <a:gd name="connsiteY3" fmla="*/ 352551 h 1578858"/>
                <a:gd name="connsiteX4" fmla="*/ 2533425 w 2541878"/>
                <a:gd name="connsiteY4" fmla="*/ 421226 h 1578858"/>
                <a:gd name="connsiteX5" fmla="*/ 983223 w 2541878"/>
                <a:gd name="connsiteY5" fmla="*/ 63389 h 1578858"/>
                <a:gd name="connsiteX6" fmla="*/ 516986 w 2541878"/>
                <a:gd name="connsiteY6" fmla="*/ 660638 h 1578858"/>
                <a:gd name="connsiteX7" fmla="*/ 93630 w 2541878"/>
                <a:gd name="connsiteY7" fmla="*/ 1525543 h 1578858"/>
                <a:gd name="connsiteX8" fmla="*/ 167399 w 2541878"/>
                <a:gd name="connsiteY8" fmla="*/ 1211899 h 1578858"/>
                <a:gd name="connsiteX0" fmla="*/ 167399 w 2541878"/>
                <a:gd name="connsiteY0" fmla="*/ 1211606 h 1578565"/>
                <a:gd name="connsiteX1" fmla="*/ 703506 w 2541878"/>
                <a:gd name="connsiteY1" fmla="*/ 84356 h 1578565"/>
                <a:gd name="connsiteX2" fmla="*/ 1476737 w 2541878"/>
                <a:gd name="connsiteY2" fmla="*/ 96905 h 1578565"/>
                <a:gd name="connsiteX3" fmla="*/ 2541874 w 2541878"/>
                <a:gd name="connsiteY3" fmla="*/ 352258 h 1578565"/>
                <a:gd name="connsiteX4" fmla="*/ 2533425 w 2541878"/>
                <a:gd name="connsiteY4" fmla="*/ 420933 h 1578565"/>
                <a:gd name="connsiteX5" fmla="*/ 983223 w 2541878"/>
                <a:gd name="connsiteY5" fmla="*/ 63096 h 1578565"/>
                <a:gd name="connsiteX6" fmla="*/ 516986 w 2541878"/>
                <a:gd name="connsiteY6" fmla="*/ 660345 h 1578565"/>
                <a:gd name="connsiteX7" fmla="*/ 93630 w 2541878"/>
                <a:gd name="connsiteY7" fmla="*/ 1525250 h 1578565"/>
                <a:gd name="connsiteX8" fmla="*/ 167399 w 2541878"/>
                <a:gd name="connsiteY8" fmla="*/ 1211606 h 1578565"/>
                <a:gd name="connsiteX0" fmla="*/ 167399 w 2541878"/>
                <a:gd name="connsiteY0" fmla="*/ 1211606 h 1578565"/>
                <a:gd name="connsiteX1" fmla="*/ 703506 w 2541878"/>
                <a:gd name="connsiteY1" fmla="*/ 84356 h 1578565"/>
                <a:gd name="connsiteX2" fmla="*/ 1476737 w 2541878"/>
                <a:gd name="connsiteY2" fmla="*/ 96905 h 1578565"/>
                <a:gd name="connsiteX3" fmla="*/ 2541874 w 2541878"/>
                <a:gd name="connsiteY3" fmla="*/ 352258 h 1578565"/>
                <a:gd name="connsiteX4" fmla="*/ 2533425 w 2541878"/>
                <a:gd name="connsiteY4" fmla="*/ 420933 h 1578565"/>
                <a:gd name="connsiteX5" fmla="*/ 983223 w 2541878"/>
                <a:gd name="connsiteY5" fmla="*/ 63096 h 1578565"/>
                <a:gd name="connsiteX6" fmla="*/ 494536 w 2541878"/>
                <a:gd name="connsiteY6" fmla="*/ 641398 h 1578565"/>
                <a:gd name="connsiteX7" fmla="*/ 93630 w 2541878"/>
                <a:gd name="connsiteY7" fmla="*/ 1525250 h 1578565"/>
                <a:gd name="connsiteX8" fmla="*/ 167399 w 2541878"/>
                <a:gd name="connsiteY8" fmla="*/ 1211606 h 1578565"/>
                <a:gd name="connsiteX0" fmla="*/ 167399 w 2541878"/>
                <a:gd name="connsiteY0" fmla="*/ 1168726 h 1535685"/>
                <a:gd name="connsiteX1" fmla="*/ 423419 w 2541878"/>
                <a:gd name="connsiteY1" fmla="*/ 589648 h 1535685"/>
                <a:gd name="connsiteX2" fmla="*/ 703506 w 2541878"/>
                <a:gd name="connsiteY2" fmla="*/ 41476 h 1535685"/>
                <a:gd name="connsiteX3" fmla="*/ 1476737 w 2541878"/>
                <a:gd name="connsiteY3" fmla="*/ 54025 h 1535685"/>
                <a:gd name="connsiteX4" fmla="*/ 2541874 w 2541878"/>
                <a:gd name="connsiteY4" fmla="*/ 309378 h 1535685"/>
                <a:gd name="connsiteX5" fmla="*/ 2533425 w 2541878"/>
                <a:gd name="connsiteY5" fmla="*/ 378053 h 1535685"/>
                <a:gd name="connsiteX6" fmla="*/ 983223 w 2541878"/>
                <a:gd name="connsiteY6" fmla="*/ 20216 h 1535685"/>
                <a:gd name="connsiteX7" fmla="*/ 494536 w 2541878"/>
                <a:gd name="connsiteY7" fmla="*/ 598518 h 1535685"/>
                <a:gd name="connsiteX8" fmla="*/ 93630 w 2541878"/>
                <a:gd name="connsiteY8" fmla="*/ 1482370 h 1535685"/>
                <a:gd name="connsiteX9" fmla="*/ 167399 w 2541878"/>
                <a:gd name="connsiteY9" fmla="*/ 1168726 h 1535685"/>
                <a:gd name="connsiteX0" fmla="*/ 167399 w 2541878"/>
                <a:gd name="connsiteY0" fmla="*/ 1194597 h 1561556"/>
                <a:gd name="connsiteX1" fmla="*/ 423419 w 2541878"/>
                <a:gd name="connsiteY1" fmla="*/ 615519 h 1561556"/>
                <a:gd name="connsiteX2" fmla="*/ 797785 w 2541878"/>
                <a:gd name="connsiteY2" fmla="*/ 40356 h 1561556"/>
                <a:gd name="connsiteX3" fmla="*/ 1476737 w 2541878"/>
                <a:gd name="connsiteY3" fmla="*/ 79896 h 1561556"/>
                <a:gd name="connsiteX4" fmla="*/ 2541874 w 2541878"/>
                <a:gd name="connsiteY4" fmla="*/ 335249 h 1561556"/>
                <a:gd name="connsiteX5" fmla="*/ 2533425 w 2541878"/>
                <a:gd name="connsiteY5" fmla="*/ 403924 h 1561556"/>
                <a:gd name="connsiteX6" fmla="*/ 983223 w 2541878"/>
                <a:gd name="connsiteY6" fmla="*/ 46087 h 1561556"/>
                <a:gd name="connsiteX7" fmla="*/ 494536 w 2541878"/>
                <a:gd name="connsiteY7" fmla="*/ 624389 h 1561556"/>
                <a:gd name="connsiteX8" fmla="*/ 93630 w 2541878"/>
                <a:gd name="connsiteY8" fmla="*/ 1508241 h 1561556"/>
                <a:gd name="connsiteX9" fmla="*/ 167399 w 2541878"/>
                <a:gd name="connsiteY9" fmla="*/ 1194597 h 1561556"/>
                <a:gd name="connsiteX0" fmla="*/ 195226 w 2569705"/>
                <a:gd name="connsiteY0" fmla="*/ 1194597 h 1618647"/>
                <a:gd name="connsiteX1" fmla="*/ 451246 w 2569705"/>
                <a:gd name="connsiteY1" fmla="*/ 615519 h 1618647"/>
                <a:gd name="connsiteX2" fmla="*/ 825612 w 2569705"/>
                <a:gd name="connsiteY2" fmla="*/ 40356 h 1618647"/>
                <a:gd name="connsiteX3" fmla="*/ 1504564 w 2569705"/>
                <a:gd name="connsiteY3" fmla="*/ 79896 h 1618647"/>
                <a:gd name="connsiteX4" fmla="*/ 2569701 w 2569705"/>
                <a:gd name="connsiteY4" fmla="*/ 335249 h 1618647"/>
                <a:gd name="connsiteX5" fmla="*/ 2561252 w 2569705"/>
                <a:gd name="connsiteY5" fmla="*/ 403924 h 1618647"/>
                <a:gd name="connsiteX6" fmla="*/ 1011050 w 2569705"/>
                <a:gd name="connsiteY6" fmla="*/ 46087 h 1618647"/>
                <a:gd name="connsiteX7" fmla="*/ 522363 w 2569705"/>
                <a:gd name="connsiteY7" fmla="*/ 624389 h 1618647"/>
                <a:gd name="connsiteX8" fmla="*/ 65081 w 2569705"/>
                <a:gd name="connsiteY8" fmla="*/ 1601314 h 1618647"/>
                <a:gd name="connsiteX9" fmla="*/ 195226 w 2569705"/>
                <a:gd name="connsiteY9" fmla="*/ 1194597 h 1618647"/>
                <a:gd name="connsiteX0" fmla="*/ 171960 w 2546439"/>
                <a:gd name="connsiteY0" fmla="*/ 1194597 h 1601314"/>
                <a:gd name="connsiteX1" fmla="*/ 427980 w 2546439"/>
                <a:gd name="connsiteY1" fmla="*/ 615519 h 1601314"/>
                <a:gd name="connsiteX2" fmla="*/ 802346 w 2546439"/>
                <a:gd name="connsiteY2" fmla="*/ 40356 h 1601314"/>
                <a:gd name="connsiteX3" fmla="*/ 1481298 w 2546439"/>
                <a:gd name="connsiteY3" fmla="*/ 79896 h 1601314"/>
                <a:gd name="connsiteX4" fmla="*/ 2546435 w 2546439"/>
                <a:gd name="connsiteY4" fmla="*/ 335249 h 1601314"/>
                <a:gd name="connsiteX5" fmla="*/ 2537986 w 2546439"/>
                <a:gd name="connsiteY5" fmla="*/ 403924 h 1601314"/>
                <a:gd name="connsiteX6" fmla="*/ 987784 w 2546439"/>
                <a:gd name="connsiteY6" fmla="*/ 46087 h 1601314"/>
                <a:gd name="connsiteX7" fmla="*/ 499097 w 2546439"/>
                <a:gd name="connsiteY7" fmla="*/ 624389 h 1601314"/>
                <a:gd name="connsiteX8" fmla="*/ 41815 w 2546439"/>
                <a:gd name="connsiteY8" fmla="*/ 1601314 h 1601314"/>
                <a:gd name="connsiteX9" fmla="*/ 171960 w 2546439"/>
                <a:gd name="connsiteY9" fmla="*/ 1194597 h 1601314"/>
                <a:gd name="connsiteX0" fmla="*/ 150809 w 2525288"/>
                <a:gd name="connsiteY0" fmla="*/ 1194597 h 1523491"/>
                <a:gd name="connsiteX1" fmla="*/ 406829 w 2525288"/>
                <a:gd name="connsiteY1" fmla="*/ 615519 h 1523491"/>
                <a:gd name="connsiteX2" fmla="*/ 781195 w 2525288"/>
                <a:gd name="connsiteY2" fmla="*/ 40356 h 1523491"/>
                <a:gd name="connsiteX3" fmla="*/ 1460147 w 2525288"/>
                <a:gd name="connsiteY3" fmla="*/ 79896 h 1523491"/>
                <a:gd name="connsiteX4" fmla="*/ 2525284 w 2525288"/>
                <a:gd name="connsiteY4" fmla="*/ 335249 h 1523491"/>
                <a:gd name="connsiteX5" fmla="*/ 2516835 w 2525288"/>
                <a:gd name="connsiteY5" fmla="*/ 403924 h 1523491"/>
                <a:gd name="connsiteX6" fmla="*/ 966633 w 2525288"/>
                <a:gd name="connsiteY6" fmla="*/ 46087 h 1523491"/>
                <a:gd name="connsiteX7" fmla="*/ 477946 w 2525288"/>
                <a:gd name="connsiteY7" fmla="*/ 624389 h 1523491"/>
                <a:gd name="connsiteX8" fmla="*/ 69861 w 2525288"/>
                <a:gd name="connsiteY8" fmla="*/ 1523491 h 1523491"/>
                <a:gd name="connsiteX9" fmla="*/ 150809 w 2525288"/>
                <a:gd name="connsiteY9" fmla="*/ 1194597 h 1523491"/>
                <a:gd name="connsiteX0" fmla="*/ 150809 w 2525288"/>
                <a:gd name="connsiteY0" fmla="*/ 1194597 h 1523491"/>
                <a:gd name="connsiteX1" fmla="*/ 406829 w 2525288"/>
                <a:gd name="connsiteY1" fmla="*/ 615519 h 1523491"/>
                <a:gd name="connsiteX2" fmla="*/ 781195 w 2525288"/>
                <a:gd name="connsiteY2" fmla="*/ 40356 h 1523491"/>
                <a:gd name="connsiteX3" fmla="*/ 1460147 w 2525288"/>
                <a:gd name="connsiteY3" fmla="*/ 79896 h 1523491"/>
                <a:gd name="connsiteX4" fmla="*/ 2525284 w 2525288"/>
                <a:gd name="connsiteY4" fmla="*/ 335249 h 1523491"/>
                <a:gd name="connsiteX5" fmla="*/ 2516835 w 2525288"/>
                <a:gd name="connsiteY5" fmla="*/ 403924 h 1523491"/>
                <a:gd name="connsiteX6" fmla="*/ 966633 w 2525288"/>
                <a:gd name="connsiteY6" fmla="*/ 46087 h 1523491"/>
                <a:gd name="connsiteX7" fmla="*/ 477946 w 2525288"/>
                <a:gd name="connsiteY7" fmla="*/ 624389 h 1523491"/>
                <a:gd name="connsiteX8" fmla="*/ 69861 w 2525288"/>
                <a:gd name="connsiteY8" fmla="*/ 1523491 h 1523491"/>
                <a:gd name="connsiteX9" fmla="*/ 150809 w 2525288"/>
                <a:gd name="connsiteY9" fmla="*/ 1194597 h 1523491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525284 w 2525288"/>
                <a:gd name="connsiteY5" fmla="*/ 330914 h 1519156"/>
                <a:gd name="connsiteX6" fmla="*/ 2516835 w 2525288"/>
                <a:gd name="connsiteY6" fmla="*/ 399589 h 1519156"/>
                <a:gd name="connsiteX7" fmla="*/ 966633 w 2525288"/>
                <a:gd name="connsiteY7" fmla="*/ 41752 h 1519156"/>
                <a:gd name="connsiteX8" fmla="*/ 477946 w 2525288"/>
                <a:gd name="connsiteY8" fmla="*/ 620054 h 1519156"/>
                <a:gd name="connsiteX9" fmla="*/ 69861 w 2525288"/>
                <a:gd name="connsiteY9" fmla="*/ 1519156 h 1519156"/>
                <a:gd name="connsiteX10" fmla="*/ 150809 w 2525288"/>
                <a:gd name="connsiteY10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  <a:gd name="connsiteX0" fmla="*/ 150809 w 2525288"/>
                <a:gd name="connsiteY0" fmla="*/ 1190262 h 1519156"/>
                <a:gd name="connsiteX1" fmla="*/ 406829 w 2525288"/>
                <a:gd name="connsiteY1" fmla="*/ 611184 h 1519156"/>
                <a:gd name="connsiteX2" fmla="*/ 781195 w 2525288"/>
                <a:gd name="connsiteY2" fmla="*/ 36021 h 1519156"/>
                <a:gd name="connsiteX3" fmla="*/ 1460147 w 2525288"/>
                <a:gd name="connsiteY3" fmla="*/ 75561 h 1519156"/>
                <a:gd name="connsiteX4" fmla="*/ 1955506 w 2525288"/>
                <a:gd name="connsiteY4" fmla="*/ 200500 h 1519156"/>
                <a:gd name="connsiteX5" fmla="*/ 2299955 w 2525288"/>
                <a:gd name="connsiteY5" fmla="*/ 295132 h 1519156"/>
                <a:gd name="connsiteX6" fmla="*/ 2525284 w 2525288"/>
                <a:gd name="connsiteY6" fmla="*/ 330914 h 1519156"/>
                <a:gd name="connsiteX7" fmla="*/ 2516835 w 2525288"/>
                <a:gd name="connsiteY7" fmla="*/ 399589 h 1519156"/>
                <a:gd name="connsiteX8" fmla="*/ 966633 w 2525288"/>
                <a:gd name="connsiteY8" fmla="*/ 41752 h 1519156"/>
                <a:gd name="connsiteX9" fmla="*/ 477946 w 2525288"/>
                <a:gd name="connsiteY9" fmla="*/ 620054 h 1519156"/>
                <a:gd name="connsiteX10" fmla="*/ 69861 w 2525288"/>
                <a:gd name="connsiteY10" fmla="*/ 1519156 h 1519156"/>
                <a:gd name="connsiteX11" fmla="*/ 150809 w 2525288"/>
                <a:gd name="connsiteY11" fmla="*/ 1190262 h 15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5288" h="1519156">
                  <a:moveTo>
                    <a:pt x="150809" y="1190262"/>
                  </a:moveTo>
                  <a:cubicBezTo>
                    <a:pt x="202093" y="1042631"/>
                    <a:pt x="317478" y="799059"/>
                    <a:pt x="406829" y="611184"/>
                  </a:cubicBezTo>
                  <a:cubicBezTo>
                    <a:pt x="496180" y="423309"/>
                    <a:pt x="605642" y="125291"/>
                    <a:pt x="781195" y="36021"/>
                  </a:cubicBezTo>
                  <a:cubicBezTo>
                    <a:pt x="956748" y="-53249"/>
                    <a:pt x="1264429" y="48148"/>
                    <a:pt x="1460147" y="75561"/>
                  </a:cubicBezTo>
                  <a:lnTo>
                    <a:pt x="1955506" y="200500"/>
                  </a:lnTo>
                  <a:cubicBezTo>
                    <a:pt x="2095474" y="237095"/>
                    <a:pt x="2204992" y="273396"/>
                    <a:pt x="2299955" y="295132"/>
                  </a:cubicBezTo>
                  <a:cubicBezTo>
                    <a:pt x="2394918" y="316868"/>
                    <a:pt x="2491052" y="309438"/>
                    <a:pt x="2525284" y="330914"/>
                  </a:cubicBezTo>
                  <a:cubicBezTo>
                    <a:pt x="2525521" y="360645"/>
                    <a:pt x="2516598" y="369858"/>
                    <a:pt x="2516835" y="399589"/>
                  </a:cubicBezTo>
                  <a:cubicBezTo>
                    <a:pt x="1978850" y="276583"/>
                    <a:pt x="1093180" y="39165"/>
                    <a:pt x="966633" y="41752"/>
                  </a:cubicBezTo>
                  <a:cubicBezTo>
                    <a:pt x="679697" y="-482"/>
                    <a:pt x="615586" y="374498"/>
                    <a:pt x="477946" y="620054"/>
                  </a:cubicBezTo>
                  <a:cubicBezTo>
                    <a:pt x="340306" y="865610"/>
                    <a:pt x="220171" y="1240702"/>
                    <a:pt x="69861" y="1519156"/>
                  </a:cubicBezTo>
                  <a:cubicBezTo>
                    <a:pt x="62964" y="1382654"/>
                    <a:pt x="-127224" y="1757813"/>
                    <a:pt x="150809" y="1190262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CE8E5BA-081C-4779-A040-DD125047640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389062" y="4627810"/>
              <a:ext cx="3501589" cy="543486"/>
            </a:xfrm>
            <a:custGeom>
              <a:avLst/>
              <a:gdLst>
                <a:gd name="connsiteX0" fmla="*/ 4717549 w 4832646"/>
                <a:gd name="connsiteY0" fmla="*/ 0 h 662141"/>
                <a:gd name="connsiteX1" fmla="*/ 4832646 w 4832646"/>
                <a:gd name="connsiteY1" fmla="*/ 0 h 662141"/>
                <a:gd name="connsiteX2" fmla="*/ 4832646 w 4832646"/>
                <a:gd name="connsiteY2" fmla="*/ 662141 h 662141"/>
                <a:gd name="connsiteX3" fmla="*/ 4717549 w 4832646"/>
                <a:gd name="connsiteY3" fmla="*/ 662141 h 662141"/>
                <a:gd name="connsiteX4" fmla="*/ 4717549 w 4832646"/>
                <a:gd name="connsiteY4" fmla="*/ 541459 h 662141"/>
                <a:gd name="connsiteX5" fmla="*/ 212703 w 4832646"/>
                <a:gd name="connsiteY5" fmla="*/ 541459 h 662141"/>
                <a:gd name="connsiteX6" fmla="*/ 210600 w 4832646"/>
                <a:gd name="connsiteY6" fmla="*/ 541671 h 662141"/>
                <a:gd name="connsiteX7" fmla="*/ 0 w 4832646"/>
                <a:gd name="connsiteY7" fmla="*/ 331071 h 662141"/>
                <a:gd name="connsiteX8" fmla="*/ 210600 w 4832646"/>
                <a:gd name="connsiteY8" fmla="*/ 120471 h 662141"/>
                <a:gd name="connsiteX9" fmla="*/ 4717549 w 4832646"/>
                <a:gd name="connsiteY9" fmla="*/ 120471 h 6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2646" h="662141">
                  <a:moveTo>
                    <a:pt x="4717549" y="0"/>
                  </a:moveTo>
                  <a:lnTo>
                    <a:pt x="4832646" y="0"/>
                  </a:lnTo>
                  <a:lnTo>
                    <a:pt x="4832646" y="662141"/>
                  </a:lnTo>
                  <a:lnTo>
                    <a:pt x="4717549" y="662141"/>
                  </a:lnTo>
                  <a:lnTo>
                    <a:pt x="4717549" y="541459"/>
                  </a:lnTo>
                  <a:lnTo>
                    <a:pt x="212703" y="541459"/>
                  </a:lnTo>
                  <a:lnTo>
                    <a:pt x="210600" y="541671"/>
                  </a:lnTo>
                  <a:cubicBezTo>
                    <a:pt x="94289" y="541671"/>
                    <a:pt x="0" y="447382"/>
                    <a:pt x="0" y="331071"/>
                  </a:cubicBezTo>
                  <a:cubicBezTo>
                    <a:pt x="0" y="214760"/>
                    <a:pt x="94289" y="120471"/>
                    <a:pt x="210600" y="120471"/>
                  </a:cubicBezTo>
                  <a:lnTo>
                    <a:pt x="4717549" y="12047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E000220-6486-4F85-A29E-B4AECBC7D80D}"/>
                </a:ext>
              </a:extLst>
            </p:cNvPr>
            <p:cNvGrpSpPr/>
            <p:nvPr/>
          </p:nvGrpSpPr>
          <p:grpSpPr>
            <a:xfrm rot="5400000" flipH="1">
              <a:off x="2817492" y="4000388"/>
              <a:ext cx="3501589" cy="1025510"/>
              <a:chOff x="3152088" y="5442290"/>
              <a:chExt cx="4832646" cy="1249401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A435BDF-FF54-47BC-B222-44D2B3DBE2C7}"/>
                  </a:ext>
                </a:extLst>
              </p:cNvPr>
              <p:cNvSpPr/>
              <p:nvPr/>
            </p:nvSpPr>
            <p:spPr>
              <a:xfrm>
                <a:off x="3152088" y="5442290"/>
                <a:ext cx="4832646" cy="1249401"/>
              </a:xfrm>
              <a:custGeom>
                <a:avLst/>
                <a:gdLst>
                  <a:gd name="connsiteX0" fmla="*/ 3974136 w 4832646"/>
                  <a:gd name="connsiteY0" fmla="*/ 0 h 1249401"/>
                  <a:gd name="connsiteX1" fmla="*/ 4123310 w 4832646"/>
                  <a:gd name="connsiteY1" fmla="*/ 0 h 1249401"/>
                  <a:gd name="connsiteX2" fmla="*/ 4172396 w 4832646"/>
                  <a:gd name="connsiteY2" fmla="*/ 707731 h 1249401"/>
                  <a:gd name="connsiteX3" fmla="*/ 4717549 w 4832646"/>
                  <a:gd name="connsiteY3" fmla="*/ 707731 h 1249401"/>
                  <a:gd name="connsiteX4" fmla="*/ 4717549 w 4832646"/>
                  <a:gd name="connsiteY4" fmla="*/ 587260 h 1249401"/>
                  <a:gd name="connsiteX5" fmla="*/ 4832646 w 4832646"/>
                  <a:gd name="connsiteY5" fmla="*/ 587260 h 1249401"/>
                  <a:gd name="connsiteX6" fmla="*/ 4832646 w 4832646"/>
                  <a:gd name="connsiteY6" fmla="*/ 1249401 h 1249401"/>
                  <a:gd name="connsiteX7" fmla="*/ 4717549 w 4832646"/>
                  <a:gd name="connsiteY7" fmla="*/ 1249401 h 1249401"/>
                  <a:gd name="connsiteX8" fmla="*/ 4717549 w 4832646"/>
                  <a:gd name="connsiteY8" fmla="*/ 1128719 h 1249401"/>
                  <a:gd name="connsiteX9" fmla="*/ 212703 w 4832646"/>
                  <a:gd name="connsiteY9" fmla="*/ 1128719 h 1249401"/>
                  <a:gd name="connsiteX10" fmla="*/ 210600 w 4832646"/>
                  <a:gd name="connsiteY10" fmla="*/ 1128931 h 1249401"/>
                  <a:gd name="connsiteX11" fmla="*/ 0 w 4832646"/>
                  <a:gd name="connsiteY11" fmla="*/ 918331 h 1249401"/>
                  <a:gd name="connsiteX12" fmla="*/ 210600 w 4832646"/>
                  <a:gd name="connsiteY12" fmla="*/ 707731 h 1249401"/>
                  <a:gd name="connsiteX13" fmla="*/ 3925051 w 4832646"/>
                  <a:gd name="connsiteY13" fmla="*/ 707731 h 124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32646" h="1249401">
                    <a:moveTo>
                      <a:pt x="3974136" y="0"/>
                    </a:moveTo>
                    <a:lnTo>
                      <a:pt x="4123310" y="0"/>
                    </a:lnTo>
                    <a:lnTo>
                      <a:pt x="4172396" y="707731"/>
                    </a:lnTo>
                    <a:lnTo>
                      <a:pt x="4717549" y="707731"/>
                    </a:lnTo>
                    <a:lnTo>
                      <a:pt x="4717549" y="587260"/>
                    </a:lnTo>
                    <a:lnTo>
                      <a:pt x="4832646" y="587260"/>
                    </a:lnTo>
                    <a:lnTo>
                      <a:pt x="4832646" y="1249401"/>
                    </a:lnTo>
                    <a:lnTo>
                      <a:pt x="4717549" y="1249401"/>
                    </a:lnTo>
                    <a:lnTo>
                      <a:pt x="4717549" y="1128719"/>
                    </a:lnTo>
                    <a:lnTo>
                      <a:pt x="212703" y="1128719"/>
                    </a:lnTo>
                    <a:lnTo>
                      <a:pt x="210600" y="1128931"/>
                    </a:lnTo>
                    <a:cubicBezTo>
                      <a:pt x="94289" y="1128931"/>
                      <a:pt x="0" y="1034642"/>
                      <a:pt x="0" y="918331"/>
                    </a:cubicBezTo>
                    <a:cubicBezTo>
                      <a:pt x="0" y="802020"/>
                      <a:pt x="94289" y="707731"/>
                      <a:pt x="210600" y="707731"/>
                    </a:cubicBezTo>
                    <a:lnTo>
                      <a:pt x="3925051" y="707731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BB13695C-B551-49E3-9082-96EA43C15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735" y="5648044"/>
                <a:ext cx="1822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E3E6E668-3CC5-4038-8890-2BC98CBE5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6611" y="5838544"/>
                <a:ext cx="2114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DDF43382-9C73-40C6-A586-5A15D38AD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9941" y="6036188"/>
                <a:ext cx="2304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60899DAE-D5F1-425D-833F-4CA36A613794}"/>
              </a:ext>
            </a:extLst>
          </p:cNvPr>
          <p:cNvSpPr/>
          <p:nvPr/>
        </p:nvSpPr>
        <p:spPr>
          <a:xfrm rot="5400000">
            <a:off x="3647959" y="3082712"/>
            <a:ext cx="186977" cy="504273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264E0BDA-1CA6-4B0E-BDEA-25485983C8B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03746" y="1646278"/>
            <a:ext cx="1680825" cy="378000"/>
            <a:chOff x="396829" y="2871958"/>
            <a:chExt cx="4001963" cy="913445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919BC47-BA84-44B9-8BEC-35D9CE89949F}"/>
                </a:ext>
              </a:extLst>
            </p:cNvPr>
            <p:cNvSpPr/>
            <p:nvPr/>
          </p:nvSpPr>
          <p:spPr>
            <a:xfrm>
              <a:off x="3860400" y="3062850"/>
              <a:ext cx="84827" cy="543357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9E709BAB-24A9-4F48-B278-36D4F59458EA}"/>
                </a:ext>
              </a:extLst>
            </p:cNvPr>
            <p:cNvSpPr/>
            <p:nvPr/>
          </p:nvSpPr>
          <p:spPr>
            <a:xfrm>
              <a:off x="3052788" y="3062607"/>
              <a:ext cx="811116" cy="54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AFA1CA05-45B0-47DF-9FF9-423A40CEFF6D}"/>
                </a:ext>
              </a:extLst>
            </p:cNvPr>
            <p:cNvGrpSpPr/>
            <p:nvPr/>
          </p:nvGrpSpPr>
          <p:grpSpPr>
            <a:xfrm>
              <a:off x="396829" y="2874828"/>
              <a:ext cx="2832116" cy="910575"/>
              <a:chOff x="1095099" y="256291"/>
              <a:chExt cx="2832116" cy="910575"/>
            </a:xfrm>
          </p:grpSpPr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DECF8E80-BEC0-43D8-A45F-EAA64EE92142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ACE628FD-0577-4C9D-9E60-9FBDAB2B7BC3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918C2C7F-DAD5-4EF4-AF7A-CE1468D3CFA6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98ABC1FD-0710-4814-B011-605B88651F70}"/>
                </a:ext>
              </a:extLst>
            </p:cNvPr>
            <p:cNvGrpSpPr/>
            <p:nvPr/>
          </p:nvGrpSpPr>
          <p:grpSpPr>
            <a:xfrm>
              <a:off x="1306444" y="2871958"/>
              <a:ext cx="3092348" cy="910575"/>
              <a:chOff x="2481618" y="1140215"/>
              <a:chExt cx="3092348" cy="910575"/>
            </a:xfrm>
          </p:grpSpPr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6375AC0D-4C23-4F88-8A0D-45362E6538CF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A5EFBC8D-AE02-46FC-9714-D8CF2D951FCB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10" name="Gerader Verbinder 109">
                  <a:extLst>
                    <a:ext uri="{FF2B5EF4-FFF2-40B4-BE49-F238E27FC236}">
                      <a16:creationId xmlns:a16="http://schemas.microsoft.com/office/drawing/2014/main" id="{CEAB08CD-3E77-46D6-AD72-BF69C78C1E65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>
                  <a:extLst>
                    <a:ext uri="{FF2B5EF4-FFF2-40B4-BE49-F238E27FC236}">
                      <a16:creationId xmlns:a16="http://schemas.microsoft.com/office/drawing/2014/main" id="{55A32D62-623E-4481-8948-712CF47A2B74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>
                  <a:extLst>
                    <a:ext uri="{FF2B5EF4-FFF2-40B4-BE49-F238E27FC236}">
                      <a16:creationId xmlns:a16="http://schemas.microsoft.com/office/drawing/2014/main" id="{0456E445-2E38-4548-8790-118545DC99F9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AE572B15-072D-423A-9995-24E18C8F77CA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>
                  <a:extLst>
                    <a:ext uri="{FF2B5EF4-FFF2-40B4-BE49-F238E27FC236}">
                      <a16:creationId xmlns:a16="http://schemas.microsoft.com/office/drawing/2014/main" id="{FA9D9783-AF11-4CD9-8700-1C5723FD7B1B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r Verbinder 114">
                  <a:extLst>
                    <a:ext uri="{FF2B5EF4-FFF2-40B4-BE49-F238E27FC236}">
                      <a16:creationId xmlns:a16="http://schemas.microsoft.com/office/drawing/2014/main" id="{A6DE6DAC-E2BC-4CAD-8E03-C8E8A106B060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r Verbinder 115">
                  <a:extLst>
                    <a:ext uri="{FF2B5EF4-FFF2-40B4-BE49-F238E27FC236}">
                      <a16:creationId xmlns:a16="http://schemas.microsoft.com/office/drawing/2014/main" id="{5DB5B68A-64EC-4568-B791-C4B11099AC4A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r Verbinder 116">
                  <a:extLst>
                    <a:ext uri="{FF2B5EF4-FFF2-40B4-BE49-F238E27FC236}">
                      <a16:creationId xmlns:a16="http://schemas.microsoft.com/office/drawing/2014/main" id="{26E76E88-D214-4A02-9365-9B7F10BF3D03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E82FFC38-4596-4736-ACA0-16644B856B64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4B66699D-4F59-4FEF-B769-8B492A2CB09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8B603D8F-6AD6-41EF-9FB6-57E6EB9976A7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52A05DA6-68C1-4A63-9192-7AFDD88C33D5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37E06AC0-21DE-4820-914A-E4BA3F5F6321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A5937018-406A-4C96-AAF4-4E95C20033D6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7B97E663-C355-4F82-9C52-668D719E5BFD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AD57EDF7-C79F-486F-88D0-306E583A3A10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563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äne 93">
            <a:extLst>
              <a:ext uri="{FF2B5EF4-FFF2-40B4-BE49-F238E27FC236}">
                <a16:creationId xmlns:a16="http://schemas.microsoft.com/office/drawing/2014/main" id="{81CB757C-33BA-4D69-A7B2-D6F7A98818DE}"/>
              </a:ext>
            </a:extLst>
          </p:cNvPr>
          <p:cNvSpPr/>
          <p:nvPr/>
        </p:nvSpPr>
        <p:spPr>
          <a:xfrm rot="18887726">
            <a:off x="3613906" y="2676994"/>
            <a:ext cx="81000" cy="81000"/>
          </a:xfrm>
          <a:prstGeom prst="teardrop">
            <a:avLst>
              <a:gd name="adj" fmla="val 173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264E0BDA-1CA6-4B0E-BDEA-25485983C8B3}"/>
              </a:ext>
            </a:extLst>
          </p:cNvPr>
          <p:cNvGrpSpPr>
            <a:grpSpLocks noChangeAspect="1"/>
          </p:cNvGrpSpPr>
          <p:nvPr/>
        </p:nvGrpSpPr>
        <p:grpSpPr>
          <a:xfrm rot="10198488">
            <a:off x="3665327" y="2283003"/>
            <a:ext cx="1680825" cy="378000"/>
            <a:chOff x="396829" y="2871958"/>
            <a:chExt cx="4001963" cy="913445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919BC47-BA84-44B9-8BEC-35D9CE89949F}"/>
                </a:ext>
              </a:extLst>
            </p:cNvPr>
            <p:cNvSpPr/>
            <p:nvPr/>
          </p:nvSpPr>
          <p:spPr>
            <a:xfrm>
              <a:off x="3860400" y="3062850"/>
              <a:ext cx="84827" cy="543357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9E709BAB-24A9-4F48-B278-36D4F59458EA}"/>
                </a:ext>
              </a:extLst>
            </p:cNvPr>
            <p:cNvSpPr/>
            <p:nvPr/>
          </p:nvSpPr>
          <p:spPr>
            <a:xfrm>
              <a:off x="3052788" y="3062607"/>
              <a:ext cx="811116" cy="54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AFA1CA05-45B0-47DF-9FF9-423A40CEFF6D}"/>
                </a:ext>
              </a:extLst>
            </p:cNvPr>
            <p:cNvGrpSpPr/>
            <p:nvPr/>
          </p:nvGrpSpPr>
          <p:grpSpPr>
            <a:xfrm>
              <a:off x="396829" y="2874828"/>
              <a:ext cx="2832116" cy="910575"/>
              <a:chOff x="1095099" y="256291"/>
              <a:chExt cx="2832116" cy="910575"/>
            </a:xfrm>
          </p:grpSpPr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DECF8E80-BEC0-43D8-A45F-EAA64EE92142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ACE628FD-0577-4C9D-9E60-9FBDAB2B7BC3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918C2C7F-DAD5-4EF4-AF7A-CE1468D3CFA6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98ABC1FD-0710-4814-B011-605B88651F70}"/>
                </a:ext>
              </a:extLst>
            </p:cNvPr>
            <p:cNvGrpSpPr/>
            <p:nvPr/>
          </p:nvGrpSpPr>
          <p:grpSpPr>
            <a:xfrm>
              <a:off x="1306444" y="2871958"/>
              <a:ext cx="3092348" cy="910575"/>
              <a:chOff x="2481618" y="1140215"/>
              <a:chExt cx="3092348" cy="910575"/>
            </a:xfrm>
          </p:grpSpPr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6375AC0D-4C23-4F88-8A0D-45362E6538CF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A5EFBC8D-AE02-46FC-9714-D8CF2D951FCB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10" name="Gerader Verbinder 109">
                  <a:extLst>
                    <a:ext uri="{FF2B5EF4-FFF2-40B4-BE49-F238E27FC236}">
                      <a16:creationId xmlns:a16="http://schemas.microsoft.com/office/drawing/2014/main" id="{CEAB08CD-3E77-46D6-AD72-BF69C78C1E65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>
                  <a:extLst>
                    <a:ext uri="{FF2B5EF4-FFF2-40B4-BE49-F238E27FC236}">
                      <a16:creationId xmlns:a16="http://schemas.microsoft.com/office/drawing/2014/main" id="{55A32D62-623E-4481-8948-712CF47A2B74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>
                  <a:extLst>
                    <a:ext uri="{FF2B5EF4-FFF2-40B4-BE49-F238E27FC236}">
                      <a16:creationId xmlns:a16="http://schemas.microsoft.com/office/drawing/2014/main" id="{0456E445-2E38-4548-8790-118545DC99F9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AE572B15-072D-423A-9995-24E18C8F77CA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>
                  <a:extLst>
                    <a:ext uri="{FF2B5EF4-FFF2-40B4-BE49-F238E27FC236}">
                      <a16:creationId xmlns:a16="http://schemas.microsoft.com/office/drawing/2014/main" id="{FA9D9783-AF11-4CD9-8700-1C5723FD7B1B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r Verbinder 114">
                  <a:extLst>
                    <a:ext uri="{FF2B5EF4-FFF2-40B4-BE49-F238E27FC236}">
                      <a16:creationId xmlns:a16="http://schemas.microsoft.com/office/drawing/2014/main" id="{A6DE6DAC-E2BC-4CAD-8E03-C8E8A106B060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r Verbinder 115">
                  <a:extLst>
                    <a:ext uri="{FF2B5EF4-FFF2-40B4-BE49-F238E27FC236}">
                      <a16:creationId xmlns:a16="http://schemas.microsoft.com/office/drawing/2014/main" id="{5DB5B68A-64EC-4568-B791-C4B11099AC4A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r Verbinder 116">
                  <a:extLst>
                    <a:ext uri="{FF2B5EF4-FFF2-40B4-BE49-F238E27FC236}">
                      <a16:creationId xmlns:a16="http://schemas.microsoft.com/office/drawing/2014/main" id="{26E76E88-D214-4A02-9365-9B7F10BF3D03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E82FFC38-4596-4736-ACA0-16644B856B64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4B66699D-4F59-4FEF-B769-8B492A2CB09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8B603D8F-6AD6-41EF-9FB6-57E6EB9976A7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52A05DA6-68C1-4A63-9192-7AFDD88C33D5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37E06AC0-21DE-4820-914A-E4BA3F5F6321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A5937018-406A-4C96-AAF4-4E95C20033D6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7B97E663-C355-4F82-9C52-668D719E5BFD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AD57EDF7-C79F-486F-88D0-306E583A3A10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CDE0B61-EB7E-4642-9CF0-538F30AB4F62}"/>
              </a:ext>
            </a:extLst>
          </p:cNvPr>
          <p:cNvGrpSpPr/>
          <p:nvPr/>
        </p:nvGrpSpPr>
        <p:grpSpPr>
          <a:xfrm>
            <a:off x="3492297" y="2695953"/>
            <a:ext cx="274160" cy="2258050"/>
            <a:chOff x="4251959" y="1727154"/>
            <a:chExt cx="252000" cy="1444535"/>
          </a:xfrm>
        </p:grpSpPr>
        <p:sp>
          <p:nvSpPr>
            <p:cNvPr id="48" name="Ecken des Rechtecks auf der gleichen Seite abrunden 157">
              <a:extLst>
                <a:ext uri="{FF2B5EF4-FFF2-40B4-BE49-F238E27FC236}">
                  <a16:creationId xmlns:a16="http://schemas.microsoft.com/office/drawing/2014/main" id="{2CE8E24C-40B7-4EDB-B6B0-A3AF16E3137C}"/>
                </a:ext>
              </a:extLst>
            </p:cNvPr>
            <p:cNvSpPr/>
            <p:nvPr/>
          </p:nvSpPr>
          <p:spPr>
            <a:xfrm flipV="1">
              <a:off x="4251959" y="1727154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9" name="Ecken des Rechtecks auf der gleichen Seite abrunden 145">
              <a:extLst>
                <a:ext uri="{FF2B5EF4-FFF2-40B4-BE49-F238E27FC236}">
                  <a16:creationId xmlns:a16="http://schemas.microsoft.com/office/drawing/2014/main" id="{0024DB69-1D93-4465-84DB-028857151CA7}"/>
                </a:ext>
              </a:extLst>
            </p:cNvPr>
            <p:cNvSpPr/>
            <p:nvPr/>
          </p:nvSpPr>
          <p:spPr>
            <a:xfrm flipV="1">
              <a:off x="4251959" y="2850910"/>
              <a:ext cx="252000" cy="32077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50" name="Gruppierung 4">
            <a:extLst>
              <a:ext uri="{FF2B5EF4-FFF2-40B4-BE49-F238E27FC236}">
                <a16:creationId xmlns:a16="http://schemas.microsoft.com/office/drawing/2014/main" id="{00195792-CA8E-4695-B28C-670F95A14F37}"/>
              </a:ext>
            </a:extLst>
          </p:cNvPr>
          <p:cNvGrpSpPr/>
          <p:nvPr/>
        </p:nvGrpSpPr>
        <p:grpSpPr>
          <a:xfrm>
            <a:off x="3260034" y="3301331"/>
            <a:ext cx="2978341" cy="1941429"/>
            <a:chOff x="1055436" y="2157566"/>
            <a:chExt cx="2808791" cy="1195238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A970460-08E4-4E61-92B4-3165151C27FF}"/>
                </a:ext>
              </a:extLst>
            </p:cNvPr>
            <p:cNvSpPr/>
            <p:nvPr/>
          </p:nvSpPr>
          <p:spPr>
            <a:xfrm>
              <a:off x="1120775" y="2296860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DB95C36A-3DFC-40B5-8079-2546D1F9D39F}"/>
                </a:ext>
              </a:extLst>
            </p:cNvPr>
            <p:cNvSpPr/>
            <p:nvPr/>
          </p:nvSpPr>
          <p:spPr>
            <a:xfrm>
              <a:off x="1120775" y="3141663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08FACCF3-7B74-4B1C-A04B-E778D46FCA71}"/>
                </a:ext>
              </a:extLst>
            </p:cNvPr>
            <p:cNvSpPr/>
            <p:nvPr/>
          </p:nvSpPr>
          <p:spPr>
            <a:xfrm rot="5400000">
              <a:off x="492868" y="2720134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8E4036E-2D2B-441B-8926-78D17D230594}"/>
                </a:ext>
              </a:extLst>
            </p:cNvPr>
            <p:cNvSpPr/>
            <p:nvPr/>
          </p:nvSpPr>
          <p:spPr>
            <a:xfrm rot="5400000">
              <a:off x="3231557" y="2720135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55" name="Träne 54">
            <a:extLst>
              <a:ext uri="{FF2B5EF4-FFF2-40B4-BE49-F238E27FC236}">
                <a16:creationId xmlns:a16="http://schemas.microsoft.com/office/drawing/2014/main" id="{FBA44F26-D0ED-4A97-A7B0-B4530ACF5266}"/>
              </a:ext>
            </a:extLst>
          </p:cNvPr>
          <p:cNvSpPr/>
          <p:nvPr/>
        </p:nvSpPr>
        <p:spPr>
          <a:xfrm rot="18887726">
            <a:off x="3595859" y="2977782"/>
            <a:ext cx="81000" cy="81000"/>
          </a:xfrm>
          <a:prstGeom prst="teardrop">
            <a:avLst>
              <a:gd name="adj" fmla="val 173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25313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914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Quantitative Versuche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115CBCC-E180-4A7B-A301-DB0BCEF1918D}"/>
              </a:ext>
            </a:extLst>
          </p:cNvPr>
          <p:cNvGrpSpPr/>
          <p:nvPr/>
        </p:nvGrpSpPr>
        <p:grpSpPr>
          <a:xfrm rot="16200000">
            <a:off x="5390556" y="-414557"/>
            <a:ext cx="928788" cy="4616412"/>
            <a:chOff x="10736057" y="352734"/>
            <a:chExt cx="1238384" cy="615521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6F708C4-898A-4340-98A3-48C110EA61BA}"/>
                </a:ext>
              </a:extLst>
            </p:cNvPr>
            <p:cNvGrpSpPr/>
            <p:nvPr/>
          </p:nvGrpSpPr>
          <p:grpSpPr>
            <a:xfrm>
              <a:off x="10736057" y="352734"/>
              <a:ext cx="1238384" cy="6155216"/>
              <a:chOff x="10736057" y="352734"/>
              <a:chExt cx="1238384" cy="6155216"/>
            </a:xfrm>
          </p:grpSpPr>
          <p:sp>
            <p:nvSpPr>
              <p:cNvPr id="21" name="Freihandform 148">
                <a:extLst>
                  <a:ext uri="{FF2B5EF4-FFF2-40B4-BE49-F238E27FC236}">
                    <a16:creationId xmlns:a16="http://schemas.microsoft.com/office/drawing/2014/main" id="{2334C496-B829-42AC-A80B-E1F55D8B72C1}"/>
                  </a:ext>
                </a:extLst>
              </p:cNvPr>
              <p:cNvSpPr/>
              <p:nvPr/>
            </p:nvSpPr>
            <p:spPr>
              <a:xfrm rot="16200000">
                <a:off x="10805597" y="1926745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" name="Freihandform 158">
                <a:extLst>
                  <a:ext uri="{FF2B5EF4-FFF2-40B4-BE49-F238E27FC236}">
                    <a16:creationId xmlns:a16="http://schemas.microsoft.com/office/drawing/2014/main" id="{4A339024-F2D8-4D3D-8A07-316BB97934AB}"/>
                  </a:ext>
                </a:extLst>
              </p:cNvPr>
              <p:cNvSpPr/>
              <p:nvPr/>
            </p:nvSpPr>
            <p:spPr>
              <a:xfrm rot="16200000">
                <a:off x="10805591" y="3136185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" name="Freihandform 161">
                <a:extLst>
                  <a:ext uri="{FF2B5EF4-FFF2-40B4-BE49-F238E27FC236}">
                    <a16:creationId xmlns:a16="http://schemas.microsoft.com/office/drawing/2014/main" id="{6631C8C6-7B64-42B5-A46E-B5433F9D2E36}"/>
                  </a:ext>
                </a:extLst>
              </p:cNvPr>
              <p:cNvSpPr/>
              <p:nvPr/>
            </p:nvSpPr>
            <p:spPr>
              <a:xfrm rot="16200000">
                <a:off x="10805591" y="436817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4" name="Freihandform 164">
                <a:extLst>
                  <a:ext uri="{FF2B5EF4-FFF2-40B4-BE49-F238E27FC236}">
                    <a16:creationId xmlns:a16="http://schemas.microsoft.com/office/drawing/2014/main" id="{66984491-118A-4C88-8427-1F24F320EB68}"/>
                  </a:ext>
                </a:extLst>
              </p:cNvPr>
              <p:cNvSpPr/>
              <p:nvPr/>
            </p:nvSpPr>
            <p:spPr>
              <a:xfrm rot="16200000">
                <a:off x="10805591" y="5601980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" name="Freihandform 141">
                <a:extLst>
                  <a:ext uri="{FF2B5EF4-FFF2-40B4-BE49-F238E27FC236}">
                    <a16:creationId xmlns:a16="http://schemas.microsoft.com/office/drawing/2014/main" id="{B430C124-2EA2-4753-B28A-58A3DD2195DD}"/>
                  </a:ext>
                </a:extLst>
              </p:cNvPr>
              <p:cNvSpPr/>
              <p:nvPr/>
            </p:nvSpPr>
            <p:spPr>
              <a:xfrm rot="16200000">
                <a:off x="10805590" y="683360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6FF9BB3B-566A-4516-91E9-115B2816211B}"/>
                  </a:ext>
                </a:extLst>
              </p:cNvPr>
              <p:cNvGrpSpPr/>
              <p:nvPr/>
            </p:nvGrpSpPr>
            <p:grpSpPr>
              <a:xfrm rot="16200000">
                <a:off x="8426966" y="2960475"/>
                <a:ext cx="6155216" cy="939734"/>
                <a:chOff x="6106924" y="1660674"/>
                <a:chExt cx="6155216" cy="939734"/>
              </a:xfrm>
            </p:grpSpPr>
            <p:sp>
              <p:nvSpPr>
                <p:cNvPr id="27" name="Trapezoid 26">
                  <a:extLst>
                    <a:ext uri="{FF2B5EF4-FFF2-40B4-BE49-F238E27FC236}">
                      <a16:creationId xmlns:a16="http://schemas.microsoft.com/office/drawing/2014/main" id="{AA2ABCE7-9236-4B6B-AF86-7B4461EA8811}"/>
                    </a:ext>
                  </a:extLst>
                </p:cNvPr>
                <p:cNvSpPr/>
                <p:nvPr/>
              </p:nvSpPr>
              <p:spPr>
                <a:xfrm rot="10800000">
                  <a:off x="6681434" y="1882217"/>
                  <a:ext cx="5221490" cy="718191"/>
                </a:xfrm>
                <a:prstGeom prst="trapezoid">
                  <a:avLst>
                    <a:gd name="adj" fmla="val 90782"/>
                  </a:avLst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489E336D-6484-4074-BAB4-10DE028105B7}"/>
                    </a:ext>
                  </a:extLst>
                </p:cNvPr>
                <p:cNvSpPr/>
                <p:nvPr/>
              </p:nvSpPr>
              <p:spPr>
                <a:xfrm>
                  <a:off x="6106924" y="1799422"/>
                  <a:ext cx="5796000" cy="8280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9" name="Freihandform 43">
                  <a:extLst>
                    <a:ext uri="{FF2B5EF4-FFF2-40B4-BE49-F238E27FC236}">
                      <a16:creationId xmlns:a16="http://schemas.microsoft.com/office/drawing/2014/main" id="{992D10B0-6124-41F3-8082-9E9F544A4526}"/>
                    </a:ext>
                  </a:extLst>
                </p:cNvPr>
                <p:cNvSpPr/>
                <p:nvPr/>
              </p:nvSpPr>
              <p:spPr>
                <a:xfrm rot="5400000">
                  <a:off x="11979248" y="1670027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D36EBDFD-2B0E-4E8A-9098-5B64A0382916}"/>
                    </a:ext>
                  </a:extLst>
                </p:cNvPr>
                <p:cNvSpPr/>
                <p:nvPr/>
              </p:nvSpPr>
              <p:spPr>
                <a:xfrm rot="16200000">
                  <a:off x="6674642" y="16784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FE600E09-FD6B-4340-B059-A81FEC5D39E3}"/>
                    </a:ext>
                  </a:extLst>
                </p:cNvPr>
                <p:cNvGrpSpPr/>
                <p:nvPr/>
              </p:nvGrpSpPr>
              <p:grpSpPr>
                <a:xfrm rot="5400000">
                  <a:off x="6291846" y="1599844"/>
                  <a:ext cx="276225" cy="472473"/>
                  <a:chOff x="9372642" y="784896"/>
                  <a:chExt cx="276225" cy="472473"/>
                </a:xfrm>
              </p:grpSpPr>
              <p:sp>
                <p:nvSpPr>
                  <p:cNvPr id="38" name="Freihandform 44">
                    <a:extLst>
                      <a:ext uri="{FF2B5EF4-FFF2-40B4-BE49-F238E27FC236}">
                        <a16:creationId xmlns:a16="http://schemas.microsoft.com/office/drawing/2014/main" id="{4C6FA795-6080-4373-AD75-D9A67D33B4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74518" y="883020"/>
                    <a:ext cx="472473" cy="276225"/>
                  </a:xfrm>
                  <a:custGeom>
                    <a:avLst/>
                    <a:gdLst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2905 w 430530"/>
                      <a:gd name="connsiteY4" fmla="*/ 5715 h 276225"/>
                      <a:gd name="connsiteX5" fmla="*/ 0 w 430530"/>
                      <a:gd name="connsiteY5" fmla="*/ 0 h 27622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481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100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1000 w 430530"/>
                      <a:gd name="connsiteY4" fmla="*/ 0 h 276225"/>
                      <a:gd name="connsiteX5" fmla="*/ 0 w 430530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1686"/>
                      <a:gd name="connsiteY0" fmla="*/ 0 h 276225"/>
                      <a:gd name="connsiteX1" fmla="*/ 0 w 431686"/>
                      <a:gd name="connsiteY1" fmla="*/ 276225 h 276225"/>
                      <a:gd name="connsiteX2" fmla="*/ 394335 w 431686"/>
                      <a:gd name="connsiteY2" fmla="*/ 276225 h 276225"/>
                      <a:gd name="connsiteX3" fmla="*/ 430530 w 431686"/>
                      <a:gd name="connsiteY3" fmla="*/ 135255 h 276225"/>
                      <a:gd name="connsiteX4" fmla="*/ 381000 w 431686"/>
                      <a:gd name="connsiteY4" fmla="*/ 0 h 276225"/>
                      <a:gd name="connsiteX5" fmla="*/ 0 w 431686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2473" h="276225">
                        <a:moveTo>
                          <a:pt x="0" y="0"/>
                        </a:moveTo>
                        <a:lnTo>
                          <a:pt x="0" y="276225"/>
                        </a:lnTo>
                        <a:lnTo>
                          <a:pt x="394335" y="276225"/>
                        </a:lnTo>
                        <a:cubicBezTo>
                          <a:pt x="438785" y="274955"/>
                          <a:pt x="473710" y="227965"/>
                          <a:pt x="472440" y="133350"/>
                        </a:cubicBezTo>
                        <a:cubicBezTo>
                          <a:pt x="471170" y="38735"/>
                          <a:pt x="433705" y="1270"/>
                          <a:pt x="3810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804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39" name="Gerader Verbinder 38">
                    <a:extLst>
                      <a:ext uri="{FF2B5EF4-FFF2-40B4-BE49-F238E27FC236}">
                        <a16:creationId xmlns:a16="http://schemas.microsoft.com/office/drawing/2014/main" id="{A5DF47F0-10C9-45DA-B2D6-44E9018DC9C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9474768" y="928231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r Verbinder 39">
                    <a:extLst>
                      <a:ext uri="{FF2B5EF4-FFF2-40B4-BE49-F238E27FC236}">
                        <a16:creationId xmlns:a16="http://schemas.microsoft.com/office/drawing/2014/main" id="{8DDD65BE-6992-4E7E-8658-B0698191491A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9474768" y="98186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Gerader Verbinder 40">
                    <a:extLst>
                      <a:ext uri="{FF2B5EF4-FFF2-40B4-BE49-F238E27FC236}">
                        <a16:creationId xmlns:a16="http://schemas.microsoft.com/office/drawing/2014/main" id="{224B4DDE-020B-4F53-AD5C-D497DB080C2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9474768" y="1035522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91BD25F5-E135-4C6E-A48A-2E52205F07F8}"/>
                    </a:ext>
                  </a:extLst>
                </p:cNvPr>
                <p:cNvSpPr/>
                <p:nvPr/>
              </p:nvSpPr>
              <p:spPr>
                <a:xfrm rot="16200000">
                  <a:off x="11587976" y="16784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F03CA991-D121-4DCF-8635-C14E56225B67}"/>
                    </a:ext>
                  </a:extLst>
                </p:cNvPr>
                <p:cNvSpPr/>
                <p:nvPr/>
              </p:nvSpPr>
              <p:spPr>
                <a:xfrm rot="16200000">
                  <a:off x="7903640" y="1670731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CB71AF99-3B79-43E8-8EC5-779468C2AF4E}"/>
                    </a:ext>
                  </a:extLst>
                </p:cNvPr>
                <p:cNvSpPr/>
                <p:nvPr/>
              </p:nvSpPr>
              <p:spPr>
                <a:xfrm rot="16200000">
                  <a:off x="9139761" y="1660674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5E92D532-49CB-4EF9-B964-A32EF0191732}"/>
                    </a:ext>
                  </a:extLst>
                </p:cNvPr>
                <p:cNvSpPr/>
                <p:nvPr/>
              </p:nvSpPr>
              <p:spPr>
                <a:xfrm rot="16200000">
                  <a:off x="10348101" y="1664397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8614F671-9061-4E47-85B8-FD846DAF5704}"/>
                    </a:ext>
                  </a:extLst>
                </p:cNvPr>
                <p:cNvSpPr/>
                <p:nvPr/>
              </p:nvSpPr>
              <p:spPr>
                <a:xfrm>
                  <a:off x="8621213" y="2348391"/>
                  <a:ext cx="132643" cy="1326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76318DDA-2EE1-4B02-965A-EB16A64CB9C0}"/>
                    </a:ext>
                  </a:extLst>
                </p:cNvPr>
                <p:cNvSpPr/>
                <p:nvPr/>
              </p:nvSpPr>
              <p:spPr>
                <a:xfrm>
                  <a:off x="9852605" y="2342760"/>
                  <a:ext cx="132643" cy="13264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7882B20-96A0-4010-8EA2-E9862F6B9DC2}"/>
                </a:ext>
              </a:extLst>
            </p:cNvPr>
            <p:cNvGrpSpPr/>
            <p:nvPr/>
          </p:nvGrpSpPr>
          <p:grpSpPr>
            <a:xfrm>
              <a:off x="10907815" y="4234432"/>
              <a:ext cx="606692" cy="422104"/>
              <a:chOff x="3459112" y="4164651"/>
              <a:chExt cx="606692" cy="422104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D9AADB34-8548-4298-A0CE-8A9464AB16C4}"/>
                  </a:ext>
                </a:extLst>
              </p:cNvPr>
              <p:cNvSpPr/>
              <p:nvPr/>
            </p:nvSpPr>
            <p:spPr>
              <a:xfrm rot="10800000">
                <a:off x="3459112" y="4164651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905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57D1E108-D2B1-453E-9318-D237B2C840B1}"/>
                  </a:ext>
                </a:extLst>
              </p:cNvPr>
              <p:cNvSpPr/>
              <p:nvPr/>
            </p:nvSpPr>
            <p:spPr>
              <a:xfrm rot="5400000">
                <a:off x="3707872" y="4412081"/>
                <a:ext cx="117878" cy="117878"/>
              </a:xfrm>
              <a:prstGeom prst="ellipse">
                <a:avLst/>
              </a:prstGeom>
              <a:solidFill>
                <a:srgbClr val="385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CF1172D-F0C0-4200-9213-86524B841072}"/>
                </a:ext>
              </a:extLst>
            </p:cNvPr>
            <p:cNvGrpSpPr/>
            <p:nvPr/>
          </p:nvGrpSpPr>
          <p:grpSpPr>
            <a:xfrm>
              <a:off x="10900174" y="1790980"/>
              <a:ext cx="606692" cy="422104"/>
              <a:chOff x="3451471" y="1721199"/>
              <a:chExt cx="606692" cy="42210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C451153-3853-4DF1-AE48-B8E4FD85AF6D}"/>
                  </a:ext>
                </a:extLst>
              </p:cNvPr>
              <p:cNvSpPr/>
              <p:nvPr/>
            </p:nvSpPr>
            <p:spPr>
              <a:xfrm rot="10800000">
                <a:off x="3451471" y="1721199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774FB33-C48B-43C0-BD5B-A0E94D5DF6AA}"/>
                  </a:ext>
                </a:extLst>
              </p:cNvPr>
              <p:cNvSpPr/>
              <p:nvPr/>
            </p:nvSpPr>
            <p:spPr>
              <a:xfrm rot="5400000">
                <a:off x="3700231" y="1968629"/>
                <a:ext cx="117878" cy="11787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8974FAE-6D34-4AC5-A1AA-7DC37FE620C9}"/>
                </a:ext>
              </a:extLst>
            </p:cNvPr>
            <p:cNvGrpSpPr/>
            <p:nvPr/>
          </p:nvGrpSpPr>
          <p:grpSpPr>
            <a:xfrm>
              <a:off x="10907815" y="546416"/>
              <a:ext cx="606692" cy="422104"/>
              <a:chOff x="3459112" y="476635"/>
              <a:chExt cx="606692" cy="422104"/>
            </a:xfrm>
          </p:grpSpPr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2AB4966D-DD87-489E-9DBD-64456FE3DF88}"/>
                  </a:ext>
                </a:extLst>
              </p:cNvPr>
              <p:cNvSpPr/>
              <p:nvPr/>
            </p:nvSpPr>
            <p:spPr>
              <a:xfrm rot="10800000">
                <a:off x="3459112" y="47663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D966"/>
              </a:solidFill>
              <a:ln w="19050">
                <a:solidFill>
                  <a:srgbClr val="C5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38BE4965-999E-4180-8A84-91E573D6932D}"/>
                  </a:ext>
                </a:extLst>
              </p:cNvPr>
              <p:cNvSpPr/>
              <p:nvPr/>
            </p:nvSpPr>
            <p:spPr>
              <a:xfrm rot="5400000">
                <a:off x="3707872" y="724065"/>
                <a:ext cx="117878" cy="117878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1736233-E334-4184-8E8E-8EA293B0D5D7}"/>
                </a:ext>
              </a:extLst>
            </p:cNvPr>
            <p:cNvGrpSpPr/>
            <p:nvPr/>
          </p:nvGrpSpPr>
          <p:grpSpPr>
            <a:xfrm>
              <a:off x="10912555" y="5467368"/>
              <a:ext cx="606692" cy="422104"/>
              <a:chOff x="3463852" y="5397587"/>
              <a:chExt cx="606692" cy="422104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B48CFD81-F76A-4FB4-B81E-CBE3620B4052}"/>
                  </a:ext>
                </a:extLst>
              </p:cNvPr>
              <p:cNvSpPr/>
              <p:nvPr/>
            </p:nvSpPr>
            <p:spPr>
              <a:xfrm rot="10800000">
                <a:off x="3463852" y="5397587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E471F24-13C1-4707-8C92-C3BB147C21F1}"/>
                  </a:ext>
                </a:extLst>
              </p:cNvPr>
              <p:cNvSpPr/>
              <p:nvPr/>
            </p:nvSpPr>
            <p:spPr>
              <a:xfrm rot="5400000">
                <a:off x="3712612" y="5645017"/>
                <a:ext cx="117878" cy="11787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4712008-07F1-4FC2-AF90-68B8C12FB136}"/>
                </a:ext>
              </a:extLst>
            </p:cNvPr>
            <p:cNvGrpSpPr/>
            <p:nvPr/>
          </p:nvGrpSpPr>
          <p:grpSpPr>
            <a:xfrm>
              <a:off x="10900174" y="2997072"/>
              <a:ext cx="606692" cy="422104"/>
              <a:chOff x="3451471" y="2927291"/>
              <a:chExt cx="606692" cy="422104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E926D7B6-D57D-4E1E-B9CF-5F1491A842EB}"/>
                  </a:ext>
                </a:extLst>
              </p:cNvPr>
              <p:cNvSpPr/>
              <p:nvPr/>
            </p:nvSpPr>
            <p:spPr>
              <a:xfrm rot="10800000">
                <a:off x="3451471" y="2927291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DD5702F-2791-4B62-ABB2-861DBEDE47FF}"/>
                  </a:ext>
                </a:extLst>
              </p:cNvPr>
              <p:cNvSpPr/>
              <p:nvPr/>
            </p:nvSpPr>
            <p:spPr>
              <a:xfrm rot="5400000">
                <a:off x="3700231" y="3174721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EA82AA59-B650-479E-BA40-D16572C45456}"/>
              </a:ext>
            </a:extLst>
          </p:cNvPr>
          <p:cNvSpPr/>
          <p:nvPr/>
        </p:nvSpPr>
        <p:spPr>
          <a:xfrm>
            <a:off x="3193416" y="1797557"/>
            <a:ext cx="63620" cy="407518"/>
          </a:xfrm>
          <a:custGeom>
            <a:avLst/>
            <a:gdLst>
              <a:gd name="connsiteX0" fmla="*/ 0 w 84827"/>
              <a:gd name="connsiteY0" fmla="*/ 0 h 543357"/>
              <a:gd name="connsiteX1" fmla="*/ 18643 w 84827"/>
              <a:gd name="connsiteY1" fmla="*/ 0 h 543357"/>
              <a:gd name="connsiteX2" fmla="*/ 52401 w 84827"/>
              <a:gd name="connsiteY2" fmla="*/ 73926 h 543357"/>
              <a:gd name="connsiteX3" fmla="*/ 84827 w 84827"/>
              <a:gd name="connsiteY3" fmla="*/ 144933 h 543357"/>
              <a:gd name="connsiteX4" fmla="*/ 84827 w 84827"/>
              <a:gd name="connsiteY4" fmla="*/ 408379 h 543357"/>
              <a:gd name="connsiteX5" fmla="*/ 52401 w 84827"/>
              <a:gd name="connsiteY5" fmla="*/ 478884 h 543357"/>
              <a:gd name="connsiteX6" fmla="*/ 22750 w 84827"/>
              <a:gd name="connsiteY6" fmla="*/ 543357 h 543357"/>
              <a:gd name="connsiteX7" fmla="*/ 0 w 84827"/>
              <a:gd name="connsiteY7" fmla="*/ 543357 h 543357"/>
              <a:gd name="connsiteX8" fmla="*/ 0 w 84827"/>
              <a:gd name="connsiteY8" fmla="*/ 0 h 5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7" h="543357">
                <a:moveTo>
                  <a:pt x="0" y="0"/>
                </a:moveTo>
                <a:lnTo>
                  <a:pt x="18643" y="0"/>
                </a:lnTo>
                <a:lnTo>
                  <a:pt x="52401" y="73926"/>
                </a:lnTo>
                <a:lnTo>
                  <a:pt x="84827" y="144933"/>
                </a:lnTo>
                <a:lnTo>
                  <a:pt x="84827" y="408379"/>
                </a:lnTo>
                <a:lnTo>
                  <a:pt x="52401" y="478884"/>
                </a:lnTo>
                <a:lnTo>
                  <a:pt x="22750" y="543357"/>
                </a:lnTo>
                <a:lnTo>
                  <a:pt x="0" y="5433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79AF4DD-DEDB-48F0-B07A-345F3C262DE6}"/>
              </a:ext>
            </a:extLst>
          </p:cNvPr>
          <p:cNvSpPr/>
          <p:nvPr/>
        </p:nvSpPr>
        <p:spPr>
          <a:xfrm>
            <a:off x="2587706" y="1797374"/>
            <a:ext cx="608337" cy="40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F649211-C93D-40F3-BBC4-22A78238DC08}"/>
              </a:ext>
            </a:extLst>
          </p:cNvPr>
          <p:cNvGrpSpPr/>
          <p:nvPr/>
        </p:nvGrpSpPr>
        <p:grpSpPr>
          <a:xfrm>
            <a:off x="595736" y="1656541"/>
            <a:ext cx="2124087" cy="682931"/>
            <a:chOff x="1095099" y="256291"/>
            <a:chExt cx="2832116" cy="910575"/>
          </a:xfrm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D02CED1-7556-4A6F-BF9D-7843B5B70697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2E332513-E316-4C9F-9063-C015A7BD3936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FE8213F-C098-4A3F-8921-45EE40D93E8F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A22B697-B203-40B6-B5C3-1C1D8AEEE131}"/>
              </a:ext>
            </a:extLst>
          </p:cNvPr>
          <p:cNvGrpSpPr/>
          <p:nvPr/>
        </p:nvGrpSpPr>
        <p:grpSpPr>
          <a:xfrm rot="16200000">
            <a:off x="5962915" y="3503117"/>
            <a:ext cx="3308651" cy="918779"/>
            <a:chOff x="415249" y="4025463"/>
            <a:chExt cx="4411535" cy="1225039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9E515680-5E29-4C55-9307-6C371AB242B1}"/>
                </a:ext>
              </a:extLst>
            </p:cNvPr>
            <p:cNvGrpSpPr/>
            <p:nvPr/>
          </p:nvGrpSpPr>
          <p:grpSpPr>
            <a:xfrm>
              <a:off x="415249" y="4032006"/>
              <a:ext cx="3935236" cy="1218496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995E5F48-BAB5-4AD2-B97F-B8D4CAB4F123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E2F9CAC7-1152-485D-A8D2-07796890721E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490AD7F0-4F33-4EE6-BCED-2B91AE9273BA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D67D17B-5033-4C4A-92C7-D51DD466C124}"/>
                </a:ext>
              </a:extLst>
            </p:cNvPr>
            <p:cNvGrpSpPr/>
            <p:nvPr/>
          </p:nvGrpSpPr>
          <p:grpSpPr>
            <a:xfrm>
              <a:off x="765891" y="4025463"/>
              <a:ext cx="4060893" cy="1219459"/>
              <a:chOff x="1737997" y="3287677"/>
              <a:chExt cx="4060893" cy="121945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BCEE21D9-E90F-47E2-992D-17B948077D74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90051A35-8337-4540-BEBA-4CC05EC18347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A97865D8-055E-4852-8718-FE692DCA202B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D123D3D4-229F-4D4E-97A3-CF9F89B446FB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3C34E638-0163-4614-BE49-F6A08FFFEEA0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4214B9A9-37B3-46AF-9FB8-540494FC73ED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97374ECD-355D-4CF7-AE86-2B30C14F5D40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81362430-BF02-4D62-90C8-04DE97F317B3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524F4CFC-394A-46CE-BF8F-7594B4790C7E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56399603-8E26-4116-A271-DD9D9B93EB2B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F08AE2E4-C1FF-4299-BD55-0F99EEB137B2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15467BB8-B0A6-41ED-9CFD-B4212F64C4C9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2260E5DC-6694-4954-9C6B-45EE3D9DF540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E9CE06AA-7869-4EDF-A41C-C33554B98A36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789E3758-D340-404D-90E0-825A05A7749A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74905928-5C9D-4414-A46F-0A8634E6F502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E0F18961-2799-452E-AE3A-B78997E444EF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E7CC2E7A-F374-4FDA-BBDA-418499FE0C33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9DD5800A-F4B4-4354-A3E3-12ACA215A022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7ECE26A3-AB81-4E97-B507-09D7A94E1431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D422A04D-844C-4C9D-A6A4-5BAFFDC0BC5F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F6EFCD47-C45C-4265-938C-E57B70181C09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128D02FD-7F85-4885-8DD5-7EB9E9856898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id="{1ACBC06C-239F-4B0D-A522-BB1C3561BDEA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5B31B05-E1EC-4B26-AC86-7257D0381F55}"/>
              </a:ext>
            </a:extLst>
          </p:cNvPr>
          <p:cNvGrpSpPr/>
          <p:nvPr/>
        </p:nvGrpSpPr>
        <p:grpSpPr>
          <a:xfrm>
            <a:off x="1277948" y="1654388"/>
            <a:ext cx="2319261" cy="682931"/>
            <a:chOff x="2481618" y="1140215"/>
            <a:chExt cx="3092348" cy="910575"/>
          </a:xfrm>
        </p:grpSpPr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D331F33B-9203-45AB-A3B6-3AC767416337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63A09880-C358-4ED8-897B-0F1837B2D6F6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F1A282C3-4031-4E4B-962F-7A531969157A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A0FC3717-81DE-49F6-B7CF-42ED80761B9C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FF378278-344B-43C0-A03B-2C1132AFC370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B10C2CD4-5A94-4BCB-B3B3-7300E6AB4F7B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539793F7-5DE6-4088-A15B-407C97FBF0D1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8E5C6DA5-F90A-4686-80A9-395C3A08C7C2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2836B1E6-25CB-402F-8F24-06FA0DE150C8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FB0FDEE5-6FF7-44B5-8ECD-7AAF7AA9BFCC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A7B0CBCE-C0FC-46AB-8F98-F559581AB766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FDF8E60F-61B4-4C84-ACB2-0030B6EDF9A3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E408E5F6-EA3E-465B-BE0B-E3A7379E8B02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F2B07DF-11CA-41AB-8F92-9A73F8486ECE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D144136-F527-4193-B6AD-39DB8C35EF1B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BDF6E282-4001-4F7A-88F1-FCB1DA2276F4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B8EF4357-A968-4DDB-8AAE-83D2FE873C53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13C2BCB7-DAD0-49ED-8D1D-E78A02DA6C7B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029795F-F5AE-402E-AFA5-B16177D8D60D}"/>
              </a:ext>
            </a:extLst>
          </p:cNvPr>
          <p:cNvGrpSpPr/>
          <p:nvPr/>
        </p:nvGrpSpPr>
        <p:grpSpPr>
          <a:xfrm>
            <a:off x="8112983" y="1887170"/>
            <a:ext cx="348862" cy="229500"/>
            <a:chOff x="6860713" y="1904233"/>
            <a:chExt cx="465149" cy="306000"/>
          </a:xfrm>
        </p:grpSpPr>
        <p:sp>
          <p:nvSpPr>
            <p:cNvPr id="101" name="Freihandform 196">
              <a:extLst>
                <a:ext uri="{FF2B5EF4-FFF2-40B4-BE49-F238E27FC236}">
                  <a16:creationId xmlns:a16="http://schemas.microsoft.com/office/drawing/2014/main" id="{3D7742D4-B7E0-400F-8B1C-31E09D755E9E}"/>
                </a:ext>
              </a:extLst>
            </p:cNvPr>
            <p:cNvSpPr/>
            <p:nvPr/>
          </p:nvSpPr>
          <p:spPr>
            <a:xfrm>
              <a:off x="6860713" y="1904233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46F2969B-28BC-49C4-AEE1-D17BE59D51CD}"/>
                </a:ext>
              </a:extLst>
            </p:cNvPr>
            <p:cNvCxnSpPr/>
            <p:nvPr/>
          </p:nvCxnSpPr>
          <p:spPr>
            <a:xfrm flipH="1">
              <a:off x="6932651" y="1993760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99926F5C-3082-43EF-AAC0-4CF3AE83520B}"/>
                </a:ext>
              </a:extLst>
            </p:cNvPr>
            <p:cNvCxnSpPr/>
            <p:nvPr/>
          </p:nvCxnSpPr>
          <p:spPr>
            <a:xfrm flipH="1">
              <a:off x="6936089" y="2056426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347E186E-D3D5-4CF7-BE14-CEC8CAE59772}"/>
                </a:ext>
              </a:extLst>
            </p:cNvPr>
            <p:cNvCxnSpPr/>
            <p:nvPr/>
          </p:nvCxnSpPr>
          <p:spPr>
            <a:xfrm flipH="1">
              <a:off x="6936089" y="2118553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AE210D4A-89DC-4E93-998C-5C849AF6C18E}"/>
              </a:ext>
            </a:extLst>
          </p:cNvPr>
          <p:cNvGrpSpPr/>
          <p:nvPr/>
        </p:nvGrpSpPr>
        <p:grpSpPr>
          <a:xfrm rot="16200000">
            <a:off x="4112702" y="3502937"/>
            <a:ext cx="3308651" cy="918779"/>
            <a:chOff x="415249" y="4025463"/>
            <a:chExt cx="4411535" cy="1225039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3F313CFA-39C7-44E0-9253-37D442643E56}"/>
                </a:ext>
              </a:extLst>
            </p:cNvPr>
            <p:cNvGrpSpPr/>
            <p:nvPr/>
          </p:nvGrpSpPr>
          <p:grpSpPr>
            <a:xfrm>
              <a:off x="415249" y="4032006"/>
              <a:ext cx="3935236" cy="1218496"/>
              <a:chOff x="400813" y="3347815"/>
              <a:chExt cx="3935236" cy="1218496"/>
            </a:xfrm>
          </p:grpSpPr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B84B8073-18A9-442F-BAA3-DA034562121B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3" name="Rechteck 132">
                <a:extLst>
                  <a:ext uri="{FF2B5EF4-FFF2-40B4-BE49-F238E27FC236}">
                    <a16:creationId xmlns:a16="http://schemas.microsoft.com/office/drawing/2014/main" id="{26F1D405-BFED-4D35-999B-62E8C2575DFE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7C047812-A741-40A2-BD64-743C3857A093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22B2795A-B0FA-4DB9-8806-2DE4FAD9F2BB}"/>
                </a:ext>
              </a:extLst>
            </p:cNvPr>
            <p:cNvGrpSpPr/>
            <p:nvPr/>
          </p:nvGrpSpPr>
          <p:grpSpPr>
            <a:xfrm>
              <a:off x="765891" y="4025463"/>
              <a:ext cx="4060893" cy="1219459"/>
              <a:chOff x="1737997" y="3287677"/>
              <a:chExt cx="4060893" cy="1219459"/>
            </a:xfrm>
          </p:grpSpPr>
          <p:sp>
            <p:nvSpPr>
              <p:cNvPr id="108" name="Rechteck 107">
                <a:extLst>
                  <a:ext uri="{FF2B5EF4-FFF2-40B4-BE49-F238E27FC236}">
                    <a16:creationId xmlns:a16="http://schemas.microsoft.com/office/drawing/2014/main" id="{A9A6CE36-B8D1-4297-B60D-1BDC2AE57BEF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18839B90-7141-4FF9-AB08-27288C8A0299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610ACBD3-1258-4C6E-83ED-3199E83E8270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86447A99-9850-4DBD-B666-4BC4DC63D677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95C912FD-84C7-4F80-B06B-CC38B7FF06BB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07EBA153-8414-4148-83BE-AF54AF7A38D5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113">
                <a:extLst>
                  <a:ext uri="{FF2B5EF4-FFF2-40B4-BE49-F238E27FC236}">
                    <a16:creationId xmlns:a16="http://schemas.microsoft.com/office/drawing/2014/main" id="{9479734B-C618-4357-8393-09D8F1380CF1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ieren 114">
                <a:extLst>
                  <a:ext uri="{FF2B5EF4-FFF2-40B4-BE49-F238E27FC236}">
                    <a16:creationId xmlns:a16="http://schemas.microsoft.com/office/drawing/2014/main" id="{D612E063-6C2F-411F-8932-35B864C01957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116" name="Gerader Verbinder 115">
                  <a:extLst>
                    <a:ext uri="{FF2B5EF4-FFF2-40B4-BE49-F238E27FC236}">
                      <a16:creationId xmlns:a16="http://schemas.microsoft.com/office/drawing/2014/main" id="{680661CC-E6F6-4259-9C70-8EF71E671C0A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r Verbinder 116">
                  <a:extLst>
                    <a:ext uri="{FF2B5EF4-FFF2-40B4-BE49-F238E27FC236}">
                      <a16:creationId xmlns:a16="http://schemas.microsoft.com/office/drawing/2014/main" id="{E3264B0E-F878-4712-8937-02AE8680CE7F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691F8C13-0182-432E-BA30-D13860A407F2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AB21D9F5-6E7C-4AA4-AF59-08BD845D2F21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Gerader Verbinder 119">
                  <a:extLst>
                    <a:ext uri="{FF2B5EF4-FFF2-40B4-BE49-F238E27FC236}">
                      <a16:creationId xmlns:a16="http://schemas.microsoft.com/office/drawing/2014/main" id="{DC6A01DC-F612-4D00-A044-15111D16396D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Gerader Verbinder 120">
                  <a:extLst>
                    <a:ext uri="{FF2B5EF4-FFF2-40B4-BE49-F238E27FC236}">
                      <a16:creationId xmlns:a16="http://schemas.microsoft.com/office/drawing/2014/main" id="{A5DB5412-3047-4117-B1D7-6EABC4D6349B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Gerader Verbinder 121">
                  <a:extLst>
                    <a:ext uri="{FF2B5EF4-FFF2-40B4-BE49-F238E27FC236}">
                      <a16:creationId xmlns:a16="http://schemas.microsoft.com/office/drawing/2014/main" id="{8B160FF1-1117-4B2B-8365-41C6DBB51AAA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Gerader Verbinder 122">
                  <a:extLst>
                    <a:ext uri="{FF2B5EF4-FFF2-40B4-BE49-F238E27FC236}">
                      <a16:creationId xmlns:a16="http://schemas.microsoft.com/office/drawing/2014/main" id="{26A678ED-9D87-4E91-8006-D5A851A14980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Gerader Verbinder 123">
                  <a:extLst>
                    <a:ext uri="{FF2B5EF4-FFF2-40B4-BE49-F238E27FC236}">
                      <a16:creationId xmlns:a16="http://schemas.microsoft.com/office/drawing/2014/main" id="{DE11618E-824F-46C9-94A8-9A4DC8437F4A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Gerader Verbinder 124">
                  <a:extLst>
                    <a:ext uri="{FF2B5EF4-FFF2-40B4-BE49-F238E27FC236}">
                      <a16:creationId xmlns:a16="http://schemas.microsoft.com/office/drawing/2014/main" id="{41034788-DA65-4AB2-A9A4-C1B1778ACF13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Gerader Verbinder 125">
                  <a:extLst>
                    <a:ext uri="{FF2B5EF4-FFF2-40B4-BE49-F238E27FC236}">
                      <a16:creationId xmlns:a16="http://schemas.microsoft.com/office/drawing/2014/main" id="{4E2334EB-D8D0-4551-B66A-27FCBF34C760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>
                  <a:extLst>
                    <a:ext uri="{FF2B5EF4-FFF2-40B4-BE49-F238E27FC236}">
                      <a16:creationId xmlns:a16="http://schemas.microsoft.com/office/drawing/2014/main" id="{45E2B7D9-AB7D-4AD2-B642-875FE2897FFA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>
                  <a:extLst>
                    <a:ext uri="{FF2B5EF4-FFF2-40B4-BE49-F238E27FC236}">
                      <a16:creationId xmlns:a16="http://schemas.microsoft.com/office/drawing/2014/main" id="{718BF65D-773D-4BB1-BECC-8D269B30F00A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>
                  <a:extLst>
                    <a:ext uri="{FF2B5EF4-FFF2-40B4-BE49-F238E27FC236}">
                      <a16:creationId xmlns:a16="http://schemas.microsoft.com/office/drawing/2014/main" id="{E888F6A1-9EC2-4DEC-997A-ADBBB31EBABF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>
                  <a:extLst>
                    <a:ext uri="{FF2B5EF4-FFF2-40B4-BE49-F238E27FC236}">
                      <a16:creationId xmlns:a16="http://schemas.microsoft.com/office/drawing/2014/main" id="{83FC291D-8F4D-4C07-B9D0-80B18F06BD5F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Gerader Verbinder 130">
                  <a:extLst>
                    <a:ext uri="{FF2B5EF4-FFF2-40B4-BE49-F238E27FC236}">
                      <a16:creationId xmlns:a16="http://schemas.microsoft.com/office/drawing/2014/main" id="{D3E45C9D-BB54-4476-91EE-CAAF93CB4765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9074515-4099-4F31-9A50-DDD726FFCFCD}"/>
              </a:ext>
            </a:extLst>
          </p:cNvPr>
          <p:cNvGrpSpPr/>
          <p:nvPr/>
        </p:nvGrpSpPr>
        <p:grpSpPr>
          <a:xfrm rot="16200000">
            <a:off x="2271635" y="3503117"/>
            <a:ext cx="3308651" cy="918779"/>
            <a:chOff x="415249" y="4025463"/>
            <a:chExt cx="4411535" cy="1225039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1667D2EE-CEDA-4449-9659-016E4BFB3928}"/>
                </a:ext>
              </a:extLst>
            </p:cNvPr>
            <p:cNvGrpSpPr/>
            <p:nvPr/>
          </p:nvGrpSpPr>
          <p:grpSpPr>
            <a:xfrm>
              <a:off x="415249" y="4032006"/>
              <a:ext cx="3935236" cy="1218496"/>
              <a:chOff x="400813" y="3347815"/>
              <a:chExt cx="3935236" cy="1218496"/>
            </a:xfrm>
          </p:grpSpPr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811F8B8E-C065-4092-B999-3BFFCFC017F9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3C876ECC-8014-4ED7-A01D-87549BDDE952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4D3E6E0F-7B00-41CE-B3E1-6892EFEE573D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DF8A9445-8B0C-4468-BF7D-248421B134F8}"/>
                </a:ext>
              </a:extLst>
            </p:cNvPr>
            <p:cNvGrpSpPr/>
            <p:nvPr/>
          </p:nvGrpSpPr>
          <p:grpSpPr>
            <a:xfrm>
              <a:off x="765891" y="4025463"/>
              <a:ext cx="4060893" cy="1219459"/>
              <a:chOff x="1737997" y="3287677"/>
              <a:chExt cx="4060893" cy="1219459"/>
            </a:xfrm>
          </p:grpSpPr>
          <p:sp>
            <p:nvSpPr>
              <p:cNvPr id="138" name="Rechteck 137">
                <a:extLst>
                  <a:ext uri="{FF2B5EF4-FFF2-40B4-BE49-F238E27FC236}">
                    <a16:creationId xmlns:a16="http://schemas.microsoft.com/office/drawing/2014/main" id="{0BA07FEF-1D7B-4A41-9849-7A45C4B19464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B7E4702D-E48B-4130-86A6-E4B666C54E82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F513A55B-432D-4A9F-AD7F-63AFBAA16F85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41" name="Gerader Verbinder 140">
                <a:extLst>
                  <a:ext uri="{FF2B5EF4-FFF2-40B4-BE49-F238E27FC236}">
                    <a16:creationId xmlns:a16="http://schemas.microsoft.com/office/drawing/2014/main" id="{265534A4-EECE-4816-A3CA-C9C8068A786B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r Verbinder 141">
                <a:extLst>
                  <a:ext uri="{FF2B5EF4-FFF2-40B4-BE49-F238E27FC236}">
                    <a16:creationId xmlns:a16="http://schemas.microsoft.com/office/drawing/2014/main" id="{9A8E0E24-82CF-454C-B5F3-CE799DC6AE2D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r Verbinder 142">
                <a:extLst>
                  <a:ext uri="{FF2B5EF4-FFF2-40B4-BE49-F238E27FC236}">
                    <a16:creationId xmlns:a16="http://schemas.microsoft.com/office/drawing/2014/main" id="{C5E2A89C-F7B0-4D53-A31B-1D01A8EB70BD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r Verbinder 143">
                <a:extLst>
                  <a:ext uri="{FF2B5EF4-FFF2-40B4-BE49-F238E27FC236}">
                    <a16:creationId xmlns:a16="http://schemas.microsoft.com/office/drawing/2014/main" id="{7BE72505-48DE-42E9-94E6-E246B35BA412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" name="Gruppieren 144">
                <a:extLst>
                  <a:ext uri="{FF2B5EF4-FFF2-40B4-BE49-F238E27FC236}">
                    <a16:creationId xmlns:a16="http://schemas.microsoft.com/office/drawing/2014/main" id="{18A049DE-71B0-42D9-AD86-228681C5131D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146" name="Gerader Verbinder 145">
                  <a:extLst>
                    <a:ext uri="{FF2B5EF4-FFF2-40B4-BE49-F238E27FC236}">
                      <a16:creationId xmlns:a16="http://schemas.microsoft.com/office/drawing/2014/main" id="{486A8139-65C3-4418-831F-7E5CA41EB6BB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Gerader Verbinder 146">
                  <a:extLst>
                    <a:ext uri="{FF2B5EF4-FFF2-40B4-BE49-F238E27FC236}">
                      <a16:creationId xmlns:a16="http://schemas.microsoft.com/office/drawing/2014/main" id="{AB8E0614-ABCC-4AD2-9AB4-E7E19340D7A7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Gerader Verbinder 147">
                  <a:extLst>
                    <a:ext uri="{FF2B5EF4-FFF2-40B4-BE49-F238E27FC236}">
                      <a16:creationId xmlns:a16="http://schemas.microsoft.com/office/drawing/2014/main" id="{DD77A1A5-4411-4DAE-9CDB-8E1A8237E20E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Gerader Verbinder 148">
                  <a:extLst>
                    <a:ext uri="{FF2B5EF4-FFF2-40B4-BE49-F238E27FC236}">
                      <a16:creationId xmlns:a16="http://schemas.microsoft.com/office/drawing/2014/main" id="{502B3ED1-2A15-417F-81F3-35AF5B20A84F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Gerader Verbinder 149">
                  <a:extLst>
                    <a:ext uri="{FF2B5EF4-FFF2-40B4-BE49-F238E27FC236}">
                      <a16:creationId xmlns:a16="http://schemas.microsoft.com/office/drawing/2014/main" id="{C9BD115E-1D08-49B4-A3C9-C231DF178D78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r Verbinder 150">
                  <a:extLst>
                    <a:ext uri="{FF2B5EF4-FFF2-40B4-BE49-F238E27FC236}">
                      <a16:creationId xmlns:a16="http://schemas.microsoft.com/office/drawing/2014/main" id="{908EEFE7-534E-4683-B291-2A2D5C3EDCF5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Gerader Verbinder 151">
                  <a:extLst>
                    <a:ext uri="{FF2B5EF4-FFF2-40B4-BE49-F238E27FC236}">
                      <a16:creationId xmlns:a16="http://schemas.microsoft.com/office/drawing/2014/main" id="{169F6859-A7F1-4586-BE6B-D0DD3206560A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Gerader Verbinder 152">
                  <a:extLst>
                    <a:ext uri="{FF2B5EF4-FFF2-40B4-BE49-F238E27FC236}">
                      <a16:creationId xmlns:a16="http://schemas.microsoft.com/office/drawing/2014/main" id="{801B52EF-A2F5-4A16-A89F-17381DD9BE07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Gerader Verbinder 153">
                  <a:extLst>
                    <a:ext uri="{FF2B5EF4-FFF2-40B4-BE49-F238E27FC236}">
                      <a16:creationId xmlns:a16="http://schemas.microsoft.com/office/drawing/2014/main" id="{361516BF-0F85-4B75-A9FA-41A22589A09B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Gerader Verbinder 154">
                  <a:extLst>
                    <a:ext uri="{FF2B5EF4-FFF2-40B4-BE49-F238E27FC236}">
                      <a16:creationId xmlns:a16="http://schemas.microsoft.com/office/drawing/2014/main" id="{1587A7CF-DF6A-49A0-B6F9-E41D58D6AED9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Gerader Verbinder 155">
                  <a:extLst>
                    <a:ext uri="{FF2B5EF4-FFF2-40B4-BE49-F238E27FC236}">
                      <a16:creationId xmlns:a16="http://schemas.microsoft.com/office/drawing/2014/main" id="{07B864BC-833F-458E-910D-59C1C58B7F8E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Gerader Verbinder 156">
                  <a:extLst>
                    <a:ext uri="{FF2B5EF4-FFF2-40B4-BE49-F238E27FC236}">
                      <a16:creationId xmlns:a16="http://schemas.microsoft.com/office/drawing/2014/main" id="{1081E55E-3378-49F8-B5FA-F2B9FBFEE686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Gerader Verbinder 157">
                  <a:extLst>
                    <a:ext uri="{FF2B5EF4-FFF2-40B4-BE49-F238E27FC236}">
                      <a16:creationId xmlns:a16="http://schemas.microsoft.com/office/drawing/2014/main" id="{48351D4D-95ED-4D2F-AF3D-21DA66DD876A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Gerader Verbinder 158">
                  <a:extLst>
                    <a:ext uri="{FF2B5EF4-FFF2-40B4-BE49-F238E27FC236}">
                      <a16:creationId xmlns:a16="http://schemas.microsoft.com/office/drawing/2014/main" id="{C5342D15-42B5-42E9-9AE9-10DBDC919BE2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Gerader Verbinder 159">
                  <a:extLst>
                    <a:ext uri="{FF2B5EF4-FFF2-40B4-BE49-F238E27FC236}">
                      <a16:creationId xmlns:a16="http://schemas.microsoft.com/office/drawing/2014/main" id="{7839AA3E-FB7F-4D5A-91B0-F05A6C905424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Gerader Verbinder 160">
                  <a:extLst>
                    <a:ext uri="{FF2B5EF4-FFF2-40B4-BE49-F238E27FC236}">
                      <a16:creationId xmlns:a16="http://schemas.microsoft.com/office/drawing/2014/main" id="{34B913C9-9E71-427A-AFDA-9A5B41EA65F3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DA4BB51-6AAC-4EE7-8A8D-B9F2832ED833}"/>
              </a:ext>
            </a:extLst>
          </p:cNvPr>
          <p:cNvGrpSpPr/>
          <p:nvPr/>
        </p:nvGrpSpPr>
        <p:grpSpPr>
          <a:xfrm rot="16200000">
            <a:off x="3616097" y="3203068"/>
            <a:ext cx="2479743" cy="685857"/>
            <a:chOff x="-276140" y="3338804"/>
            <a:chExt cx="3306324" cy="914476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A5233E6C-60D0-49B2-9F34-E72A3E4C3679}"/>
                </a:ext>
              </a:extLst>
            </p:cNvPr>
            <p:cNvGrpSpPr/>
            <p:nvPr/>
          </p:nvGrpSpPr>
          <p:grpSpPr>
            <a:xfrm>
              <a:off x="-276140" y="3338804"/>
              <a:ext cx="2832116" cy="910575"/>
              <a:chOff x="1095099" y="256291"/>
              <a:chExt cx="2832116" cy="910575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D70EC953-902B-4046-815D-EEC6716D7E3E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C883C17A-9155-4BAE-8BDB-6B1D57FDD150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7A98E0A2-7B58-4526-A5F1-6578CAE2ACDA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14303F22-0A3A-4E79-A675-8127A873DB77}"/>
                </a:ext>
              </a:extLst>
            </p:cNvPr>
            <p:cNvGrpSpPr/>
            <p:nvPr/>
          </p:nvGrpSpPr>
          <p:grpSpPr>
            <a:xfrm>
              <a:off x="-62164" y="3342705"/>
              <a:ext cx="3092348" cy="910575"/>
              <a:chOff x="2481618" y="1140215"/>
              <a:chExt cx="3092348" cy="910575"/>
            </a:xfrm>
          </p:grpSpPr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FF87D3D5-10A5-4BB2-8163-75F36286DA47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73" name="Gruppieren 172">
                <a:extLst>
                  <a:ext uri="{FF2B5EF4-FFF2-40B4-BE49-F238E27FC236}">
                    <a16:creationId xmlns:a16="http://schemas.microsoft.com/office/drawing/2014/main" id="{6D145330-975D-4C62-8115-59ADE8C76EE8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80" name="Gerader Verbinder 179">
                  <a:extLst>
                    <a:ext uri="{FF2B5EF4-FFF2-40B4-BE49-F238E27FC236}">
                      <a16:creationId xmlns:a16="http://schemas.microsoft.com/office/drawing/2014/main" id="{D7F94E81-59F7-4614-8981-497AE4743C53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Gerader Verbinder 180">
                  <a:extLst>
                    <a:ext uri="{FF2B5EF4-FFF2-40B4-BE49-F238E27FC236}">
                      <a16:creationId xmlns:a16="http://schemas.microsoft.com/office/drawing/2014/main" id="{2D1964FB-68DF-4A4C-BDCE-88923EBAB1DB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Gerader Verbinder 181">
                  <a:extLst>
                    <a:ext uri="{FF2B5EF4-FFF2-40B4-BE49-F238E27FC236}">
                      <a16:creationId xmlns:a16="http://schemas.microsoft.com/office/drawing/2014/main" id="{901DC05E-D572-406E-88ED-6564C49F5447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Gerader Verbinder 182">
                  <a:extLst>
                    <a:ext uri="{FF2B5EF4-FFF2-40B4-BE49-F238E27FC236}">
                      <a16:creationId xmlns:a16="http://schemas.microsoft.com/office/drawing/2014/main" id="{35DF8B7E-54F9-4C1D-927B-E81178BC609B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Gerader Verbinder 183">
                  <a:extLst>
                    <a:ext uri="{FF2B5EF4-FFF2-40B4-BE49-F238E27FC236}">
                      <a16:creationId xmlns:a16="http://schemas.microsoft.com/office/drawing/2014/main" id="{FBD9D077-2AB8-495C-8137-97020ED1EF86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r Verbinder 184">
                  <a:extLst>
                    <a:ext uri="{FF2B5EF4-FFF2-40B4-BE49-F238E27FC236}">
                      <a16:creationId xmlns:a16="http://schemas.microsoft.com/office/drawing/2014/main" id="{81D21477-A09B-4858-81C4-C7018D883C1D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Gerader Verbinder 185">
                  <a:extLst>
                    <a:ext uri="{FF2B5EF4-FFF2-40B4-BE49-F238E27FC236}">
                      <a16:creationId xmlns:a16="http://schemas.microsoft.com/office/drawing/2014/main" id="{F9F2AA2B-9B85-47F9-8142-BF09B49BB1A2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Gerader Verbinder 186">
                  <a:extLst>
                    <a:ext uri="{FF2B5EF4-FFF2-40B4-BE49-F238E27FC236}">
                      <a16:creationId xmlns:a16="http://schemas.microsoft.com/office/drawing/2014/main" id="{61E99AA4-D8A7-481C-B612-BD4D4616EECB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Gerader Verbinder 187">
                  <a:extLst>
                    <a:ext uri="{FF2B5EF4-FFF2-40B4-BE49-F238E27FC236}">
                      <a16:creationId xmlns:a16="http://schemas.microsoft.com/office/drawing/2014/main" id="{61B7CEF8-98A2-4087-8F1A-AF9D3AFE020E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Gerader Verbinder 188">
                  <a:extLst>
                    <a:ext uri="{FF2B5EF4-FFF2-40B4-BE49-F238E27FC236}">
                      <a16:creationId xmlns:a16="http://schemas.microsoft.com/office/drawing/2014/main" id="{76F9CE39-514A-4904-AD21-E89964B4A1F1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546665DC-779A-49C7-BC85-75925D07A199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5" name="Rechteck 174">
                <a:extLst>
                  <a:ext uri="{FF2B5EF4-FFF2-40B4-BE49-F238E27FC236}">
                    <a16:creationId xmlns:a16="http://schemas.microsoft.com/office/drawing/2014/main" id="{80CC5A31-E0B6-4415-B1E2-E231004CED50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6" name="Gerader Verbinder 175">
                <a:extLst>
                  <a:ext uri="{FF2B5EF4-FFF2-40B4-BE49-F238E27FC236}">
                    <a16:creationId xmlns:a16="http://schemas.microsoft.com/office/drawing/2014/main" id="{26AAA6BA-8472-4861-9103-51D3E08BFD15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r Verbinder 176">
                <a:extLst>
                  <a:ext uri="{FF2B5EF4-FFF2-40B4-BE49-F238E27FC236}">
                    <a16:creationId xmlns:a16="http://schemas.microsoft.com/office/drawing/2014/main" id="{683781C0-B31F-4739-A648-524A9A8E95B1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r Verbinder 177">
                <a:extLst>
                  <a:ext uri="{FF2B5EF4-FFF2-40B4-BE49-F238E27FC236}">
                    <a16:creationId xmlns:a16="http://schemas.microsoft.com/office/drawing/2014/main" id="{944B670C-9566-491D-B629-B887B8B8E0B9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FBE4C0BF-B521-46DF-9E80-33290C368DEC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9428F19-5E5C-48C6-A5D8-026435044F2B}"/>
              </a:ext>
            </a:extLst>
          </p:cNvPr>
          <p:cNvGrpSpPr/>
          <p:nvPr/>
        </p:nvGrpSpPr>
        <p:grpSpPr>
          <a:xfrm rot="16200000">
            <a:off x="5446243" y="3204671"/>
            <a:ext cx="2479743" cy="685857"/>
            <a:chOff x="-276140" y="3338804"/>
            <a:chExt cx="3306324" cy="914476"/>
          </a:xfrm>
        </p:grpSpPr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000BD9DD-4640-4E0F-91A6-A26D553B8A2E}"/>
                </a:ext>
              </a:extLst>
            </p:cNvPr>
            <p:cNvGrpSpPr/>
            <p:nvPr/>
          </p:nvGrpSpPr>
          <p:grpSpPr>
            <a:xfrm>
              <a:off x="-276140" y="3338804"/>
              <a:ext cx="2832116" cy="910575"/>
              <a:chOff x="1095099" y="256291"/>
              <a:chExt cx="2832116" cy="910575"/>
            </a:xfrm>
          </p:grpSpPr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9C0354CA-1A9A-4DF2-94FE-1F0CAF037D2B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12" name="Rechteck 211">
                <a:extLst>
                  <a:ext uri="{FF2B5EF4-FFF2-40B4-BE49-F238E27FC236}">
                    <a16:creationId xmlns:a16="http://schemas.microsoft.com/office/drawing/2014/main" id="{C7EA40F6-00D8-4915-9925-A5CF519ADD4A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32B301B3-7453-4311-AFDB-4DDA62619CD1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1D74E8D5-1B9B-4E3D-BAC6-4CB274FDA210}"/>
                </a:ext>
              </a:extLst>
            </p:cNvPr>
            <p:cNvGrpSpPr/>
            <p:nvPr/>
          </p:nvGrpSpPr>
          <p:grpSpPr>
            <a:xfrm>
              <a:off x="-62164" y="3342705"/>
              <a:ext cx="3092348" cy="910575"/>
              <a:chOff x="2481618" y="1140215"/>
              <a:chExt cx="3092348" cy="910575"/>
            </a:xfrm>
          </p:grpSpPr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CF698889-BFF6-4C3E-89FB-A6D7F715B255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94" name="Gruppieren 193">
                <a:extLst>
                  <a:ext uri="{FF2B5EF4-FFF2-40B4-BE49-F238E27FC236}">
                    <a16:creationId xmlns:a16="http://schemas.microsoft.com/office/drawing/2014/main" id="{8EBC0E1F-D992-4545-881C-705B67CEA8B8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6BBDD8EB-4177-4233-A318-6233A93AADA7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Gerader Verbinder 201">
                  <a:extLst>
                    <a:ext uri="{FF2B5EF4-FFF2-40B4-BE49-F238E27FC236}">
                      <a16:creationId xmlns:a16="http://schemas.microsoft.com/office/drawing/2014/main" id="{91F076FA-C848-4F98-B04D-F708D7875E41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r Verbinder 202">
                  <a:extLst>
                    <a:ext uri="{FF2B5EF4-FFF2-40B4-BE49-F238E27FC236}">
                      <a16:creationId xmlns:a16="http://schemas.microsoft.com/office/drawing/2014/main" id="{C6AB295D-6853-4BB1-9F53-23E268440699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Gerader Verbinder 203">
                  <a:extLst>
                    <a:ext uri="{FF2B5EF4-FFF2-40B4-BE49-F238E27FC236}">
                      <a16:creationId xmlns:a16="http://schemas.microsoft.com/office/drawing/2014/main" id="{A4598E96-F566-45AF-AB60-6659CA9B3343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Gerader Verbinder 204">
                  <a:extLst>
                    <a:ext uri="{FF2B5EF4-FFF2-40B4-BE49-F238E27FC236}">
                      <a16:creationId xmlns:a16="http://schemas.microsoft.com/office/drawing/2014/main" id="{0EB30D05-FFFF-4E18-979D-16D27462397C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Gerader Verbinder 205">
                  <a:extLst>
                    <a:ext uri="{FF2B5EF4-FFF2-40B4-BE49-F238E27FC236}">
                      <a16:creationId xmlns:a16="http://schemas.microsoft.com/office/drawing/2014/main" id="{10300EE5-AF00-48A1-957E-CF78469EC536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Gerader Verbinder 206">
                  <a:extLst>
                    <a:ext uri="{FF2B5EF4-FFF2-40B4-BE49-F238E27FC236}">
                      <a16:creationId xmlns:a16="http://schemas.microsoft.com/office/drawing/2014/main" id="{7F3640B7-FB3F-4B63-9EAF-A8B508129850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>
                  <a:extLst>
                    <a:ext uri="{FF2B5EF4-FFF2-40B4-BE49-F238E27FC236}">
                      <a16:creationId xmlns:a16="http://schemas.microsoft.com/office/drawing/2014/main" id="{C2F4D9D8-A083-426B-AF87-AB54AC52A8A6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>
                  <a:extLst>
                    <a:ext uri="{FF2B5EF4-FFF2-40B4-BE49-F238E27FC236}">
                      <a16:creationId xmlns:a16="http://schemas.microsoft.com/office/drawing/2014/main" id="{2CA614D5-4FCD-4B72-82AE-2B686713916A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>
                  <a:extLst>
                    <a:ext uri="{FF2B5EF4-FFF2-40B4-BE49-F238E27FC236}">
                      <a16:creationId xmlns:a16="http://schemas.microsoft.com/office/drawing/2014/main" id="{98F03CE2-7F56-4A09-8A61-48FCB612194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Rechteck 194">
                <a:extLst>
                  <a:ext uri="{FF2B5EF4-FFF2-40B4-BE49-F238E27FC236}">
                    <a16:creationId xmlns:a16="http://schemas.microsoft.com/office/drawing/2014/main" id="{5E90AFF9-5DE8-4F07-ADF0-0D20672EC5C9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6" name="Rechteck 195">
                <a:extLst>
                  <a:ext uri="{FF2B5EF4-FFF2-40B4-BE49-F238E27FC236}">
                    <a16:creationId xmlns:a16="http://schemas.microsoft.com/office/drawing/2014/main" id="{7AF65FD9-2661-494C-A773-AF8E2F1AFC7E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97" name="Gerader Verbinder 196">
                <a:extLst>
                  <a:ext uri="{FF2B5EF4-FFF2-40B4-BE49-F238E27FC236}">
                    <a16:creationId xmlns:a16="http://schemas.microsoft.com/office/drawing/2014/main" id="{3EBEABE2-B88A-4CD2-B802-EC9230F2602A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>
                <a:extLst>
                  <a:ext uri="{FF2B5EF4-FFF2-40B4-BE49-F238E27FC236}">
                    <a16:creationId xmlns:a16="http://schemas.microsoft.com/office/drawing/2014/main" id="{498BBE7F-54C3-4223-8554-EC40C2C5DA2D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>
                <a:extLst>
                  <a:ext uri="{FF2B5EF4-FFF2-40B4-BE49-F238E27FC236}">
                    <a16:creationId xmlns:a16="http://schemas.microsoft.com/office/drawing/2014/main" id="{C55B49AD-F621-4F8F-A384-359003C12329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19B641DC-B52E-4F8C-B2F3-BBD64C483974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411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4973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Lösen von Gasen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58D8052-4AB4-4970-A759-B1525CA7FE98}"/>
              </a:ext>
            </a:extLst>
          </p:cNvPr>
          <p:cNvGrpSpPr/>
          <p:nvPr/>
        </p:nvGrpSpPr>
        <p:grpSpPr>
          <a:xfrm>
            <a:off x="606026" y="4839541"/>
            <a:ext cx="2124087" cy="682931"/>
            <a:chOff x="1095099" y="256291"/>
            <a:chExt cx="2832116" cy="910575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CF0949E-7FE3-44DB-972A-1A0C11D957CA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B204B9F-AA2B-49CD-B219-552EA8C6759A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D642FC2-4C63-4D25-B655-1902FBA8094E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2428A5C-A202-4B9C-9BEA-D0F6E70FBEB3}"/>
              </a:ext>
            </a:extLst>
          </p:cNvPr>
          <p:cNvSpPr/>
          <p:nvPr/>
        </p:nvSpPr>
        <p:spPr>
          <a:xfrm rot="5400000">
            <a:off x="4601824" y="4159991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07ECD1A-B279-49C2-A5F8-2FB3CF980E70}"/>
              </a:ext>
            </a:extLst>
          </p:cNvPr>
          <p:cNvSpPr/>
          <p:nvPr/>
        </p:nvSpPr>
        <p:spPr>
          <a:xfrm rot="5400000">
            <a:off x="4245103" y="3670187"/>
            <a:ext cx="846525" cy="62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014C583-D92C-4405-B733-DEF845264B27}"/>
              </a:ext>
            </a:extLst>
          </p:cNvPr>
          <p:cNvGrpSpPr/>
          <p:nvPr/>
        </p:nvGrpSpPr>
        <p:grpSpPr>
          <a:xfrm rot="5400000">
            <a:off x="3195800" y="1203846"/>
            <a:ext cx="2951427" cy="913872"/>
            <a:chOff x="400813" y="3347815"/>
            <a:chExt cx="3935236" cy="1218496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1B57222-4061-4B86-B992-D40A09F1AC1B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D1F5E20-B4C5-44A3-9710-9EA87D754FCC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18ACC9E-C9B2-489A-B865-EC0734805729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7DF8895-EFCC-4755-ACE5-90CF626E2A87}"/>
              </a:ext>
            </a:extLst>
          </p:cNvPr>
          <p:cNvGrpSpPr/>
          <p:nvPr/>
        </p:nvGrpSpPr>
        <p:grpSpPr>
          <a:xfrm>
            <a:off x="2060458" y="4843552"/>
            <a:ext cx="2319261" cy="682931"/>
            <a:chOff x="2481618" y="1140215"/>
            <a:chExt cx="3092348" cy="910575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15144EE3-568C-476E-895A-494C35F19454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4E72F7F2-4365-46F8-A54C-AAE64363E937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DBCB43E7-54BD-4515-8191-4B1DDCB7F993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2B376BCC-214D-4CAB-8FB1-2E9C758E8B94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3032A25F-0B7F-440D-A95C-021D17953179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243BF737-8D98-42CD-ADF5-9C137A87A315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8BB637E3-C264-40C9-8E88-61334CD26196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26B1193F-D054-4C60-A80F-2F4EBCE4F83E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B21A7CFE-2D15-4A48-9284-44D750884BFE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FDD4845-A6CD-4AA4-85F2-22158BFC54C4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542E9188-D991-4EB6-99AB-C9612ABA3B89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887946A1-833C-4CB0-9FE8-EED91D6E561A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C7810C78-076E-44C2-8C82-07E3C35B33C8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0BB9C8CE-C9E7-420F-B0A2-461BB68054EB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A7B8DB8-5B2A-4784-AC46-246567D8C6CB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1A462D39-EE17-4879-89D5-CEC94EB5D457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DFB05470-0788-47CF-805E-851A899E4BF7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1A7E2FFF-D15A-4683-9BC7-C7FEB52BD019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2E8927B-5703-45AE-ACB0-56B51BD54103}"/>
              </a:ext>
            </a:extLst>
          </p:cNvPr>
          <p:cNvGrpSpPr/>
          <p:nvPr/>
        </p:nvGrpSpPr>
        <p:grpSpPr>
          <a:xfrm>
            <a:off x="4329603" y="4839726"/>
            <a:ext cx="556862" cy="827969"/>
            <a:chOff x="8635570" y="4316942"/>
            <a:chExt cx="742482" cy="1103959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4AD8B0D1-1143-4344-82DD-479E982DD098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65" name="Freihandform 84">
                <a:extLst>
                  <a:ext uri="{FF2B5EF4-FFF2-40B4-BE49-F238E27FC236}">
                    <a16:creationId xmlns:a16="http://schemas.microsoft.com/office/drawing/2014/main" id="{1F34DFC3-3183-400E-99F1-74279C2617C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6" name="Freihandform 85">
                <a:extLst>
                  <a:ext uri="{FF2B5EF4-FFF2-40B4-BE49-F238E27FC236}">
                    <a16:creationId xmlns:a16="http://schemas.microsoft.com/office/drawing/2014/main" id="{2F0D12CD-C7DA-47A0-9061-46B0A1E5E784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773DF38C-2346-46A0-9E2D-5BD48E56AD77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8" name="Freihandform 87">
                <a:extLst>
                  <a:ext uri="{FF2B5EF4-FFF2-40B4-BE49-F238E27FC236}">
                    <a16:creationId xmlns:a16="http://schemas.microsoft.com/office/drawing/2014/main" id="{C3F1ABDE-E669-4081-B7FE-FC8EE0613740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72FB7AFD-2B13-4FC5-B091-B616F0209B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725053CA-8144-48A4-9C19-2955216E20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87EAC5A7-B3EC-4CB6-873C-C78D9EF9975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5A162118-071F-4B8A-836E-BDB5AE11B0B6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D0CAAF-4364-45C7-964A-551EC9B92335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9313F856-D7B7-4DF6-8DE1-4A1EE8083D95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4728F5BD-0618-44FA-B036-3FB5F0363F8F}"/>
              </a:ext>
            </a:extLst>
          </p:cNvPr>
          <p:cNvCxnSpPr>
            <a:cxnSpLocks/>
          </p:cNvCxnSpPr>
          <p:nvPr/>
        </p:nvCxnSpPr>
        <p:spPr>
          <a:xfrm>
            <a:off x="5422106" y="1214439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0B116FE7-0BA3-41BA-A0F3-970F08891927}"/>
              </a:ext>
            </a:extLst>
          </p:cNvPr>
          <p:cNvSpPr/>
          <p:nvPr/>
        </p:nvSpPr>
        <p:spPr>
          <a:xfrm rot="5400000">
            <a:off x="6130793" y="4159991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B2775D82-A51B-4BAB-8BFA-823E3116C3FF}"/>
              </a:ext>
            </a:extLst>
          </p:cNvPr>
          <p:cNvSpPr/>
          <p:nvPr/>
        </p:nvSpPr>
        <p:spPr>
          <a:xfrm rot="5400000">
            <a:off x="5774072" y="3670187"/>
            <a:ext cx="846525" cy="62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85D54FE8-5680-4D00-987D-22E2D2B39D51}"/>
              </a:ext>
            </a:extLst>
          </p:cNvPr>
          <p:cNvGrpSpPr/>
          <p:nvPr/>
        </p:nvGrpSpPr>
        <p:grpSpPr>
          <a:xfrm rot="5400000">
            <a:off x="4705848" y="1388417"/>
            <a:ext cx="2951427" cy="913872"/>
            <a:chOff x="400813" y="3347815"/>
            <a:chExt cx="3935236" cy="1218496"/>
          </a:xfrm>
        </p:grpSpPr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2D2DF011-A254-4070-8D05-B96F2DC53C19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126F1C0C-E263-406F-9218-4BF6786F1B6B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1C9BA48E-603C-4C75-9BB0-16B955F3E2DD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DA12EADC-EE2D-45C1-AB03-53A992268C55}"/>
              </a:ext>
            </a:extLst>
          </p:cNvPr>
          <p:cNvGrpSpPr/>
          <p:nvPr/>
        </p:nvGrpSpPr>
        <p:grpSpPr>
          <a:xfrm rot="5400000">
            <a:off x="4676328" y="2910892"/>
            <a:ext cx="3045670" cy="914594"/>
            <a:chOff x="1737997" y="3287677"/>
            <a:chExt cx="4060893" cy="1219459"/>
          </a:xfrm>
        </p:grpSpPr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2A358667-B902-48A9-B180-D026E81B5D83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0C7D624B-94F7-4585-95FF-06B2C6325307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48BC380E-58D2-4CB0-ADA3-6A74E86D796F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48" name="Gerader Verbinder 147">
              <a:extLst>
                <a:ext uri="{FF2B5EF4-FFF2-40B4-BE49-F238E27FC236}">
                  <a16:creationId xmlns:a16="http://schemas.microsoft.com/office/drawing/2014/main" id="{14582356-7568-4E7A-B389-BE52DFB1989E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r Verbinder 148">
              <a:extLst>
                <a:ext uri="{FF2B5EF4-FFF2-40B4-BE49-F238E27FC236}">
                  <a16:creationId xmlns:a16="http://schemas.microsoft.com/office/drawing/2014/main" id="{D77B77F6-1ADA-4D74-87CB-22BDC45017AB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r Verbinder 149">
              <a:extLst>
                <a:ext uri="{FF2B5EF4-FFF2-40B4-BE49-F238E27FC236}">
                  <a16:creationId xmlns:a16="http://schemas.microsoft.com/office/drawing/2014/main" id="{1F6F4807-66DF-4AB9-B355-07004AC4E9D8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>
              <a:extLst>
                <a:ext uri="{FF2B5EF4-FFF2-40B4-BE49-F238E27FC236}">
                  <a16:creationId xmlns:a16="http://schemas.microsoft.com/office/drawing/2014/main" id="{3A0F9F13-30C6-4A4D-B90D-251B52B7F5C1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B57FC391-FE5A-4778-BF14-B0FEF221E3A2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153" name="Gerader Verbinder 152">
                <a:extLst>
                  <a:ext uri="{FF2B5EF4-FFF2-40B4-BE49-F238E27FC236}">
                    <a16:creationId xmlns:a16="http://schemas.microsoft.com/office/drawing/2014/main" id="{2B04F689-AA6E-48A3-8093-DB5D3D709DFF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B5F9BF2C-F023-421D-A7E2-5D5B89C73CF9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8AB5006D-61D0-446D-A326-C45B96A49B2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r Verbinder 155">
                <a:extLst>
                  <a:ext uri="{FF2B5EF4-FFF2-40B4-BE49-F238E27FC236}">
                    <a16:creationId xmlns:a16="http://schemas.microsoft.com/office/drawing/2014/main" id="{5410E980-2230-4A73-9792-B366E7E43661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EE8AFB41-01E8-4EA6-9B09-74C9363D7CD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r Verbinder 157">
                <a:extLst>
                  <a:ext uri="{FF2B5EF4-FFF2-40B4-BE49-F238E27FC236}">
                    <a16:creationId xmlns:a16="http://schemas.microsoft.com/office/drawing/2014/main" id="{7EFB838D-A321-4CA0-BBEC-6A010338559B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r Verbinder 158">
                <a:extLst>
                  <a:ext uri="{FF2B5EF4-FFF2-40B4-BE49-F238E27FC236}">
                    <a16:creationId xmlns:a16="http://schemas.microsoft.com/office/drawing/2014/main" id="{1855DBFE-0BAC-4D86-AC54-7656A8E1BD70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r Verbinder 159">
                <a:extLst>
                  <a:ext uri="{FF2B5EF4-FFF2-40B4-BE49-F238E27FC236}">
                    <a16:creationId xmlns:a16="http://schemas.microsoft.com/office/drawing/2014/main" id="{4D6100EB-32F8-4908-A318-B884744BD4B4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r Verbinder 160">
                <a:extLst>
                  <a:ext uri="{FF2B5EF4-FFF2-40B4-BE49-F238E27FC236}">
                    <a16:creationId xmlns:a16="http://schemas.microsoft.com/office/drawing/2014/main" id="{ED49E074-FFB2-483F-889E-EA6211F3818D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r Verbinder 161">
                <a:extLst>
                  <a:ext uri="{FF2B5EF4-FFF2-40B4-BE49-F238E27FC236}">
                    <a16:creationId xmlns:a16="http://schemas.microsoft.com/office/drawing/2014/main" id="{99FD8D3A-5686-4BDB-99F4-D3C9E0BDBAA6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05A67A1C-85F8-41E3-8512-D7DC59A389E3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r Verbinder 163">
                <a:extLst>
                  <a:ext uri="{FF2B5EF4-FFF2-40B4-BE49-F238E27FC236}">
                    <a16:creationId xmlns:a16="http://schemas.microsoft.com/office/drawing/2014/main" id="{13C4F61B-967D-49CE-8C1B-56B5E3573D7D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r Verbinder 164">
                <a:extLst>
                  <a:ext uri="{FF2B5EF4-FFF2-40B4-BE49-F238E27FC236}">
                    <a16:creationId xmlns:a16="http://schemas.microsoft.com/office/drawing/2014/main" id="{7A055035-49CA-4315-A32E-F06C3026B40D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58AA60CD-6CA2-4767-89B1-49903E5FFE2B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53F0B53F-110C-4D33-9389-01FDAAEE51C2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r Verbinder 167">
                <a:extLst>
                  <a:ext uri="{FF2B5EF4-FFF2-40B4-BE49-F238E27FC236}">
                    <a16:creationId xmlns:a16="http://schemas.microsoft.com/office/drawing/2014/main" id="{770E2B68-4850-4AC8-AD4A-9BCE9641010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C2264693-A2EC-44B5-BEB2-E6C1003F7554}"/>
              </a:ext>
            </a:extLst>
          </p:cNvPr>
          <p:cNvGrpSpPr/>
          <p:nvPr/>
        </p:nvGrpSpPr>
        <p:grpSpPr>
          <a:xfrm>
            <a:off x="5858572" y="4839726"/>
            <a:ext cx="556862" cy="827969"/>
            <a:chOff x="8635570" y="4316942"/>
            <a:chExt cx="742482" cy="1103959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CDB7E584-EFCD-43C0-A1D1-84D89BF58A9A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74" name="Freihandform 84">
                <a:extLst>
                  <a:ext uri="{FF2B5EF4-FFF2-40B4-BE49-F238E27FC236}">
                    <a16:creationId xmlns:a16="http://schemas.microsoft.com/office/drawing/2014/main" id="{34D851FD-D9EB-4A20-821D-E25EC4F17C6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5" name="Freihandform 85">
                <a:extLst>
                  <a:ext uri="{FF2B5EF4-FFF2-40B4-BE49-F238E27FC236}">
                    <a16:creationId xmlns:a16="http://schemas.microsoft.com/office/drawing/2014/main" id="{43EF64D7-65CF-4BE4-9092-359E8BDE8D45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1ED73004-4A61-4A5F-AE26-25537CAC35A6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7" name="Freihandform 87">
                <a:extLst>
                  <a:ext uri="{FF2B5EF4-FFF2-40B4-BE49-F238E27FC236}">
                    <a16:creationId xmlns:a16="http://schemas.microsoft.com/office/drawing/2014/main" id="{21954295-26E3-48E4-9071-73EFA049FF4A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8" name="Gerader Verbinder 177">
                <a:extLst>
                  <a:ext uri="{FF2B5EF4-FFF2-40B4-BE49-F238E27FC236}">
                    <a16:creationId xmlns:a16="http://schemas.microsoft.com/office/drawing/2014/main" id="{E5DB2141-A793-4C5B-BF61-69BDBB6DA0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DA99BF1E-8C21-429C-B4A8-CCEA7D424CD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35C5F8D4-B222-497C-9855-5F99E56197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16AEC472-5977-41A8-A6EC-B3E948929A8D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CA36C1D8-3F0F-424C-B2CE-F1F2075E7FE8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ECAD931B-C381-41DC-A61D-419EE07D2940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543C8AE8-0F2B-4943-88E2-C9C6E771445A}"/>
              </a:ext>
            </a:extLst>
          </p:cNvPr>
          <p:cNvGrpSpPr/>
          <p:nvPr/>
        </p:nvGrpSpPr>
        <p:grpSpPr>
          <a:xfrm rot="7200000">
            <a:off x="6566383" y="3698337"/>
            <a:ext cx="2466387" cy="686942"/>
            <a:chOff x="2097035" y="2598666"/>
            <a:chExt cx="3288516" cy="915923"/>
          </a:xfrm>
        </p:grpSpPr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EF958ECD-5C3C-4EE4-8C8F-08B2B3ECFD85}"/>
                </a:ext>
              </a:extLst>
            </p:cNvPr>
            <p:cNvGrpSpPr/>
            <p:nvPr/>
          </p:nvGrpSpPr>
          <p:grpSpPr>
            <a:xfrm>
              <a:off x="2097035" y="2598666"/>
              <a:ext cx="2832116" cy="910575"/>
              <a:chOff x="1095099" y="256291"/>
              <a:chExt cx="2832116" cy="910575"/>
            </a:xfrm>
          </p:grpSpPr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9C9D10E4-2ECB-4C97-9B42-DA04B9FCD74C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50BE69A5-6CE8-4D4C-A684-F3C8E988424E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5D26B3AF-AC0A-4E0C-868B-F92F8C734513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B7EEA871-98A9-470E-B385-91997694310B}"/>
                </a:ext>
              </a:extLst>
            </p:cNvPr>
            <p:cNvGrpSpPr/>
            <p:nvPr/>
          </p:nvGrpSpPr>
          <p:grpSpPr>
            <a:xfrm>
              <a:off x="2293203" y="2604014"/>
              <a:ext cx="3092348" cy="910575"/>
              <a:chOff x="2481618" y="1140215"/>
              <a:chExt cx="3092348" cy="910575"/>
            </a:xfrm>
          </p:grpSpPr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214ADA00-0810-4896-B0EB-FF8F79A617D0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051F5257-5FEF-44FD-805C-969214195495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95" name="Gerader Verbinder 194">
                  <a:extLst>
                    <a:ext uri="{FF2B5EF4-FFF2-40B4-BE49-F238E27FC236}">
                      <a16:creationId xmlns:a16="http://schemas.microsoft.com/office/drawing/2014/main" id="{9A2DDD86-81CF-4301-8F0D-4CB127E329F7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Gerader Verbinder 195">
                  <a:extLst>
                    <a:ext uri="{FF2B5EF4-FFF2-40B4-BE49-F238E27FC236}">
                      <a16:creationId xmlns:a16="http://schemas.microsoft.com/office/drawing/2014/main" id="{C1B308A6-0D0B-4E63-A61F-DAD955EA170F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Gerader Verbinder 196">
                  <a:extLst>
                    <a:ext uri="{FF2B5EF4-FFF2-40B4-BE49-F238E27FC236}">
                      <a16:creationId xmlns:a16="http://schemas.microsoft.com/office/drawing/2014/main" id="{2A2BD4AF-3CD8-4F00-924A-2793160AC632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Gerader Verbinder 197">
                  <a:extLst>
                    <a:ext uri="{FF2B5EF4-FFF2-40B4-BE49-F238E27FC236}">
                      <a16:creationId xmlns:a16="http://schemas.microsoft.com/office/drawing/2014/main" id="{27ED06FC-CBD9-4C9A-AB6A-3325FF725E9F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Gerader Verbinder 198">
                  <a:extLst>
                    <a:ext uri="{FF2B5EF4-FFF2-40B4-BE49-F238E27FC236}">
                      <a16:creationId xmlns:a16="http://schemas.microsoft.com/office/drawing/2014/main" id="{4FE6F4FA-C927-4CF0-96A5-25E985D51DA1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AFD0AC65-A38E-4347-B067-9F9018F31EFC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8776E7E4-E53E-4ADB-AE45-B236DD44F5DB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Gerader Verbinder 201">
                  <a:extLst>
                    <a:ext uri="{FF2B5EF4-FFF2-40B4-BE49-F238E27FC236}">
                      <a16:creationId xmlns:a16="http://schemas.microsoft.com/office/drawing/2014/main" id="{4D444107-CF44-4B3F-9F5D-11AB001A64E8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r Verbinder 202">
                  <a:extLst>
                    <a:ext uri="{FF2B5EF4-FFF2-40B4-BE49-F238E27FC236}">
                      <a16:creationId xmlns:a16="http://schemas.microsoft.com/office/drawing/2014/main" id="{5C2BECB7-EEE9-4EA2-9CF5-1F28A2B07B9D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Gerader Verbinder 203">
                  <a:extLst>
                    <a:ext uri="{FF2B5EF4-FFF2-40B4-BE49-F238E27FC236}">
                      <a16:creationId xmlns:a16="http://schemas.microsoft.com/office/drawing/2014/main" id="{E9C5F471-EF42-4044-BD63-508AB91B2250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D37C0958-C541-4033-BF4E-E2C4276F945F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2BB80927-6FAB-46CB-A2B0-E9CE72841978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95C20265-FA3F-4127-9D22-8B958D23564A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737A3218-36B2-4259-920C-F867A9744234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10E56C79-3972-4E0E-86D2-8C9E37AD870D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0CEE52E8-108F-4F6C-A2CF-D0377CBFB1F4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Ellipse 74">
            <a:extLst>
              <a:ext uri="{FF2B5EF4-FFF2-40B4-BE49-F238E27FC236}">
                <a16:creationId xmlns:a16="http://schemas.microsoft.com/office/drawing/2014/main" id="{77B63B6B-1F2E-4948-B4DB-91774130B057}"/>
              </a:ext>
            </a:extLst>
          </p:cNvPr>
          <p:cNvSpPr/>
          <p:nvPr/>
        </p:nvSpPr>
        <p:spPr>
          <a:xfrm>
            <a:off x="4630088" y="4350512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9BA8B23B-1C20-4799-99D8-30E17B44B810}"/>
              </a:ext>
            </a:extLst>
          </p:cNvPr>
          <p:cNvSpPr/>
          <p:nvPr/>
        </p:nvSpPr>
        <p:spPr>
          <a:xfrm>
            <a:off x="4744388" y="4230383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AF3D42B2-3A0B-47A7-84AE-D5F1326BBE63}"/>
              </a:ext>
            </a:extLst>
          </p:cNvPr>
          <p:cNvSpPr/>
          <p:nvPr/>
        </p:nvSpPr>
        <p:spPr>
          <a:xfrm>
            <a:off x="4643038" y="4063767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B8FFA3C7-A203-4C6E-8095-4A07B62D2DEC}"/>
              </a:ext>
            </a:extLst>
          </p:cNvPr>
          <p:cNvSpPr/>
          <p:nvPr/>
        </p:nvSpPr>
        <p:spPr>
          <a:xfrm>
            <a:off x="4773917" y="3913235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22C5D0ED-9931-412F-8159-18EB06FBE2C1}"/>
              </a:ext>
            </a:extLst>
          </p:cNvPr>
          <p:cNvSpPr/>
          <p:nvPr/>
        </p:nvSpPr>
        <p:spPr>
          <a:xfrm>
            <a:off x="4699070" y="3658088"/>
            <a:ext cx="137239" cy="139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763398CB-FAD9-454E-A2BB-4C983DDB1001}"/>
              </a:ext>
            </a:extLst>
          </p:cNvPr>
          <p:cNvSpPr/>
          <p:nvPr/>
        </p:nvSpPr>
        <p:spPr>
          <a:xfrm>
            <a:off x="2300801" y="1703891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3996D97A-E8D1-4978-92A6-7C771885AA84}"/>
              </a:ext>
            </a:extLst>
          </p:cNvPr>
          <p:cNvSpPr/>
          <p:nvPr/>
        </p:nvSpPr>
        <p:spPr>
          <a:xfrm>
            <a:off x="7349228" y="1703891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E9AC4EC3-C445-4DAF-B8FB-436D94F0DA52}"/>
              </a:ext>
            </a:extLst>
          </p:cNvPr>
          <p:cNvGrpSpPr/>
          <p:nvPr/>
        </p:nvGrpSpPr>
        <p:grpSpPr>
          <a:xfrm rot="5400000">
            <a:off x="3147359" y="2910892"/>
            <a:ext cx="3045670" cy="914594"/>
            <a:chOff x="1737997" y="3287677"/>
            <a:chExt cx="4060893" cy="1219459"/>
          </a:xfrm>
        </p:grpSpPr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C1E00715-1E18-4FE4-A458-FB4E505C8EBF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F5812634-07C7-4006-9CF3-882164AAB761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03445502-B1AA-46F0-8671-A57D4A9D9608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39" name="Gerader Verbinder 238">
              <a:extLst>
                <a:ext uri="{FF2B5EF4-FFF2-40B4-BE49-F238E27FC236}">
                  <a16:creationId xmlns:a16="http://schemas.microsoft.com/office/drawing/2014/main" id="{4AC3FB84-3550-4DC1-B463-8B35B4F06B4E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239">
              <a:extLst>
                <a:ext uri="{FF2B5EF4-FFF2-40B4-BE49-F238E27FC236}">
                  <a16:creationId xmlns:a16="http://schemas.microsoft.com/office/drawing/2014/main" id="{085B0582-99FC-4FC4-9337-757EFF8A9BCF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r Verbinder 240">
              <a:extLst>
                <a:ext uri="{FF2B5EF4-FFF2-40B4-BE49-F238E27FC236}">
                  <a16:creationId xmlns:a16="http://schemas.microsoft.com/office/drawing/2014/main" id="{769A8128-4A90-4DA8-91DC-1E721207D973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241">
              <a:extLst>
                <a:ext uri="{FF2B5EF4-FFF2-40B4-BE49-F238E27FC236}">
                  <a16:creationId xmlns:a16="http://schemas.microsoft.com/office/drawing/2014/main" id="{86EA32DD-72A8-4055-9712-95B182333CF8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uppieren 242">
              <a:extLst>
                <a:ext uri="{FF2B5EF4-FFF2-40B4-BE49-F238E27FC236}">
                  <a16:creationId xmlns:a16="http://schemas.microsoft.com/office/drawing/2014/main" id="{8FD256D4-85EF-475F-9060-B23171AC7A5D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FC4E3212-2EA8-4BC2-9BB5-1AFA9D72551A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9A9914E5-6013-4BA7-B369-1C15A288FC8E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>
                <a:extLst>
                  <a:ext uri="{FF2B5EF4-FFF2-40B4-BE49-F238E27FC236}">
                    <a16:creationId xmlns:a16="http://schemas.microsoft.com/office/drawing/2014/main" id="{5B34C08C-B9DC-4BAF-A376-8080F7B8EFC6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2B8971EF-AC1E-4A44-85D5-633FD4D306DC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5CE4DB06-355D-4D06-8A28-B8D6A77D8D13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6A5E3C43-0699-4D9A-8E1A-B28E8A67535B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D4A44383-DEF5-4273-930C-1920C96448DF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495AB88A-D8A9-4E69-A4E5-3C924A77388B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>
                <a:extLst>
                  <a:ext uri="{FF2B5EF4-FFF2-40B4-BE49-F238E27FC236}">
                    <a16:creationId xmlns:a16="http://schemas.microsoft.com/office/drawing/2014/main" id="{579A0B53-6A2E-4D4F-8364-480F70F676EA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5815E6A5-2F83-4106-8A17-3B7E46BAC450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r Verbinder 253">
                <a:extLst>
                  <a:ext uri="{FF2B5EF4-FFF2-40B4-BE49-F238E27FC236}">
                    <a16:creationId xmlns:a16="http://schemas.microsoft.com/office/drawing/2014/main" id="{5A7F7974-FE48-4B36-B836-4F1854E0C367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r Verbinder 254">
                <a:extLst>
                  <a:ext uri="{FF2B5EF4-FFF2-40B4-BE49-F238E27FC236}">
                    <a16:creationId xmlns:a16="http://schemas.microsoft.com/office/drawing/2014/main" id="{E90D1086-C7CF-4F61-97C4-270E4C618102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255">
                <a:extLst>
                  <a:ext uri="{FF2B5EF4-FFF2-40B4-BE49-F238E27FC236}">
                    <a16:creationId xmlns:a16="http://schemas.microsoft.com/office/drawing/2014/main" id="{3D178A2C-2AAA-4459-91DC-F0254360C61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>
                <a:extLst>
                  <a:ext uri="{FF2B5EF4-FFF2-40B4-BE49-F238E27FC236}">
                    <a16:creationId xmlns:a16="http://schemas.microsoft.com/office/drawing/2014/main" id="{264F342C-328C-45D9-9AA4-1B2CD2D0CAA6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257">
                <a:extLst>
                  <a:ext uri="{FF2B5EF4-FFF2-40B4-BE49-F238E27FC236}">
                    <a16:creationId xmlns:a16="http://schemas.microsoft.com/office/drawing/2014/main" id="{108FB88F-64BB-4D8F-813D-502230157344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AE19CBCB-A408-4392-9E5B-6106E8928403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78A867EB-E5B6-B4E5-2747-F0EEA1787EB6}"/>
              </a:ext>
            </a:extLst>
          </p:cNvPr>
          <p:cNvSpPr/>
          <p:nvPr/>
        </p:nvSpPr>
        <p:spPr>
          <a:xfrm rot="10800000">
            <a:off x="5126339" y="3362928"/>
            <a:ext cx="95715" cy="867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E241FB7C-9D21-5D0B-AAB6-939CA842CC93}"/>
              </a:ext>
            </a:extLst>
          </p:cNvPr>
          <p:cNvSpPr/>
          <p:nvPr/>
        </p:nvSpPr>
        <p:spPr>
          <a:xfrm rot="16200000">
            <a:off x="3260662" y="4347629"/>
            <a:ext cx="95715" cy="867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49344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524B8-0C18-1EB2-1F42-11E9B6F8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ADC346-9F6F-5824-6643-8C527F1E33CB}"/>
              </a:ext>
            </a:extLst>
          </p:cNvPr>
          <p:cNvGrpSpPr/>
          <p:nvPr/>
        </p:nvGrpSpPr>
        <p:grpSpPr>
          <a:xfrm>
            <a:off x="548876" y="5255920"/>
            <a:ext cx="2124087" cy="682931"/>
            <a:chOff x="1095099" y="256291"/>
            <a:chExt cx="2832116" cy="910575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28E19D7-FC58-D96C-7491-B4D55ED3B65C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2F08590-2976-7004-FC87-5F10A38F52C2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63C10EE-9178-94E2-CFA3-888796D697EC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D099405-DFB9-C95A-263E-63DEEB82DA7C}"/>
              </a:ext>
            </a:extLst>
          </p:cNvPr>
          <p:cNvSpPr/>
          <p:nvPr/>
        </p:nvSpPr>
        <p:spPr>
          <a:xfrm rot="5400000">
            <a:off x="4544674" y="4576370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B716B7-E33E-54A2-372E-9ADB68D51F5A}"/>
              </a:ext>
            </a:extLst>
          </p:cNvPr>
          <p:cNvSpPr/>
          <p:nvPr/>
        </p:nvSpPr>
        <p:spPr>
          <a:xfrm rot="5400000">
            <a:off x="4187953" y="4086566"/>
            <a:ext cx="846525" cy="62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158C665-52ED-0B4A-3F63-A58E83333F8C}"/>
              </a:ext>
            </a:extLst>
          </p:cNvPr>
          <p:cNvGrpSpPr/>
          <p:nvPr/>
        </p:nvGrpSpPr>
        <p:grpSpPr>
          <a:xfrm rot="5400000">
            <a:off x="3138650" y="1620225"/>
            <a:ext cx="2951427" cy="913872"/>
            <a:chOff x="400813" y="3347815"/>
            <a:chExt cx="3935236" cy="1218496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D2A84C9-F6A5-4D4D-05B5-2D7EDA38B1F9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09FD23F-ABAD-945D-40B4-AD6623B4A78A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87768699-13F5-3C35-4A11-E6C11832893D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13E20F8-6869-28FA-FBD0-1F4448D0EA16}"/>
              </a:ext>
            </a:extLst>
          </p:cNvPr>
          <p:cNvGrpSpPr/>
          <p:nvPr/>
        </p:nvGrpSpPr>
        <p:grpSpPr>
          <a:xfrm>
            <a:off x="2003308" y="5259931"/>
            <a:ext cx="2319261" cy="682931"/>
            <a:chOff x="2481618" y="1140215"/>
            <a:chExt cx="3092348" cy="910575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52CB885F-840B-41EF-0EE5-4AD3BBF664B1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0799B217-ED23-5FB2-518A-0F1920BD2F90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7D8D112A-A213-D9A4-1780-C268A94644EF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E5FB9DAC-D942-BADA-DE9E-E39D0FEDA2A2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AA462EE0-33DB-0F05-39F6-D441E8017FC8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3BD21500-2FCE-9991-486C-F810C41A9235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E300EC0F-A74A-11D9-1257-6819A04F767B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41A3690D-3496-2E28-FB86-1087AC5665C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885E9211-5A02-D5F1-371C-F2B97B7603B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B6C6CAC9-8A8D-68E5-80D2-1BA280C4DF42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C80461CF-C0E0-16C2-C437-60ACB7715153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47AA8D6D-C080-A266-6954-86885AF2C8C8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BE4F948-22D5-C3D9-EA21-CBEE606B187C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83178CC6-5BF6-1872-85E9-DB99D6A3F395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091F5FFC-E243-52CA-1906-7732C32D266D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3CAF1196-ABA1-A91D-AF45-8DDDBCBDB58E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CEED3BAB-4FEF-FAD2-E3E9-5E409654FE6D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63C5B4AC-E3E1-35EA-0EB3-A9A7175A9639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45EAE251-FBDF-E91E-758F-5C8BC6609B39}"/>
              </a:ext>
            </a:extLst>
          </p:cNvPr>
          <p:cNvGrpSpPr/>
          <p:nvPr/>
        </p:nvGrpSpPr>
        <p:grpSpPr>
          <a:xfrm>
            <a:off x="4272453" y="5256105"/>
            <a:ext cx="556862" cy="827969"/>
            <a:chOff x="8635570" y="4316942"/>
            <a:chExt cx="742482" cy="1103959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42902294-D2FF-6C49-3E31-634882585E3E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65" name="Freihandform 84">
                <a:extLst>
                  <a:ext uri="{FF2B5EF4-FFF2-40B4-BE49-F238E27FC236}">
                    <a16:creationId xmlns:a16="http://schemas.microsoft.com/office/drawing/2014/main" id="{7AC83E80-6663-EDEC-A775-8AFBC4C4089C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6" name="Freihandform 85">
                <a:extLst>
                  <a:ext uri="{FF2B5EF4-FFF2-40B4-BE49-F238E27FC236}">
                    <a16:creationId xmlns:a16="http://schemas.microsoft.com/office/drawing/2014/main" id="{0AFB5D00-86F4-9668-857A-5698484D271E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1492C392-D5B2-504F-1CCC-C1AC1A243A90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8" name="Freihandform 87">
                <a:extLst>
                  <a:ext uri="{FF2B5EF4-FFF2-40B4-BE49-F238E27FC236}">
                    <a16:creationId xmlns:a16="http://schemas.microsoft.com/office/drawing/2014/main" id="{219FAAC2-3EAA-C2FB-758E-FDE554C030A1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36019CDE-34F9-DD65-5E1B-8B56FF04FF3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7A31A48C-524D-1A74-0F27-B7FACD5C4D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503009BF-8773-87F4-7813-20A12A80B0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8F6D704-E20C-821A-BA31-388E46B8C3D0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A3A227C6-EE1F-2541-CD15-904E9000CFDE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B820B876-0DA3-188D-73EE-D6C68ABAAF4C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997907D2-01AB-9453-BC8B-5D8DAD0390E9}"/>
              </a:ext>
            </a:extLst>
          </p:cNvPr>
          <p:cNvCxnSpPr>
            <a:cxnSpLocks/>
          </p:cNvCxnSpPr>
          <p:nvPr/>
        </p:nvCxnSpPr>
        <p:spPr>
          <a:xfrm>
            <a:off x="5364956" y="1630818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F8BAF610-E3B3-E604-9696-FD4BA7D97A07}"/>
              </a:ext>
            </a:extLst>
          </p:cNvPr>
          <p:cNvSpPr/>
          <p:nvPr/>
        </p:nvSpPr>
        <p:spPr>
          <a:xfrm rot="5400000">
            <a:off x="6073643" y="4576370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4A2315E0-47B2-EE40-2352-24364FD021D0}"/>
              </a:ext>
            </a:extLst>
          </p:cNvPr>
          <p:cNvSpPr/>
          <p:nvPr/>
        </p:nvSpPr>
        <p:spPr>
          <a:xfrm rot="5400000">
            <a:off x="5716922" y="4086566"/>
            <a:ext cx="846525" cy="62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E053E6B4-7C83-0A91-DA88-C265B958F059}"/>
              </a:ext>
            </a:extLst>
          </p:cNvPr>
          <p:cNvGrpSpPr/>
          <p:nvPr/>
        </p:nvGrpSpPr>
        <p:grpSpPr>
          <a:xfrm rot="5400000">
            <a:off x="4648698" y="1804796"/>
            <a:ext cx="2951427" cy="913872"/>
            <a:chOff x="400813" y="3347815"/>
            <a:chExt cx="3935236" cy="1218496"/>
          </a:xfrm>
        </p:grpSpPr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DB3868EC-2A52-FD46-11AA-2F0904E9DF11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6B616E89-056A-DD12-24F1-C522639FD8D2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A8DA41CF-2168-1968-90C2-5EA93BEDDD31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C2C5DF35-1815-4EE3-32FB-FC84DAF7CF31}"/>
              </a:ext>
            </a:extLst>
          </p:cNvPr>
          <p:cNvGrpSpPr/>
          <p:nvPr/>
        </p:nvGrpSpPr>
        <p:grpSpPr>
          <a:xfrm rot="5400000">
            <a:off x="4619178" y="3327271"/>
            <a:ext cx="3045670" cy="914594"/>
            <a:chOff x="1737997" y="3287677"/>
            <a:chExt cx="4060893" cy="1219459"/>
          </a:xfrm>
        </p:grpSpPr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934FD23D-32E2-62EB-7B96-FD9BEBD232BF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57816409-9CC5-141F-9CD6-C1D50B053376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9C16EA5-B76D-2B74-EC52-1289982289F1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48" name="Gerader Verbinder 147">
              <a:extLst>
                <a:ext uri="{FF2B5EF4-FFF2-40B4-BE49-F238E27FC236}">
                  <a16:creationId xmlns:a16="http://schemas.microsoft.com/office/drawing/2014/main" id="{21C09AAF-2BA2-E83F-BFDE-5A629CCDA182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r Verbinder 148">
              <a:extLst>
                <a:ext uri="{FF2B5EF4-FFF2-40B4-BE49-F238E27FC236}">
                  <a16:creationId xmlns:a16="http://schemas.microsoft.com/office/drawing/2014/main" id="{5A345CFF-5013-0E04-C5DA-49CF0EBBEB4E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r Verbinder 149">
              <a:extLst>
                <a:ext uri="{FF2B5EF4-FFF2-40B4-BE49-F238E27FC236}">
                  <a16:creationId xmlns:a16="http://schemas.microsoft.com/office/drawing/2014/main" id="{C76B8C1F-37DF-ACAA-AE0E-B6F4F29C2605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>
              <a:extLst>
                <a:ext uri="{FF2B5EF4-FFF2-40B4-BE49-F238E27FC236}">
                  <a16:creationId xmlns:a16="http://schemas.microsoft.com/office/drawing/2014/main" id="{D55743B6-E9FF-7361-EF15-CD25047EF7F8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FD07A540-9564-C2D9-C9DF-BA390D56977E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153" name="Gerader Verbinder 152">
                <a:extLst>
                  <a:ext uri="{FF2B5EF4-FFF2-40B4-BE49-F238E27FC236}">
                    <a16:creationId xmlns:a16="http://schemas.microsoft.com/office/drawing/2014/main" id="{673E690F-1949-E661-88DE-76D425D3FCBD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7DB699D0-C342-94BE-1A93-16052DFCEF9D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EC4137C1-D9E7-24D0-3081-BC52B77A1DFC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r Verbinder 155">
                <a:extLst>
                  <a:ext uri="{FF2B5EF4-FFF2-40B4-BE49-F238E27FC236}">
                    <a16:creationId xmlns:a16="http://schemas.microsoft.com/office/drawing/2014/main" id="{C8B488DA-CEF8-C4EB-08E2-3BACDAE95B26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6015BAFF-37D7-2565-F67D-8E6009FEFA42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r Verbinder 157">
                <a:extLst>
                  <a:ext uri="{FF2B5EF4-FFF2-40B4-BE49-F238E27FC236}">
                    <a16:creationId xmlns:a16="http://schemas.microsoft.com/office/drawing/2014/main" id="{CF177D67-8805-8431-0F12-CE413E44113C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r Verbinder 158">
                <a:extLst>
                  <a:ext uri="{FF2B5EF4-FFF2-40B4-BE49-F238E27FC236}">
                    <a16:creationId xmlns:a16="http://schemas.microsoft.com/office/drawing/2014/main" id="{9BBC688F-D861-2B82-BE44-C5FEDD960C5F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r Verbinder 159">
                <a:extLst>
                  <a:ext uri="{FF2B5EF4-FFF2-40B4-BE49-F238E27FC236}">
                    <a16:creationId xmlns:a16="http://schemas.microsoft.com/office/drawing/2014/main" id="{8B060265-062D-2024-776E-3BCA6645A48A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r Verbinder 160">
                <a:extLst>
                  <a:ext uri="{FF2B5EF4-FFF2-40B4-BE49-F238E27FC236}">
                    <a16:creationId xmlns:a16="http://schemas.microsoft.com/office/drawing/2014/main" id="{6CBFE3DE-F947-085B-F6D9-BCDF55DE94D0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r Verbinder 161">
                <a:extLst>
                  <a:ext uri="{FF2B5EF4-FFF2-40B4-BE49-F238E27FC236}">
                    <a16:creationId xmlns:a16="http://schemas.microsoft.com/office/drawing/2014/main" id="{10079D63-FD2F-3091-D284-15F42CCBBA1A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8B16AA77-B988-A50E-5D9E-6E8021C1B87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r Verbinder 163">
                <a:extLst>
                  <a:ext uri="{FF2B5EF4-FFF2-40B4-BE49-F238E27FC236}">
                    <a16:creationId xmlns:a16="http://schemas.microsoft.com/office/drawing/2014/main" id="{2194BA4D-0036-783B-F316-5EF42A2E74E1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r Verbinder 164">
                <a:extLst>
                  <a:ext uri="{FF2B5EF4-FFF2-40B4-BE49-F238E27FC236}">
                    <a16:creationId xmlns:a16="http://schemas.microsoft.com/office/drawing/2014/main" id="{A3CCEAEA-6891-904A-7EE7-A7674A90CC0C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63C692F5-49F2-97EA-CB58-9D9AB8436C48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41B04DC1-CF4F-C97C-8F7B-15DB132993E1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r Verbinder 167">
                <a:extLst>
                  <a:ext uri="{FF2B5EF4-FFF2-40B4-BE49-F238E27FC236}">
                    <a16:creationId xmlns:a16="http://schemas.microsoft.com/office/drawing/2014/main" id="{34F06624-623E-C522-AA52-BF46367FB822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67F8982F-E4D9-48C3-E368-87825DBF3625}"/>
              </a:ext>
            </a:extLst>
          </p:cNvPr>
          <p:cNvGrpSpPr/>
          <p:nvPr/>
        </p:nvGrpSpPr>
        <p:grpSpPr>
          <a:xfrm>
            <a:off x="5801422" y="5256105"/>
            <a:ext cx="556862" cy="827969"/>
            <a:chOff x="8635570" y="4316942"/>
            <a:chExt cx="742482" cy="1103959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18E0E751-DE4C-5B10-64FA-8F6E414C6B2B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74" name="Freihandform 84">
                <a:extLst>
                  <a:ext uri="{FF2B5EF4-FFF2-40B4-BE49-F238E27FC236}">
                    <a16:creationId xmlns:a16="http://schemas.microsoft.com/office/drawing/2014/main" id="{1165621C-7241-B06E-44AF-38D668B42C18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5" name="Freihandform 85">
                <a:extLst>
                  <a:ext uri="{FF2B5EF4-FFF2-40B4-BE49-F238E27FC236}">
                    <a16:creationId xmlns:a16="http://schemas.microsoft.com/office/drawing/2014/main" id="{F3921D0D-0928-2B2C-E2EF-49802C2B1E2D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E85ADB0A-EB9D-4CEC-487F-862E23E1A170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7" name="Freihandform 87">
                <a:extLst>
                  <a:ext uri="{FF2B5EF4-FFF2-40B4-BE49-F238E27FC236}">
                    <a16:creationId xmlns:a16="http://schemas.microsoft.com/office/drawing/2014/main" id="{7ED4AE32-6E80-F109-20B8-1E6E5A900D11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8" name="Gerader Verbinder 177">
                <a:extLst>
                  <a:ext uri="{FF2B5EF4-FFF2-40B4-BE49-F238E27FC236}">
                    <a16:creationId xmlns:a16="http://schemas.microsoft.com/office/drawing/2014/main" id="{970509EB-A7B7-E865-EEE8-FD24215648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D772B7EE-F008-D171-9E3E-93828B4A984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C549AD6D-636A-5481-98CD-D47091C3C8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2B415AD9-A695-E3B3-FA91-7B31E310F83B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36C7D3CD-9108-5899-F019-CC5456BD3D29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F5E14775-3C33-1EC0-E290-594794E8610E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BE58BA55-CAAE-D551-FA01-7BE1FD01110A}"/>
              </a:ext>
            </a:extLst>
          </p:cNvPr>
          <p:cNvGrpSpPr/>
          <p:nvPr/>
        </p:nvGrpSpPr>
        <p:grpSpPr>
          <a:xfrm rot="7200000">
            <a:off x="6509233" y="4114716"/>
            <a:ext cx="2466387" cy="686942"/>
            <a:chOff x="2097035" y="2598666"/>
            <a:chExt cx="3288516" cy="915923"/>
          </a:xfrm>
        </p:grpSpPr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C1B11068-B2A3-6009-8EB2-9EFB12FED294}"/>
                </a:ext>
              </a:extLst>
            </p:cNvPr>
            <p:cNvGrpSpPr/>
            <p:nvPr/>
          </p:nvGrpSpPr>
          <p:grpSpPr>
            <a:xfrm>
              <a:off x="2097035" y="2598666"/>
              <a:ext cx="2832116" cy="910575"/>
              <a:chOff x="1095099" y="256291"/>
              <a:chExt cx="2832116" cy="910575"/>
            </a:xfrm>
          </p:grpSpPr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69351AA5-920B-93F5-1F66-37C9DE93420B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08BE94A8-F124-C48C-D68F-54650C6EF7A2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C93AFD5E-54FC-7F34-ECCE-E2B089B0F2C9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0A5330BC-D6DF-BBC5-F30D-E1F7CD69C830}"/>
                </a:ext>
              </a:extLst>
            </p:cNvPr>
            <p:cNvGrpSpPr/>
            <p:nvPr/>
          </p:nvGrpSpPr>
          <p:grpSpPr>
            <a:xfrm>
              <a:off x="2293203" y="2604014"/>
              <a:ext cx="3092348" cy="910575"/>
              <a:chOff x="2481618" y="1140215"/>
              <a:chExt cx="3092348" cy="910575"/>
            </a:xfrm>
          </p:grpSpPr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66CA7468-B5BF-7FC1-5AD7-7721DAF766D0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A7FEAB66-8F8C-4316-02DD-909FA4E5BBD1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95" name="Gerader Verbinder 194">
                  <a:extLst>
                    <a:ext uri="{FF2B5EF4-FFF2-40B4-BE49-F238E27FC236}">
                      <a16:creationId xmlns:a16="http://schemas.microsoft.com/office/drawing/2014/main" id="{79C9D901-9207-6595-A2D4-F0D601BA4B2A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Gerader Verbinder 195">
                  <a:extLst>
                    <a:ext uri="{FF2B5EF4-FFF2-40B4-BE49-F238E27FC236}">
                      <a16:creationId xmlns:a16="http://schemas.microsoft.com/office/drawing/2014/main" id="{BD4AE886-EF87-28C1-1A43-0008521E34A7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Gerader Verbinder 196">
                  <a:extLst>
                    <a:ext uri="{FF2B5EF4-FFF2-40B4-BE49-F238E27FC236}">
                      <a16:creationId xmlns:a16="http://schemas.microsoft.com/office/drawing/2014/main" id="{3E6CEBE1-67AF-ABB1-74A5-A89C58AC6405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Gerader Verbinder 197">
                  <a:extLst>
                    <a:ext uri="{FF2B5EF4-FFF2-40B4-BE49-F238E27FC236}">
                      <a16:creationId xmlns:a16="http://schemas.microsoft.com/office/drawing/2014/main" id="{43F4D699-90CB-7125-1C40-9486FD12264E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Gerader Verbinder 198">
                  <a:extLst>
                    <a:ext uri="{FF2B5EF4-FFF2-40B4-BE49-F238E27FC236}">
                      <a16:creationId xmlns:a16="http://schemas.microsoft.com/office/drawing/2014/main" id="{DB457437-FD86-B808-6B5E-27B800283510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2C2F3390-0B55-D5D4-7831-288E41A67C36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38E00E8F-8967-4508-742B-EB51D83E52F7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Gerader Verbinder 201">
                  <a:extLst>
                    <a:ext uri="{FF2B5EF4-FFF2-40B4-BE49-F238E27FC236}">
                      <a16:creationId xmlns:a16="http://schemas.microsoft.com/office/drawing/2014/main" id="{D942C047-E09A-76C0-5AE3-EBD80AF53CDB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r Verbinder 202">
                  <a:extLst>
                    <a:ext uri="{FF2B5EF4-FFF2-40B4-BE49-F238E27FC236}">
                      <a16:creationId xmlns:a16="http://schemas.microsoft.com/office/drawing/2014/main" id="{4D8CD1DA-3166-7360-DA01-F4204FD41097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Gerader Verbinder 203">
                  <a:extLst>
                    <a:ext uri="{FF2B5EF4-FFF2-40B4-BE49-F238E27FC236}">
                      <a16:creationId xmlns:a16="http://schemas.microsoft.com/office/drawing/2014/main" id="{81C039DC-9887-53A7-9707-B05F94AD8D6C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92A46236-7F59-80E8-1071-DFA6D64ADD40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C370DF7E-8949-7E1C-79E4-96CFD19C9FDB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29E6E400-9265-8EDE-EFA2-49BB40A79CBE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9142ADFC-B11F-3E42-A9AB-FC5A6057390F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3C7A5AEC-B4A9-4C6D-782C-31D22DF14293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38D82195-8A5E-58E3-2798-CC2FDC51330D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Ellipse 74">
            <a:extLst>
              <a:ext uri="{FF2B5EF4-FFF2-40B4-BE49-F238E27FC236}">
                <a16:creationId xmlns:a16="http://schemas.microsoft.com/office/drawing/2014/main" id="{76B245B7-9B87-7E1B-CFAD-47A769CCA3B5}"/>
              </a:ext>
            </a:extLst>
          </p:cNvPr>
          <p:cNvSpPr/>
          <p:nvPr/>
        </p:nvSpPr>
        <p:spPr>
          <a:xfrm>
            <a:off x="4572938" y="4766891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9FBF610B-3D8D-9C1E-881C-D87310AE0093}"/>
              </a:ext>
            </a:extLst>
          </p:cNvPr>
          <p:cNvSpPr/>
          <p:nvPr/>
        </p:nvSpPr>
        <p:spPr>
          <a:xfrm>
            <a:off x="4687238" y="4646762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E88A5744-E62D-4D5D-ADF3-74B451C9C62A}"/>
              </a:ext>
            </a:extLst>
          </p:cNvPr>
          <p:cNvSpPr/>
          <p:nvPr/>
        </p:nvSpPr>
        <p:spPr>
          <a:xfrm>
            <a:off x="4585888" y="4480146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61BA0089-0456-E43E-F205-74853680DADC}"/>
              </a:ext>
            </a:extLst>
          </p:cNvPr>
          <p:cNvSpPr/>
          <p:nvPr/>
        </p:nvSpPr>
        <p:spPr>
          <a:xfrm>
            <a:off x="4716767" y="4329614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84A8D585-CA5F-A347-D12E-A329635DC206}"/>
              </a:ext>
            </a:extLst>
          </p:cNvPr>
          <p:cNvSpPr/>
          <p:nvPr/>
        </p:nvSpPr>
        <p:spPr>
          <a:xfrm>
            <a:off x="4641920" y="4074467"/>
            <a:ext cx="137239" cy="139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FFDD32BD-39BB-FD46-2CD7-034E61CF5720}"/>
              </a:ext>
            </a:extLst>
          </p:cNvPr>
          <p:cNvSpPr/>
          <p:nvPr/>
        </p:nvSpPr>
        <p:spPr>
          <a:xfrm>
            <a:off x="2243651" y="2120270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14D4C9D7-6FE8-C17F-C608-358A99906158}"/>
              </a:ext>
            </a:extLst>
          </p:cNvPr>
          <p:cNvSpPr/>
          <p:nvPr/>
        </p:nvSpPr>
        <p:spPr>
          <a:xfrm>
            <a:off x="7292078" y="2120270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46F4A6AB-D476-E04A-D33A-4848FCDCDCE0}"/>
              </a:ext>
            </a:extLst>
          </p:cNvPr>
          <p:cNvGrpSpPr/>
          <p:nvPr/>
        </p:nvGrpSpPr>
        <p:grpSpPr>
          <a:xfrm rot="5400000">
            <a:off x="3090209" y="3327271"/>
            <a:ext cx="3045670" cy="914594"/>
            <a:chOff x="1737997" y="3287677"/>
            <a:chExt cx="4060893" cy="1219459"/>
          </a:xfrm>
        </p:grpSpPr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B3B50FF2-7BA5-547A-2FFC-E7E997C39554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37474314-9F7D-C090-382E-A881EEB26234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36BED03C-22F0-60D5-69DC-BEDB038351C0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39" name="Gerader Verbinder 238">
              <a:extLst>
                <a:ext uri="{FF2B5EF4-FFF2-40B4-BE49-F238E27FC236}">
                  <a16:creationId xmlns:a16="http://schemas.microsoft.com/office/drawing/2014/main" id="{A8CE8BB0-5972-3D4B-83A5-84A8CC52BFF6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239">
              <a:extLst>
                <a:ext uri="{FF2B5EF4-FFF2-40B4-BE49-F238E27FC236}">
                  <a16:creationId xmlns:a16="http://schemas.microsoft.com/office/drawing/2014/main" id="{2B9B459D-A0AD-472C-1000-2D1910BAF632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r Verbinder 240">
              <a:extLst>
                <a:ext uri="{FF2B5EF4-FFF2-40B4-BE49-F238E27FC236}">
                  <a16:creationId xmlns:a16="http://schemas.microsoft.com/office/drawing/2014/main" id="{C4EB51F8-0087-736C-3A7E-BA48952297D1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241">
              <a:extLst>
                <a:ext uri="{FF2B5EF4-FFF2-40B4-BE49-F238E27FC236}">
                  <a16:creationId xmlns:a16="http://schemas.microsoft.com/office/drawing/2014/main" id="{4A340C3C-EE4E-6A95-9C52-2A3AF3D6F5CE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uppieren 242">
              <a:extLst>
                <a:ext uri="{FF2B5EF4-FFF2-40B4-BE49-F238E27FC236}">
                  <a16:creationId xmlns:a16="http://schemas.microsoft.com/office/drawing/2014/main" id="{A2B2A759-5766-178B-06FD-4C677A788415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DAAD22A6-501A-4C9C-0E88-A6B02113C1E8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B10A56DB-A50F-2238-DF73-3DCE83BD3C19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>
                <a:extLst>
                  <a:ext uri="{FF2B5EF4-FFF2-40B4-BE49-F238E27FC236}">
                    <a16:creationId xmlns:a16="http://schemas.microsoft.com/office/drawing/2014/main" id="{FD410462-142F-857F-7135-00517C9F4EDC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AABFB7F0-0E0C-8AF4-E1E2-B15EFA6869F5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807EEA4C-1553-559C-1475-4018455AA4AA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2AAA0DC6-B88D-7846-3AAA-DAA5DD732290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A80594FA-7C40-CA84-B75C-9584B2477675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ED5F7716-5655-314D-34A5-C4880303333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>
                <a:extLst>
                  <a:ext uri="{FF2B5EF4-FFF2-40B4-BE49-F238E27FC236}">
                    <a16:creationId xmlns:a16="http://schemas.microsoft.com/office/drawing/2014/main" id="{93FA28B7-E6EF-10C1-B8C6-9D0124B097A9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C51995D1-1770-DFCF-AE00-427DEECC01B1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r Verbinder 253">
                <a:extLst>
                  <a:ext uri="{FF2B5EF4-FFF2-40B4-BE49-F238E27FC236}">
                    <a16:creationId xmlns:a16="http://schemas.microsoft.com/office/drawing/2014/main" id="{3593E456-7B8D-7207-4924-93341D64573B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r Verbinder 254">
                <a:extLst>
                  <a:ext uri="{FF2B5EF4-FFF2-40B4-BE49-F238E27FC236}">
                    <a16:creationId xmlns:a16="http://schemas.microsoft.com/office/drawing/2014/main" id="{495829BC-EDEC-D8C7-0327-37C5B2E50D9A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255">
                <a:extLst>
                  <a:ext uri="{FF2B5EF4-FFF2-40B4-BE49-F238E27FC236}">
                    <a16:creationId xmlns:a16="http://schemas.microsoft.com/office/drawing/2014/main" id="{039054C9-EF94-F61F-060B-FDC639E297FF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>
                <a:extLst>
                  <a:ext uri="{FF2B5EF4-FFF2-40B4-BE49-F238E27FC236}">
                    <a16:creationId xmlns:a16="http://schemas.microsoft.com/office/drawing/2014/main" id="{6403FC70-5DF7-74F2-B182-13C09E7B938B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257">
                <a:extLst>
                  <a:ext uri="{FF2B5EF4-FFF2-40B4-BE49-F238E27FC236}">
                    <a16:creationId xmlns:a16="http://schemas.microsoft.com/office/drawing/2014/main" id="{FD86DC3D-4D99-C0DA-E23A-5BD617259903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C56A941F-2602-B9EF-E595-B857D9748E0E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B3CFA17D-D21A-5F86-1321-D3997EB41670}"/>
              </a:ext>
            </a:extLst>
          </p:cNvPr>
          <p:cNvSpPr/>
          <p:nvPr/>
        </p:nvSpPr>
        <p:spPr>
          <a:xfrm rot="10800000">
            <a:off x="5069189" y="3779307"/>
            <a:ext cx="95715" cy="867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C2C0610E-BEB3-5818-3B1B-BC752D2B8658}"/>
              </a:ext>
            </a:extLst>
          </p:cNvPr>
          <p:cNvSpPr/>
          <p:nvPr/>
        </p:nvSpPr>
        <p:spPr>
          <a:xfrm rot="16200000">
            <a:off x="3203512" y="4764008"/>
            <a:ext cx="95715" cy="867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5250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B1E0BB81-81BE-486E-B23D-B017F9B0C474}"/>
              </a:ext>
            </a:extLst>
          </p:cNvPr>
          <p:cNvGrpSpPr/>
          <p:nvPr/>
        </p:nvGrpSpPr>
        <p:grpSpPr>
          <a:xfrm>
            <a:off x="5306482" y="1734700"/>
            <a:ext cx="1405585" cy="246620"/>
            <a:chOff x="5874474" y="3352410"/>
            <a:chExt cx="1874113" cy="328827"/>
          </a:xfrm>
        </p:grpSpPr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873FB779-214B-42F8-9C34-91F800375DC3}"/>
                </a:ext>
              </a:extLst>
            </p:cNvPr>
            <p:cNvSpPr>
              <a:spLocks noChangeAspect="1"/>
            </p:cNvSpPr>
            <p:nvPr/>
          </p:nvSpPr>
          <p:spPr>
            <a:xfrm rot="21524978">
              <a:off x="5874474" y="3352410"/>
              <a:ext cx="327600" cy="327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F9B4CB3D-D6D5-4A66-AD1A-B57BECCB12E3}"/>
                </a:ext>
              </a:extLst>
            </p:cNvPr>
            <p:cNvSpPr/>
            <p:nvPr/>
          </p:nvSpPr>
          <p:spPr>
            <a:xfrm>
              <a:off x="6043036" y="3353637"/>
              <a:ext cx="1705551" cy="327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24E08CDD-87BB-468F-B8AF-05DA00BE9499}"/>
              </a:ext>
            </a:extLst>
          </p:cNvPr>
          <p:cNvGrpSpPr/>
          <p:nvPr/>
        </p:nvGrpSpPr>
        <p:grpSpPr>
          <a:xfrm>
            <a:off x="4278730" y="1239666"/>
            <a:ext cx="1405585" cy="246620"/>
            <a:chOff x="5874474" y="3352410"/>
            <a:chExt cx="1874113" cy="328827"/>
          </a:xfrm>
        </p:grpSpPr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E05A13F7-F3AF-4885-962C-A9255B54E78A}"/>
                </a:ext>
              </a:extLst>
            </p:cNvPr>
            <p:cNvSpPr>
              <a:spLocks noChangeAspect="1"/>
            </p:cNvSpPr>
            <p:nvPr/>
          </p:nvSpPr>
          <p:spPr>
            <a:xfrm rot="21524978">
              <a:off x="5874474" y="3352410"/>
              <a:ext cx="327600" cy="327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6D2BFD08-A689-4446-8F6F-28F581719E61}"/>
                </a:ext>
              </a:extLst>
            </p:cNvPr>
            <p:cNvSpPr/>
            <p:nvPr/>
          </p:nvSpPr>
          <p:spPr>
            <a:xfrm>
              <a:off x="6043036" y="3353637"/>
              <a:ext cx="1705551" cy="327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51" name="Freihandform: Form 150">
            <a:extLst>
              <a:ext uri="{FF2B5EF4-FFF2-40B4-BE49-F238E27FC236}">
                <a16:creationId xmlns:a16="http://schemas.microsoft.com/office/drawing/2014/main" id="{12C2C94E-8259-495D-B3AF-39499A1251D2}"/>
              </a:ext>
            </a:extLst>
          </p:cNvPr>
          <p:cNvSpPr/>
          <p:nvPr/>
        </p:nvSpPr>
        <p:spPr>
          <a:xfrm>
            <a:off x="5061920" y="4614540"/>
            <a:ext cx="574413" cy="932056"/>
          </a:xfrm>
          <a:custGeom>
            <a:avLst/>
            <a:gdLst>
              <a:gd name="connsiteX0" fmla="*/ 671122 w 765884"/>
              <a:gd name="connsiteY0" fmla="*/ 0 h 1242741"/>
              <a:gd name="connsiteX1" fmla="*/ 765068 w 765884"/>
              <a:gd name="connsiteY1" fmla="*/ 367641 h 1242741"/>
              <a:gd name="connsiteX2" fmla="*/ 765884 w 765884"/>
              <a:gd name="connsiteY2" fmla="*/ 367641 h 1242741"/>
              <a:gd name="connsiteX3" fmla="*/ 765884 w 765884"/>
              <a:gd name="connsiteY3" fmla="*/ 1053224 h 1242741"/>
              <a:gd name="connsiteX4" fmla="*/ 765884 w 765884"/>
              <a:gd name="connsiteY4" fmla="*/ 1068465 h 1242741"/>
              <a:gd name="connsiteX5" fmla="*/ 727787 w 765884"/>
              <a:gd name="connsiteY5" fmla="*/ 1201469 h 1242741"/>
              <a:gd name="connsiteX6" fmla="*/ 576367 w 765884"/>
              <a:gd name="connsiteY6" fmla="*/ 1242741 h 1242741"/>
              <a:gd name="connsiteX7" fmla="*/ 0 w 765884"/>
              <a:gd name="connsiteY7" fmla="*/ 1242741 h 1242741"/>
              <a:gd name="connsiteX8" fmla="*/ 0 w 765884"/>
              <a:gd name="connsiteY8" fmla="*/ 1053224 h 1242741"/>
              <a:gd name="connsiteX9" fmla="*/ 576367 w 765884"/>
              <a:gd name="connsiteY9" fmla="*/ 1053224 h 1242741"/>
              <a:gd name="connsiteX10" fmla="*/ 576367 w 765884"/>
              <a:gd name="connsiteY10" fmla="*/ 370815 h 1242741"/>
              <a:gd name="connsiteX11" fmla="*/ 576365 w 765884"/>
              <a:gd name="connsiteY11" fmla="*/ 370815 h 1242741"/>
              <a:gd name="connsiteX12" fmla="*/ 576367 w 765884"/>
              <a:gd name="connsiteY12" fmla="*/ 370807 h 1242741"/>
              <a:gd name="connsiteX13" fmla="*/ 576367 w 765884"/>
              <a:gd name="connsiteY13" fmla="*/ 367641 h 1242741"/>
              <a:gd name="connsiteX14" fmla="*/ 577176 w 765884"/>
              <a:gd name="connsiteY14" fmla="*/ 367641 h 12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884" h="1242741">
                <a:moveTo>
                  <a:pt x="671122" y="0"/>
                </a:moveTo>
                <a:lnTo>
                  <a:pt x="765068" y="367641"/>
                </a:lnTo>
                <a:lnTo>
                  <a:pt x="765884" y="367641"/>
                </a:lnTo>
                <a:lnTo>
                  <a:pt x="765884" y="1053224"/>
                </a:lnTo>
                <a:lnTo>
                  <a:pt x="765884" y="1068465"/>
                </a:lnTo>
                <a:cubicBezTo>
                  <a:pt x="765884" y="1100051"/>
                  <a:pt x="759373" y="1172423"/>
                  <a:pt x="727787" y="1201469"/>
                </a:cubicBezTo>
                <a:cubicBezTo>
                  <a:pt x="696201" y="1230515"/>
                  <a:pt x="704014" y="1242741"/>
                  <a:pt x="576367" y="1242741"/>
                </a:cubicBezTo>
                <a:lnTo>
                  <a:pt x="0" y="1242741"/>
                </a:lnTo>
                <a:lnTo>
                  <a:pt x="0" y="1053224"/>
                </a:lnTo>
                <a:lnTo>
                  <a:pt x="576367" y="1053224"/>
                </a:lnTo>
                <a:lnTo>
                  <a:pt x="576367" y="370815"/>
                </a:lnTo>
                <a:lnTo>
                  <a:pt x="576365" y="370815"/>
                </a:lnTo>
                <a:lnTo>
                  <a:pt x="576367" y="370807"/>
                </a:lnTo>
                <a:lnTo>
                  <a:pt x="576367" y="367641"/>
                </a:lnTo>
                <a:lnTo>
                  <a:pt x="577176" y="36764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6" name="Freihandform: Form 135">
            <a:extLst>
              <a:ext uri="{FF2B5EF4-FFF2-40B4-BE49-F238E27FC236}">
                <a16:creationId xmlns:a16="http://schemas.microsoft.com/office/drawing/2014/main" id="{C1597278-D472-4C5F-9D4A-EB77471E25F0}"/>
              </a:ext>
            </a:extLst>
          </p:cNvPr>
          <p:cNvSpPr/>
          <p:nvPr/>
        </p:nvSpPr>
        <p:spPr>
          <a:xfrm>
            <a:off x="3233359" y="5361228"/>
            <a:ext cx="568472" cy="228600"/>
          </a:xfrm>
          <a:custGeom>
            <a:avLst/>
            <a:gdLst>
              <a:gd name="connsiteX0" fmla="*/ 134484 w 757963"/>
              <a:gd name="connsiteY0" fmla="*/ 0 h 304800"/>
              <a:gd name="connsiteX1" fmla="*/ 362062 w 757963"/>
              <a:gd name="connsiteY1" fmla="*/ 56895 h 304800"/>
              <a:gd name="connsiteX2" fmla="*/ 362062 w 757963"/>
              <a:gd name="connsiteY2" fmla="*/ 15652 h 304800"/>
              <a:gd name="connsiteX3" fmla="*/ 549228 w 757963"/>
              <a:gd name="connsiteY3" fmla="*/ 62444 h 304800"/>
              <a:gd name="connsiteX4" fmla="*/ 549228 w 757963"/>
              <a:gd name="connsiteY4" fmla="*/ 27924 h 304800"/>
              <a:gd name="connsiteX5" fmla="*/ 757963 w 757963"/>
              <a:gd name="connsiteY5" fmla="*/ 80108 h 304800"/>
              <a:gd name="connsiteX6" fmla="*/ 757963 w 757963"/>
              <a:gd name="connsiteY6" fmla="*/ 212737 h 304800"/>
              <a:gd name="connsiteX7" fmla="*/ 549228 w 757963"/>
              <a:gd name="connsiteY7" fmla="*/ 264921 h 304800"/>
              <a:gd name="connsiteX8" fmla="*/ 549228 w 757963"/>
              <a:gd name="connsiteY8" fmla="*/ 230402 h 304800"/>
              <a:gd name="connsiteX9" fmla="*/ 362062 w 757963"/>
              <a:gd name="connsiteY9" fmla="*/ 277194 h 304800"/>
              <a:gd name="connsiteX10" fmla="*/ 362062 w 757963"/>
              <a:gd name="connsiteY10" fmla="*/ 247906 h 304800"/>
              <a:gd name="connsiteX11" fmla="*/ 134484 w 757963"/>
              <a:gd name="connsiteY11" fmla="*/ 304800 h 304800"/>
              <a:gd name="connsiteX12" fmla="*/ 134484 w 757963"/>
              <a:gd name="connsiteY12" fmla="*/ 247650 h 304800"/>
              <a:gd name="connsiteX13" fmla="*/ 0 w 757963"/>
              <a:gd name="connsiteY13" fmla="*/ 247650 h 304800"/>
              <a:gd name="connsiteX14" fmla="*/ 0 w 757963"/>
              <a:gd name="connsiteY14" fmla="*/ 57150 h 304800"/>
              <a:gd name="connsiteX15" fmla="*/ 134484 w 757963"/>
              <a:gd name="connsiteY15" fmla="*/ 57150 h 304800"/>
              <a:gd name="connsiteX16" fmla="*/ 134484 w 757963"/>
              <a:gd name="connsiteY16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7963" h="304800">
                <a:moveTo>
                  <a:pt x="134484" y="0"/>
                </a:moveTo>
                <a:lnTo>
                  <a:pt x="362062" y="56895"/>
                </a:lnTo>
                <a:lnTo>
                  <a:pt x="362062" y="15652"/>
                </a:lnTo>
                <a:lnTo>
                  <a:pt x="549228" y="62444"/>
                </a:lnTo>
                <a:lnTo>
                  <a:pt x="549228" y="27924"/>
                </a:lnTo>
                <a:lnTo>
                  <a:pt x="757963" y="80108"/>
                </a:lnTo>
                <a:lnTo>
                  <a:pt x="757963" y="212737"/>
                </a:lnTo>
                <a:lnTo>
                  <a:pt x="549228" y="264921"/>
                </a:lnTo>
                <a:lnTo>
                  <a:pt x="549228" y="230402"/>
                </a:lnTo>
                <a:lnTo>
                  <a:pt x="362062" y="277194"/>
                </a:lnTo>
                <a:lnTo>
                  <a:pt x="362062" y="247906"/>
                </a:lnTo>
                <a:lnTo>
                  <a:pt x="134484" y="304800"/>
                </a:lnTo>
                <a:lnTo>
                  <a:pt x="134484" y="247650"/>
                </a:lnTo>
                <a:lnTo>
                  <a:pt x="0" y="247650"/>
                </a:lnTo>
                <a:lnTo>
                  <a:pt x="0" y="57150"/>
                </a:lnTo>
                <a:lnTo>
                  <a:pt x="134484" y="57150"/>
                </a:lnTo>
                <a:lnTo>
                  <a:pt x="134484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E8556800-459D-406C-838A-2A2FE38DF3F6}"/>
              </a:ext>
            </a:extLst>
          </p:cNvPr>
          <p:cNvSpPr/>
          <p:nvPr/>
        </p:nvSpPr>
        <p:spPr>
          <a:xfrm>
            <a:off x="3424832" y="5335898"/>
            <a:ext cx="1677786" cy="279263"/>
          </a:xfrm>
          <a:prstGeom prst="rect">
            <a:avLst/>
          </a:prstGeom>
          <a:solidFill>
            <a:srgbClr val="FF0000">
              <a:alpha val="50196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541443F-51CD-4E04-B847-C4AF3E129B0C}"/>
              </a:ext>
            </a:extLst>
          </p:cNvPr>
          <p:cNvGrpSpPr/>
          <p:nvPr/>
        </p:nvGrpSpPr>
        <p:grpSpPr>
          <a:xfrm>
            <a:off x="5413034" y="4234180"/>
            <a:ext cx="292361" cy="424481"/>
            <a:chOff x="9812418" y="5114399"/>
            <a:chExt cx="389814" cy="565975"/>
          </a:xfrm>
        </p:grpSpPr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AF0BFA85-2780-4268-B060-FE6834C81F61}"/>
                </a:ext>
              </a:extLst>
            </p:cNvPr>
            <p:cNvSpPr/>
            <p:nvPr/>
          </p:nvSpPr>
          <p:spPr>
            <a:xfrm>
              <a:off x="9812418" y="5114399"/>
              <a:ext cx="389814" cy="565975"/>
            </a:xfrm>
            <a:custGeom>
              <a:avLst/>
              <a:gdLst>
                <a:gd name="connsiteX0" fmla="*/ 173831 w 338137"/>
                <a:gd name="connsiteY0" fmla="*/ 450056 h 450056"/>
                <a:gd name="connsiteX1" fmla="*/ 338137 w 338137"/>
                <a:gd name="connsiteY1" fmla="*/ 352425 h 450056"/>
                <a:gd name="connsiteX2" fmla="*/ 171450 w 338137"/>
                <a:gd name="connsiteY2" fmla="*/ 104775 h 450056"/>
                <a:gd name="connsiteX3" fmla="*/ 166687 w 338137"/>
                <a:gd name="connsiteY3" fmla="*/ 0 h 450056"/>
                <a:gd name="connsiteX4" fmla="*/ 0 w 338137"/>
                <a:gd name="connsiteY4" fmla="*/ 271463 h 450056"/>
                <a:gd name="connsiteX5" fmla="*/ 173831 w 338137"/>
                <a:gd name="connsiteY5" fmla="*/ 450056 h 450056"/>
                <a:gd name="connsiteX0" fmla="*/ 173838 w 338144"/>
                <a:gd name="connsiteY0" fmla="*/ 456093 h 456093"/>
                <a:gd name="connsiteX1" fmla="*/ 338144 w 338144"/>
                <a:gd name="connsiteY1" fmla="*/ 358462 h 456093"/>
                <a:gd name="connsiteX2" fmla="*/ 171457 w 338144"/>
                <a:gd name="connsiteY2" fmla="*/ 110812 h 456093"/>
                <a:gd name="connsiteX3" fmla="*/ 166694 w 338144"/>
                <a:gd name="connsiteY3" fmla="*/ 6037 h 456093"/>
                <a:gd name="connsiteX4" fmla="*/ 7 w 338144"/>
                <a:gd name="connsiteY4" fmla="*/ 277500 h 456093"/>
                <a:gd name="connsiteX5" fmla="*/ 173838 w 338144"/>
                <a:gd name="connsiteY5" fmla="*/ 456093 h 456093"/>
                <a:gd name="connsiteX0" fmla="*/ 173838 w 338144"/>
                <a:gd name="connsiteY0" fmla="*/ 456093 h 456093"/>
                <a:gd name="connsiteX1" fmla="*/ 338144 w 338144"/>
                <a:gd name="connsiteY1" fmla="*/ 358462 h 456093"/>
                <a:gd name="connsiteX2" fmla="*/ 171457 w 338144"/>
                <a:gd name="connsiteY2" fmla="*/ 110812 h 456093"/>
                <a:gd name="connsiteX3" fmla="*/ 166694 w 338144"/>
                <a:gd name="connsiteY3" fmla="*/ 6037 h 456093"/>
                <a:gd name="connsiteX4" fmla="*/ 7 w 338144"/>
                <a:gd name="connsiteY4" fmla="*/ 277500 h 456093"/>
                <a:gd name="connsiteX5" fmla="*/ 173838 w 338144"/>
                <a:gd name="connsiteY5" fmla="*/ 456093 h 456093"/>
                <a:gd name="connsiteX0" fmla="*/ 173838 w 338145"/>
                <a:gd name="connsiteY0" fmla="*/ 456093 h 458198"/>
                <a:gd name="connsiteX1" fmla="*/ 338144 w 338145"/>
                <a:gd name="connsiteY1" fmla="*/ 358462 h 458198"/>
                <a:gd name="connsiteX2" fmla="*/ 171457 w 338145"/>
                <a:gd name="connsiteY2" fmla="*/ 110812 h 458198"/>
                <a:gd name="connsiteX3" fmla="*/ 166694 w 338145"/>
                <a:gd name="connsiteY3" fmla="*/ 6037 h 458198"/>
                <a:gd name="connsiteX4" fmla="*/ 7 w 338145"/>
                <a:gd name="connsiteY4" fmla="*/ 277500 h 458198"/>
                <a:gd name="connsiteX5" fmla="*/ 173838 w 338145"/>
                <a:gd name="connsiteY5" fmla="*/ 456093 h 458198"/>
                <a:gd name="connsiteX0" fmla="*/ 173838 w 338145"/>
                <a:gd name="connsiteY0" fmla="*/ 456093 h 458198"/>
                <a:gd name="connsiteX1" fmla="*/ 338144 w 338145"/>
                <a:gd name="connsiteY1" fmla="*/ 358462 h 458198"/>
                <a:gd name="connsiteX2" fmla="*/ 171457 w 338145"/>
                <a:gd name="connsiteY2" fmla="*/ 110812 h 458198"/>
                <a:gd name="connsiteX3" fmla="*/ 166694 w 338145"/>
                <a:gd name="connsiteY3" fmla="*/ 6037 h 458198"/>
                <a:gd name="connsiteX4" fmla="*/ 7 w 338145"/>
                <a:gd name="connsiteY4" fmla="*/ 277500 h 458198"/>
                <a:gd name="connsiteX5" fmla="*/ 173838 w 338145"/>
                <a:gd name="connsiteY5" fmla="*/ 456093 h 458198"/>
                <a:gd name="connsiteX0" fmla="*/ 182879 w 347186"/>
                <a:gd name="connsiteY0" fmla="*/ 456093 h 458198"/>
                <a:gd name="connsiteX1" fmla="*/ 347185 w 347186"/>
                <a:gd name="connsiteY1" fmla="*/ 358462 h 458198"/>
                <a:gd name="connsiteX2" fmla="*/ 180498 w 347186"/>
                <a:gd name="connsiteY2" fmla="*/ 110812 h 458198"/>
                <a:gd name="connsiteX3" fmla="*/ 175735 w 347186"/>
                <a:gd name="connsiteY3" fmla="*/ 6037 h 458198"/>
                <a:gd name="connsiteX4" fmla="*/ 9048 w 347186"/>
                <a:gd name="connsiteY4" fmla="*/ 277500 h 458198"/>
                <a:gd name="connsiteX5" fmla="*/ 182879 w 347186"/>
                <a:gd name="connsiteY5" fmla="*/ 456093 h 458198"/>
                <a:gd name="connsiteX0" fmla="*/ 174121 w 338428"/>
                <a:gd name="connsiteY0" fmla="*/ 456093 h 458198"/>
                <a:gd name="connsiteX1" fmla="*/ 338427 w 338428"/>
                <a:gd name="connsiteY1" fmla="*/ 358462 h 458198"/>
                <a:gd name="connsiteX2" fmla="*/ 171740 w 338428"/>
                <a:gd name="connsiteY2" fmla="*/ 110812 h 458198"/>
                <a:gd name="connsiteX3" fmla="*/ 166977 w 338428"/>
                <a:gd name="connsiteY3" fmla="*/ 6037 h 458198"/>
                <a:gd name="connsiteX4" fmla="*/ 290 w 338428"/>
                <a:gd name="connsiteY4" fmla="*/ 277500 h 458198"/>
                <a:gd name="connsiteX5" fmla="*/ 174121 w 338428"/>
                <a:gd name="connsiteY5" fmla="*/ 456093 h 458198"/>
                <a:gd name="connsiteX0" fmla="*/ 174121 w 338428"/>
                <a:gd name="connsiteY0" fmla="*/ 456413 h 458518"/>
                <a:gd name="connsiteX1" fmla="*/ 338427 w 338428"/>
                <a:gd name="connsiteY1" fmla="*/ 358782 h 458518"/>
                <a:gd name="connsiteX2" fmla="*/ 171740 w 338428"/>
                <a:gd name="connsiteY2" fmla="*/ 111132 h 458518"/>
                <a:gd name="connsiteX3" fmla="*/ 166977 w 338428"/>
                <a:gd name="connsiteY3" fmla="*/ 6357 h 458518"/>
                <a:gd name="connsiteX4" fmla="*/ 290 w 338428"/>
                <a:gd name="connsiteY4" fmla="*/ 277820 h 458518"/>
                <a:gd name="connsiteX5" fmla="*/ 174121 w 338428"/>
                <a:gd name="connsiteY5" fmla="*/ 456413 h 458518"/>
                <a:gd name="connsiteX0" fmla="*/ 174121 w 338484"/>
                <a:gd name="connsiteY0" fmla="*/ 456413 h 458518"/>
                <a:gd name="connsiteX1" fmla="*/ 338427 w 338484"/>
                <a:gd name="connsiteY1" fmla="*/ 358782 h 458518"/>
                <a:gd name="connsiteX2" fmla="*/ 193172 w 338484"/>
                <a:gd name="connsiteY2" fmla="*/ 111132 h 458518"/>
                <a:gd name="connsiteX3" fmla="*/ 166977 w 338484"/>
                <a:gd name="connsiteY3" fmla="*/ 6357 h 458518"/>
                <a:gd name="connsiteX4" fmla="*/ 290 w 338484"/>
                <a:gd name="connsiteY4" fmla="*/ 277820 h 458518"/>
                <a:gd name="connsiteX5" fmla="*/ 174121 w 338484"/>
                <a:gd name="connsiteY5" fmla="*/ 456413 h 458518"/>
                <a:gd name="connsiteX0" fmla="*/ 174121 w 338430"/>
                <a:gd name="connsiteY0" fmla="*/ 456413 h 458520"/>
                <a:gd name="connsiteX1" fmla="*/ 338427 w 338430"/>
                <a:gd name="connsiteY1" fmla="*/ 358782 h 458520"/>
                <a:gd name="connsiteX2" fmla="*/ 193172 w 338430"/>
                <a:gd name="connsiteY2" fmla="*/ 111132 h 458520"/>
                <a:gd name="connsiteX3" fmla="*/ 166977 w 338430"/>
                <a:gd name="connsiteY3" fmla="*/ 6357 h 458520"/>
                <a:gd name="connsiteX4" fmla="*/ 290 w 338430"/>
                <a:gd name="connsiteY4" fmla="*/ 277820 h 458520"/>
                <a:gd name="connsiteX5" fmla="*/ 174121 w 338430"/>
                <a:gd name="connsiteY5" fmla="*/ 456413 h 458520"/>
                <a:gd name="connsiteX0" fmla="*/ 174133 w 338442"/>
                <a:gd name="connsiteY0" fmla="*/ 456413 h 456469"/>
                <a:gd name="connsiteX1" fmla="*/ 338439 w 338442"/>
                <a:gd name="connsiteY1" fmla="*/ 358782 h 456469"/>
                <a:gd name="connsiteX2" fmla="*/ 193184 w 338442"/>
                <a:gd name="connsiteY2" fmla="*/ 111132 h 456469"/>
                <a:gd name="connsiteX3" fmla="*/ 166989 w 338442"/>
                <a:gd name="connsiteY3" fmla="*/ 6357 h 456469"/>
                <a:gd name="connsiteX4" fmla="*/ 302 w 338442"/>
                <a:gd name="connsiteY4" fmla="*/ 277820 h 456469"/>
                <a:gd name="connsiteX5" fmla="*/ 174133 w 338442"/>
                <a:gd name="connsiteY5" fmla="*/ 456413 h 4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2" h="456469">
                  <a:moveTo>
                    <a:pt x="174133" y="456413"/>
                  </a:moveTo>
                  <a:cubicBezTo>
                    <a:pt x="232054" y="458225"/>
                    <a:pt x="339176" y="416412"/>
                    <a:pt x="338439" y="358782"/>
                  </a:cubicBezTo>
                  <a:cubicBezTo>
                    <a:pt x="336851" y="234560"/>
                    <a:pt x="212234" y="207969"/>
                    <a:pt x="193184" y="111132"/>
                  </a:cubicBezTo>
                  <a:cubicBezTo>
                    <a:pt x="180576" y="47041"/>
                    <a:pt x="199136" y="-21424"/>
                    <a:pt x="166989" y="6357"/>
                  </a:cubicBezTo>
                  <a:cubicBezTo>
                    <a:pt x="134842" y="34138"/>
                    <a:pt x="4378" y="202912"/>
                    <a:pt x="302" y="277820"/>
                  </a:cubicBezTo>
                  <a:cubicBezTo>
                    <a:pt x="-6047" y="394501"/>
                    <a:pt x="88580" y="453736"/>
                    <a:pt x="174133" y="45641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3672B602-E9F2-4E7C-8D67-41822D6F440D}"/>
                </a:ext>
              </a:extLst>
            </p:cNvPr>
            <p:cNvSpPr/>
            <p:nvPr/>
          </p:nvSpPr>
          <p:spPr>
            <a:xfrm rot="21444032">
              <a:off x="9888924" y="5325599"/>
              <a:ext cx="238564" cy="346374"/>
            </a:xfrm>
            <a:custGeom>
              <a:avLst/>
              <a:gdLst>
                <a:gd name="connsiteX0" fmla="*/ 173831 w 338137"/>
                <a:gd name="connsiteY0" fmla="*/ 450056 h 450056"/>
                <a:gd name="connsiteX1" fmla="*/ 338137 w 338137"/>
                <a:gd name="connsiteY1" fmla="*/ 352425 h 450056"/>
                <a:gd name="connsiteX2" fmla="*/ 171450 w 338137"/>
                <a:gd name="connsiteY2" fmla="*/ 104775 h 450056"/>
                <a:gd name="connsiteX3" fmla="*/ 166687 w 338137"/>
                <a:gd name="connsiteY3" fmla="*/ 0 h 450056"/>
                <a:gd name="connsiteX4" fmla="*/ 0 w 338137"/>
                <a:gd name="connsiteY4" fmla="*/ 271463 h 450056"/>
                <a:gd name="connsiteX5" fmla="*/ 173831 w 338137"/>
                <a:gd name="connsiteY5" fmla="*/ 450056 h 450056"/>
                <a:gd name="connsiteX0" fmla="*/ 173838 w 338144"/>
                <a:gd name="connsiteY0" fmla="*/ 456093 h 456093"/>
                <a:gd name="connsiteX1" fmla="*/ 338144 w 338144"/>
                <a:gd name="connsiteY1" fmla="*/ 358462 h 456093"/>
                <a:gd name="connsiteX2" fmla="*/ 171457 w 338144"/>
                <a:gd name="connsiteY2" fmla="*/ 110812 h 456093"/>
                <a:gd name="connsiteX3" fmla="*/ 166694 w 338144"/>
                <a:gd name="connsiteY3" fmla="*/ 6037 h 456093"/>
                <a:gd name="connsiteX4" fmla="*/ 7 w 338144"/>
                <a:gd name="connsiteY4" fmla="*/ 277500 h 456093"/>
                <a:gd name="connsiteX5" fmla="*/ 173838 w 338144"/>
                <a:gd name="connsiteY5" fmla="*/ 456093 h 456093"/>
                <a:gd name="connsiteX0" fmla="*/ 173838 w 338144"/>
                <a:gd name="connsiteY0" fmla="*/ 456093 h 456093"/>
                <a:gd name="connsiteX1" fmla="*/ 338144 w 338144"/>
                <a:gd name="connsiteY1" fmla="*/ 358462 h 456093"/>
                <a:gd name="connsiteX2" fmla="*/ 171457 w 338144"/>
                <a:gd name="connsiteY2" fmla="*/ 110812 h 456093"/>
                <a:gd name="connsiteX3" fmla="*/ 166694 w 338144"/>
                <a:gd name="connsiteY3" fmla="*/ 6037 h 456093"/>
                <a:gd name="connsiteX4" fmla="*/ 7 w 338144"/>
                <a:gd name="connsiteY4" fmla="*/ 277500 h 456093"/>
                <a:gd name="connsiteX5" fmla="*/ 173838 w 338144"/>
                <a:gd name="connsiteY5" fmla="*/ 456093 h 456093"/>
                <a:gd name="connsiteX0" fmla="*/ 173838 w 338145"/>
                <a:gd name="connsiteY0" fmla="*/ 456093 h 458198"/>
                <a:gd name="connsiteX1" fmla="*/ 338144 w 338145"/>
                <a:gd name="connsiteY1" fmla="*/ 358462 h 458198"/>
                <a:gd name="connsiteX2" fmla="*/ 171457 w 338145"/>
                <a:gd name="connsiteY2" fmla="*/ 110812 h 458198"/>
                <a:gd name="connsiteX3" fmla="*/ 166694 w 338145"/>
                <a:gd name="connsiteY3" fmla="*/ 6037 h 458198"/>
                <a:gd name="connsiteX4" fmla="*/ 7 w 338145"/>
                <a:gd name="connsiteY4" fmla="*/ 277500 h 458198"/>
                <a:gd name="connsiteX5" fmla="*/ 173838 w 338145"/>
                <a:gd name="connsiteY5" fmla="*/ 456093 h 458198"/>
                <a:gd name="connsiteX0" fmla="*/ 173838 w 338145"/>
                <a:gd name="connsiteY0" fmla="*/ 456093 h 458198"/>
                <a:gd name="connsiteX1" fmla="*/ 338144 w 338145"/>
                <a:gd name="connsiteY1" fmla="*/ 358462 h 458198"/>
                <a:gd name="connsiteX2" fmla="*/ 171457 w 338145"/>
                <a:gd name="connsiteY2" fmla="*/ 110812 h 458198"/>
                <a:gd name="connsiteX3" fmla="*/ 166694 w 338145"/>
                <a:gd name="connsiteY3" fmla="*/ 6037 h 458198"/>
                <a:gd name="connsiteX4" fmla="*/ 7 w 338145"/>
                <a:gd name="connsiteY4" fmla="*/ 277500 h 458198"/>
                <a:gd name="connsiteX5" fmla="*/ 173838 w 338145"/>
                <a:gd name="connsiteY5" fmla="*/ 456093 h 458198"/>
                <a:gd name="connsiteX0" fmla="*/ 182879 w 347186"/>
                <a:gd name="connsiteY0" fmla="*/ 456093 h 458198"/>
                <a:gd name="connsiteX1" fmla="*/ 347185 w 347186"/>
                <a:gd name="connsiteY1" fmla="*/ 358462 h 458198"/>
                <a:gd name="connsiteX2" fmla="*/ 180498 w 347186"/>
                <a:gd name="connsiteY2" fmla="*/ 110812 h 458198"/>
                <a:gd name="connsiteX3" fmla="*/ 175735 w 347186"/>
                <a:gd name="connsiteY3" fmla="*/ 6037 h 458198"/>
                <a:gd name="connsiteX4" fmla="*/ 9048 w 347186"/>
                <a:gd name="connsiteY4" fmla="*/ 277500 h 458198"/>
                <a:gd name="connsiteX5" fmla="*/ 182879 w 347186"/>
                <a:gd name="connsiteY5" fmla="*/ 456093 h 458198"/>
                <a:gd name="connsiteX0" fmla="*/ 174121 w 338428"/>
                <a:gd name="connsiteY0" fmla="*/ 456093 h 458198"/>
                <a:gd name="connsiteX1" fmla="*/ 338427 w 338428"/>
                <a:gd name="connsiteY1" fmla="*/ 358462 h 458198"/>
                <a:gd name="connsiteX2" fmla="*/ 171740 w 338428"/>
                <a:gd name="connsiteY2" fmla="*/ 110812 h 458198"/>
                <a:gd name="connsiteX3" fmla="*/ 166977 w 338428"/>
                <a:gd name="connsiteY3" fmla="*/ 6037 h 458198"/>
                <a:gd name="connsiteX4" fmla="*/ 290 w 338428"/>
                <a:gd name="connsiteY4" fmla="*/ 277500 h 458198"/>
                <a:gd name="connsiteX5" fmla="*/ 174121 w 338428"/>
                <a:gd name="connsiteY5" fmla="*/ 456093 h 458198"/>
                <a:gd name="connsiteX0" fmla="*/ 174121 w 338428"/>
                <a:gd name="connsiteY0" fmla="*/ 456413 h 458518"/>
                <a:gd name="connsiteX1" fmla="*/ 338427 w 338428"/>
                <a:gd name="connsiteY1" fmla="*/ 358782 h 458518"/>
                <a:gd name="connsiteX2" fmla="*/ 171740 w 338428"/>
                <a:gd name="connsiteY2" fmla="*/ 111132 h 458518"/>
                <a:gd name="connsiteX3" fmla="*/ 166977 w 338428"/>
                <a:gd name="connsiteY3" fmla="*/ 6357 h 458518"/>
                <a:gd name="connsiteX4" fmla="*/ 290 w 338428"/>
                <a:gd name="connsiteY4" fmla="*/ 277820 h 458518"/>
                <a:gd name="connsiteX5" fmla="*/ 174121 w 338428"/>
                <a:gd name="connsiteY5" fmla="*/ 456413 h 458518"/>
                <a:gd name="connsiteX0" fmla="*/ 174121 w 338484"/>
                <a:gd name="connsiteY0" fmla="*/ 456413 h 458518"/>
                <a:gd name="connsiteX1" fmla="*/ 338427 w 338484"/>
                <a:gd name="connsiteY1" fmla="*/ 358782 h 458518"/>
                <a:gd name="connsiteX2" fmla="*/ 193172 w 338484"/>
                <a:gd name="connsiteY2" fmla="*/ 111132 h 458518"/>
                <a:gd name="connsiteX3" fmla="*/ 166977 w 338484"/>
                <a:gd name="connsiteY3" fmla="*/ 6357 h 458518"/>
                <a:gd name="connsiteX4" fmla="*/ 290 w 338484"/>
                <a:gd name="connsiteY4" fmla="*/ 277820 h 458518"/>
                <a:gd name="connsiteX5" fmla="*/ 174121 w 338484"/>
                <a:gd name="connsiteY5" fmla="*/ 456413 h 458518"/>
                <a:gd name="connsiteX0" fmla="*/ 174121 w 338430"/>
                <a:gd name="connsiteY0" fmla="*/ 456413 h 458520"/>
                <a:gd name="connsiteX1" fmla="*/ 338427 w 338430"/>
                <a:gd name="connsiteY1" fmla="*/ 358782 h 458520"/>
                <a:gd name="connsiteX2" fmla="*/ 193172 w 338430"/>
                <a:gd name="connsiteY2" fmla="*/ 111132 h 458520"/>
                <a:gd name="connsiteX3" fmla="*/ 166977 w 338430"/>
                <a:gd name="connsiteY3" fmla="*/ 6357 h 458520"/>
                <a:gd name="connsiteX4" fmla="*/ 290 w 338430"/>
                <a:gd name="connsiteY4" fmla="*/ 277820 h 458520"/>
                <a:gd name="connsiteX5" fmla="*/ 174121 w 338430"/>
                <a:gd name="connsiteY5" fmla="*/ 456413 h 458520"/>
                <a:gd name="connsiteX0" fmla="*/ 174133 w 338442"/>
                <a:gd name="connsiteY0" fmla="*/ 456413 h 456469"/>
                <a:gd name="connsiteX1" fmla="*/ 338439 w 338442"/>
                <a:gd name="connsiteY1" fmla="*/ 358782 h 456469"/>
                <a:gd name="connsiteX2" fmla="*/ 193184 w 338442"/>
                <a:gd name="connsiteY2" fmla="*/ 111132 h 456469"/>
                <a:gd name="connsiteX3" fmla="*/ 166989 w 338442"/>
                <a:gd name="connsiteY3" fmla="*/ 6357 h 456469"/>
                <a:gd name="connsiteX4" fmla="*/ 302 w 338442"/>
                <a:gd name="connsiteY4" fmla="*/ 277820 h 456469"/>
                <a:gd name="connsiteX5" fmla="*/ 174133 w 338442"/>
                <a:gd name="connsiteY5" fmla="*/ 456413 h 4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2" h="456469">
                  <a:moveTo>
                    <a:pt x="174133" y="456413"/>
                  </a:moveTo>
                  <a:cubicBezTo>
                    <a:pt x="232054" y="458225"/>
                    <a:pt x="339176" y="416412"/>
                    <a:pt x="338439" y="358782"/>
                  </a:cubicBezTo>
                  <a:cubicBezTo>
                    <a:pt x="336851" y="234560"/>
                    <a:pt x="212234" y="207969"/>
                    <a:pt x="193184" y="111132"/>
                  </a:cubicBezTo>
                  <a:cubicBezTo>
                    <a:pt x="180576" y="47041"/>
                    <a:pt x="199136" y="-21424"/>
                    <a:pt x="166989" y="6357"/>
                  </a:cubicBezTo>
                  <a:cubicBezTo>
                    <a:pt x="134842" y="34138"/>
                    <a:pt x="4378" y="202912"/>
                    <a:pt x="302" y="277820"/>
                  </a:cubicBezTo>
                  <a:cubicBezTo>
                    <a:pt x="-6047" y="394501"/>
                    <a:pt x="88580" y="453736"/>
                    <a:pt x="174133" y="45641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65" name="Freihandform: Form 164">
            <a:extLst>
              <a:ext uri="{FF2B5EF4-FFF2-40B4-BE49-F238E27FC236}">
                <a16:creationId xmlns:a16="http://schemas.microsoft.com/office/drawing/2014/main" id="{D7157BD7-5CE8-41B2-9C3B-6EEBAB42C644}"/>
              </a:ext>
            </a:extLst>
          </p:cNvPr>
          <p:cNvSpPr/>
          <p:nvPr/>
        </p:nvSpPr>
        <p:spPr>
          <a:xfrm>
            <a:off x="3488761" y="1397015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05E97AB0-FFC0-4259-8D16-4BD9763283F8}"/>
              </a:ext>
            </a:extLst>
          </p:cNvPr>
          <p:cNvSpPr/>
          <p:nvPr/>
        </p:nvSpPr>
        <p:spPr>
          <a:xfrm>
            <a:off x="2642236" y="1397249"/>
            <a:ext cx="846525" cy="62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61EEFA7F-C298-48AF-8B65-391BC83BAC70}"/>
              </a:ext>
            </a:extLst>
          </p:cNvPr>
          <p:cNvGrpSpPr/>
          <p:nvPr/>
        </p:nvGrpSpPr>
        <p:grpSpPr>
          <a:xfrm>
            <a:off x="497039" y="1251074"/>
            <a:ext cx="2951427" cy="913872"/>
            <a:chOff x="400813" y="3347815"/>
            <a:chExt cx="3935236" cy="1218496"/>
          </a:xfrm>
        </p:grpSpPr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582C85BB-0622-42B4-8C71-4929F0C77C10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1E7D6FAC-B157-448A-9BF7-62B62552E6C4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F37DFAA2-DF4D-4ABF-B70F-7994C2F361BD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A1E75354-FA13-45BA-B21E-8561A79DA7EF}"/>
              </a:ext>
            </a:extLst>
          </p:cNvPr>
          <p:cNvGrpSpPr/>
          <p:nvPr/>
        </p:nvGrpSpPr>
        <p:grpSpPr>
          <a:xfrm>
            <a:off x="928932" y="1249858"/>
            <a:ext cx="3045670" cy="914594"/>
            <a:chOff x="1737997" y="3287677"/>
            <a:chExt cx="4060893" cy="1219459"/>
          </a:xfrm>
        </p:grpSpPr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E14172C4-1838-4D89-976D-CD6B0EA6CE66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0EF67DBB-BA19-4B21-B8BD-060244E4FAB6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DAAD84EF-8E90-4AC8-92A7-F8FAB02D1834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CFCBC811-D97C-43D2-989C-E9C3EB7E7546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DE637961-A1DB-4CBC-9E16-A094923BB279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823D3BC2-7163-42F5-A4C2-38D3F7B2821F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AA80C073-E72F-429E-A21A-380789C08180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F51DF18C-436E-41D6-BCAC-797AA70E794E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9C42ECC3-155A-4D0B-802F-4F0BBFD20551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24FDD142-EEB5-4DB3-8969-36B8BA50798E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0DFF37DA-DFA9-467F-8EEB-AE89CE11F515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id="{4586DD57-3E5E-4743-8E1F-E9D381EC225B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CC9E6CB5-BA49-4E67-85EC-DB60A0D2FEFF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5123613C-75C4-4E90-BCE2-23E6E2410AA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399911EC-4EA0-4ABE-91B9-92EEB02EDF17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69B0026B-99CA-4AF1-8504-A1D8B38E8550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6D24A985-A824-489A-B5EA-5A533A2C5EBC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31A99C1D-37AD-40CD-AFFB-F5F691E4D295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B98CF3FD-AB3F-40A8-A2A1-99BBEBFDF4C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303F61E2-44C0-4795-A2EB-CE3A436E49A0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C25534C5-1A94-4116-AB5A-9509E96CC76A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0E4923CA-1031-4D00-8631-F00896D19E5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B02FD576-6A2D-4B34-85D8-4381910D0819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>
                <a:extLst>
                  <a:ext uri="{FF2B5EF4-FFF2-40B4-BE49-F238E27FC236}">
                    <a16:creationId xmlns:a16="http://schemas.microsoft.com/office/drawing/2014/main" id="{AD33FB40-9B1F-45E0-9820-26EA6BADADE3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68751EFD-37E2-4D54-A172-127A8E9BACA6}"/>
              </a:ext>
            </a:extLst>
          </p:cNvPr>
          <p:cNvGrpSpPr/>
          <p:nvPr/>
        </p:nvGrpSpPr>
        <p:grpSpPr>
          <a:xfrm>
            <a:off x="2692001" y="987535"/>
            <a:ext cx="831600" cy="1436513"/>
            <a:chOff x="5914173" y="3862583"/>
            <a:chExt cx="1108800" cy="1915350"/>
          </a:xfrm>
        </p:grpSpPr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AB13BC8F-ADC2-4D91-8BA6-8AB1716FE0BD}"/>
                </a:ext>
              </a:extLst>
            </p:cNvPr>
            <p:cNvSpPr/>
            <p:nvPr/>
          </p:nvSpPr>
          <p:spPr>
            <a:xfrm>
              <a:off x="5914514" y="3862583"/>
              <a:ext cx="1107316" cy="1915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CEF0EC78-73C4-491D-9DED-3E7538BA8687}"/>
                </a:ext>
              </a:extLst>
            </p:cNvPr>
            <p:cNvSpPr/>
            <p:nvPr/>
          </p:nvSpPr>
          <p:spPr>
            <a:xfrm>
              <a:off x="5914173" y="4511977"/>
              <a:ext cx="1108800" cy="601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9844E81C-0A6F-4D1B-8B62-F7395F8B8901}"/>
                </a:ext>
              </a:extLst>
            </p:cNvPr>
            <p:cNvCxnSpPr>
              <a:cxnSpLocks/>
              <a:stCxn id="85" idx="1"/>
              <a:endCxn id="85" idx="3"/>
            </p:cNvCxnSpPr>
            <p:nvPr/>
          </p:nvCxnSpPr>
          <p:spPr>
            <a:xfrm>
              <a:off x="5914173" y="4812568"/>
              <a:ext cx="110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EE80194F-E164-41D3-ADBF-015F14681F00}"/>
              </a:ext>
            </a:extLst>
          </p:cNvPr>
          <p:cNvGrpSpPr/>
          <p:nvPr/>
        </p:nvGrpSpPr>
        <p:grpSpPr>
          <a:xfrm>
            <a:off x="7937353" y="2033625"/>
            <a:ext cx="315830" cy="1900238"/>
            <a:chOff x="5775024" y="933451"/>
            <a:chExt cx="421106" cy="2533650"/>
          </a:xfrm>
        </p:grpSpPr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FDB5DD0D-FA75-4A67-9C6E-D937F7F924AE}"/>
                </a:ext>
              </a:extLst>
            </p:cNvPr>
            <p:cNvSpPr/>
            <p:nvPr/>
          </p:nvSpPr>
          <p:spPr>
            <a:xfrm>
              <a:off x="5775024" y="933451"/>
              <a:ext cx="421106" cy="2533650"/>
            </a:xfrm>
            <a:custGeom>
              <a:avLst/>
              <a:gdLst>
                <a:gd name="connsiteX0" fmla="*/ 61912 w 433387"/>
                <a:gd name="connsiteY0" fmla="*/ 2533650 h 2533650"/>
                <a:gd name="connsiteX1" fmla="*/ 0 w 433387"/>
                <a:gd name="connsiteY1" fmla="*/ 1614488 h 2533650"/>
                <a:gd name="connsiteX2" fmla="*/ 219075 w 433387"/>
                <a:gd name="connsiteY2" fmla="*/ 0 h 2533650"/>
                <a:gd name="connsiteX3" fmla="*/ 433387 w 433387"/>
                <a:gd name="connsiteY3" fmla="*/ 1633538 h 2533650"/>
                <a:gd name="connsiteX4" fmla="*/ 357187 w 433387"/>
                <a:gd name="connsiteY4" fmla="*/ 2533650 h 2533650"/>
                <a:gd name="connsiteX5" fmla="*/ 61912 w 433387"/>
                <a:gd name="connsiteY5" fmla="*/ 2533650 h 2533650"/>
                <a:gd name="connsiteX0" fmla="*/ 71661 w 443136"/>
                <a:gd name="connsiteY0" fmla="*/ 2533656 h 2533656"/>
                <a:gd name="connsiteX1" fmla="*/ 9749 w 443136"/>
                <a:gd name="connsiteY1" fmla="*/ 1614494 h 2533656"/>
                <a:gd name="connsiteX2" fmla="*/ 228824 w 443136"/>
                <a:gd name="connsiteY2" fmla="*/ 6 h 2533656"/>
                <a:gd name="connsiteX3" fmla="*/ 443136 w 443136"/>
                <a:gd name="connsiteY3" fmla="*/ 1633544 h 2533656"/>
                <a:gd name="connsiteX4" fmla="*/ 366936 w 443136"/>
                <a:gd name="connsiteY4" fmla="*/ 2533656 h 2533656"/>
                <a:gd name="connsiteX5" fmla="*/ 71661 w 443136"/>
                <a:gd name="connsiteY5" fmla="*/ 2533656 h 2533656"/>
                <a:gd name="connsiteX0" fmla="*/ 71661 w 463153"/>
                <a:gd name="connsiteY0" fmla="*/ 2533656 h 2533656"/>
                <a:gd name="connsiteX1" fmla="*/ 9749 w 463153"/>
                <a:gd name="connsiteY1" fmla="*/ 1614494 h 2533656"/>
                <a:gd name="connsiteX2" fmla="*/ 228824 w 463153"/>
                <a:gd name="connsiteY2" fmla="*/ 6 h 2533656"/>
                <a:gd name="connsiteX3" fmla="*/ 443136 w 463153"/>
                <a:gd name="connsiteY3" fmla="*/ 1633544 h 2533656"/>
                <a:gd name="connsiteX4" fmla="*/ 366936 w 463153"/>
                <a:gd name="connsiteY4" fmla="*/ 2533656 h 2533656"/>
                <a:gd name="connsiteX5" fmla="*/ 71661 w 463153"/>
                <a:gd name="connsiteY5" fmla="*/ 2533656 h 2533656"/>
                <a:gd name="connsiteX0" fmla="*/ 71661 w 443313"/>
                <a:gd name="connsiteY0" fmla="*/ 2533656 h 2533656"/>
                <a:gd name="connsiteX1" fmla="*/ 9749 w 443313"/>
                <a:gd name="connsiteY1" fmla="*/ 1614494 h 2533656"/>
                <a:gd name="connsiteX2" fmla="*/ 228824 w 443313"/>
                <a:gd name="connsiteY2" fmla="*/ 6 h 2533656"/>
                <a:gd name="connsiteX3" fmla="*/ 443136 w 443313"/>
                <a:gd name="connsiteY3" fmla="*/ 1633544 h 2533656"/>
                <a:gd name="connsiteX4" fmla="*/ 366936 w 443313"/>
                <a:gd name="connsiteY4" fmla="*/ 2533656 h 2533656"/>
                <a:gd name="connsiteX5" fmla="*/ 71661 w 443313"/>
                <a:gd name="connsiteY5" fmla="*/ 2533656 h 2533656"/>
                <a:gd name="connsiteX0" fmla="*/ 71661 w 443782"/>
                <a:gd name="connsiteY0" fmla="*/ 2533656 h 2533656"/>
                <a:gd name="connsiteX1" fmla="*/ 9749 w 443782"/>
                <a:gd name="connsiteY1" fmla="*/ 1614494 h 2533656"/>
                <a:gd name="connsiteX2" fmla="*/ 228824 w 443782"/>
                <a:gd name="connsiteY2" fmla="*/ 6 h 2533656"/>
                <a:gd name="connsiteX3" fmla="*/ 443136 w 443782"/>
                <a:gd name="connsiteY3" fmla="*/ 1633544 h 2533656"/>
                <a:gd name="connsiteX4" fmla="*/ 366936 w 443782"/>
                <a:gd name="connsiteY4" fmla="*/ 2533656 h 2533656"/>
                <a:gd name="connsiteX5" fmla="*/ 71661 w 443782"/>
                <a:gd name="connsiteY5" fmla="*/ 2533656 h 2533656"/>
                <a:gd name="connsiteX0" fmla="*/ 62001 w 434122"/>
                <a:gd name="connsiteY0" fmla="*/ 2533656 h 2533656"/>
                <a:gd name="connsiteX1" fmla="*/ 89 w 434122"/>
                <a:gd name="connsiteY1" fmla="*/ 1614494 h 2533656"/>
                <a:gd name="connsiteX2" fmla="*/ 219164 w 434122"/>
                <a:gd name="connsiteY2" fmla="*/ 6 h 2533656"/>
                <a:gd name="connsiteX3" fmla="*/ 433476 w 434122"/>
                <a:gd name="connsiteY3" fmla="*/ 1633544 h 2533656"/>
                <a:gd name="connsiteX4" fmla="*/ 357276 w 434122"/>
                <a:gd name="connsiteY4" fmla="*/ 2533656 h 2533656"/>
                <a:gd name="connsiteX5" fmla="*/ 62001 w 434122"/>
                <a:gd name="connsiteY5" fmla="*/ 2533656 h 2533656"/>
                <a:gd name="connsiteX0" fmla="*/ 62001 w 434122"/>
                <a:gd name="connsiteY0" fmla="*/ 2533650 h 2533650"/>
                <a:gd name="connsiteX1" fmla="*/ 89 w 434122"/>
                <a:gd name="connsiteY1" fmla="*/ 1614488 h 2533650"/>
                <a:gd name="connsiteX2" fmla="*/ 219164 w 434122"/>
                <a:gd name="connsiteY2" fmla="*/ 0 h 2533650"/>
                <a:gd name="connsiteX3" fmla="*/ 433476 w 434122"/>
                <a:gd name="connsiteY3" fmla="*/ 1633538 h 2533650"/>
                <a:gd name="connsiteX4" fmla="*/ 357276 w 434122"/>
                <a:gd name="connsiteY4" fmla="*/ 2533650 h 2533650"/>
                <a:gd name="connsiteX5" fmla="*/ 62001 w 434122"/>
                <a:gd name="connsiteY5" fmla="*/ 2533650 h 2533650"/>
                <a:gd name="connsiteX0" fmla="*/ 62001 w 434122"/>
                <a:gd name="connsiteY0" fmla="*/ 2533650 h 2533650"/>
                <a:gd name="connsiteX1" fmla="*/ 89 w 434122"/>
                <a:gd name="connsiteY1" fmla="*/ 1614488 h 2533650"/>
                <a:gd name="connsiteX2" fmla="*/ 219164 w 434122"/>
                <a:gd name="connsiteY2" fmla="*/ 0 h 2533650"/>
                <a:gd name="connsiteX3" fmla="*/ 433476 w 434122"/>
                <a:gd name="connsiteY3" fmla="*/ 1633538 h 2533650"/>
                <a:gd name="connsiteX4" fmla="*/ 357276 w 434122"/>
                <a:gd name="connsiteY4" fmla="*/ 2533650 h 2533650"/>
                <a:gd name="connsiteX5" fmla="*/ 62001 w 434122"/>
                <a:gd name="connsiteY5" fmla="*/ 2533650 h 2533650"/>
                <a:gd name="connsiteX0" fmla="*/ 62001 w 433518"/>
                <a:gd name="connsiteY0" fmla="*/ 2533650 h 2533650"/>
                <a:gd name="connsiteX1" fmla="*/ 89 w 433518"/>
                <a:gd name="connsiteY1" fmla="*/ 1614488 h 2533650"/>
                <a:gd name="connsiteX2" fmla="*/ 219164 w 433518"/>
                <a:gd name="connsiteY2" fmla="*/ 0 h 2533650"/>
                <a:gd name="connsiteX3" fmla="*/ 433476 w 433518"/>
                <a:gd name="connsiteY3" fmla="*/ 1633538 h 2533650"/>
                <a:gd name="connsiteX4" fmla="*/ 357276 w 433518"/>
                <a:gd name="connsiteY4" fmla="*/ 2533650 h 2533650"/>
                <a:gd name="connsiteX5" fmla="*/ 62001 w 433518"/>
                <a:gd name="connsiteY5" fmla="*/ 2533650 h 2533650"/>
                <a:gd name="connsiteX0" fmla="*/ 50231 w 421748"/>
                <a:gd name="connsiteY0" fmla="*/ 2533650 h 2533650"/>
                <a:gd name="connsiteX1" fmla="*/ 1019 w 421748"/>
                <a:gd name="connsiteY1" fmla="*/ 1506538 h 2533650"/>
                <a:gd name="connsiteX2" fmla="*/ 207394 w 421748"/>
                <a:gd name="connsiteY2" fmla="*/ 0 h 2533650"/>
                <a:gd name="connsiteX3" fmla="*/ 421706 w 421748"/>
                <a:gd name="connsiteY3" fmla="*/ 1633538 h 2533650"/>
                <a:gd name="connsiteX4" fmla="*/ 345506 w 421748"/>
                <a:gd name="connsiteY4" fmla="*/ 2533650 h 2533650"/>
                <a:gd name="connsiteX5" fmla="*/ 50231 w 421748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50653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2533650">
                  <a:moveTo>
                    <a:pt x="49589" y="2533650"/>
                  </a:moveTo>
                  <a:cubicBezTo>
                    <a:pt x="37683" y="2355056"/>
                    <a:pt x="5943" y="1948674"/>
                    <a:pt x="377" y="1627188"/>
                  </a:cubicBezTo>
                  <a:cubicBezTo>
                    <a:pt x="-7043" y="1198626"/>
                    <a:pt x="96421" y="533400"/>
                    <a:pt x="206752" y="0"/>
                  </a:cubicBezTo>
                  <a:cubicBezTo>
                    <a:pt x="278189" y="544513"/>
                    <a:pt x="423949" y="1190609"/>
                    <a:pt x="421064" y="1633538"/>
                  </a:cubicBezTo>
                  <a:cubicBezTo>
                    <a:pt x="419261" y="1910366"/>
                    <a:pt x="352801" y="2377281"/>
                    <a:pt x="344864" y="2533650"/>
                  </a:cubicBezTo>
                  <a:lnTo>
                    <a:pt x="49589" y="2533650"/>
                  </a:lnTo>
                  <a:close/>
                </a:path>
              </a:pathLst>
            </a:custGeom>
            <a:gradFill>
              <a:gsLst>
                <a:gs pos="100000">
                  <a:srgbClr val="03F3FB"/>
                </a:gs>
                <a:gs pos="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E7D5BDE0-B002-468F-BCA9-1D0980741392}"/>
                </a:ext>
              </a:extLst>
            </p:cNvPr>
            <p:cNvSpPr/>
            <p:nvPr/>
          </p:nvSpPr>
          <p:spPr>
            <a:xfrm flipH="1">
              <a:off x="5818724" y="1615440"/>
              <a:ext cx="307756" cy="1851661"/>
            </a:xfrm>
            <a:custGeom>
              <a:avLst/>
              <a:gdLst>
                <a:gd name="connsiteX0" fmla="*/ 61912 w 433387"/>
                <a:gd name="connsiteY0" fmla="*/ 2533650 h 2533650"/>
                <a:gd name="connsiteX1" fmla="*/ 0 w 433387"/>
                <a:gd name="connsiteY1" fmla="*/ 1614488 h 2533650"/>
                <a:gd name="connsiteX2" fmla="*/ 219075 w 433387"/>
                <a:gd name="connsiteY2" fmla="*/ 0 h 2533650"/>
                <a:gd name="connsiteX3" fmla="*/ 433387 w 433387"/>
                <a:gd name="connsiteY3" fmla="*/ 1633538 h 2533650"/>
                <a:gd name="connsiteX4" fmla="*/ 357187 w 433387"/>
                <a:gd name="connsiteY4" fmla="*/ 2533650 h 2533650"/>
                <a:gd name="connsiteX5" fmla="*/ 61912 w 433387"/>
                <a:gd name="connsiteY5" fmla="*/ 2533650 h 2533650"/>
                <a:gd name="connsiteX0" fmla="*/ 71661 w 443136"/>
                <a:gd name="connsiteY0" fmla="*/ 2533656 h 2533656"/>
                <a:gd name="connsiteX1" fmla="*/ 9749 w 443136"/>
                <a:gd name="connsiteY1" fmla="*/ 1614494 h 2533656"/>
                <a:gd name="connsiteX2" fmla="*/ 228824 w 443136"/>
                <a:gd name="connsiteY2" fmla="*/ 6 h 2533656"/>
                <a:gd name="connsiteX3" fmla="*/ 443136 w 443136"/>
                <a:gd name="connsiteY3" fmla="*/ 1633544 h 2533656"/>
                <a:gd name="connsiteX4" fmla="*/ 366936 w 443136"/>
                <a:gd name="connsiteY4" fmla="*/ 2533656 h 2533656"/>
                <a:gd name="connsiteX5" fmla="*/ 71661 w 443136"/>
                <a:gd name="connsiteY5" fmla="*/ 2533656 h 2533656"/>
                <a:gd name="connsiteX0" fmla="*/ 71661 w 463153"/>
                <a:gd name="connsiteY0" fmla="*/ 2533656 h 2533656"/>
                <a:gd name="connsiteX1" fmla="*/ 9749 w 463153"/>
                <a:gd name="connsiteY1" fmla="*/ 1614494 h 2533656"/>
                <a:gd name="connsiteX2" fmla="*/ 228824 w 463153"/>
                <a:gd name="connsiteY2" fmla="*/ 6 h 2533656"/>
                <a:gd name="connsiteX3" fmla="*/ 443136 w 463153"/>
                <a:gd name="connsiteY3" fmla="*/ 1633544 h 2533656"/>
                <a:gd name="connsiteX4" fmla="*/ 366936 w 463153"/>
                <a:gd name="connsiteY4" fmla="*/ 2533656 h 2533656"/>
                <a:gd name="connsiteX5" fmla="*/ 71661 w 463153"/>
                <a:gd name="connsiteY5" fmla="*/ 2533656 h 2533656"/>
                <a:gd name="connsiteX0" fmla="*/ 71661 w 443313"/>
                <a:gd name="connsiteY0" fmla="*/ 2533656 h 2533656"/>
                <a:gd name="connsiteX1" fmla="*/ 9749 w 443313"/>
                <a:gd name="connsiteY1" fmla="*/ 1614494 h 2533656"/>
                <a:gd name="connsiteX2" fmla="*/ 228824 w 443313"/>
                <a:gd name="connsiteY2" fmla="*/ 6 h 2533656"/>
                <a:gd name="connsiteX3" fmla="*/ 443136 w 443313"/>
                <a:gd name="connsiteY3" fmla="*/ 1633544 h 2533656"/>
                <a:gd name="connsiteX4" fmla="*/ 366936 w 443313"/>
                <a:gd name="connsiteY4" fmla="*/ 2533656 h 2533656"/>
                <a:gd name="connsiteX5" fmla="*/ 71661 w 443313"/>
                <a:gd name="connsiteY5" fmla="*/ 2533656 h 2533656"/>
                <a:gd name="connsiteX0" fmla="*/ 71661 w 443782"/>
                <a:gd name="connsiteY0" fmla="*/ 2533656 h 2533656"/>
                <a:gd name="connsiteX1" fmla="*/ 9749 w 443782"/>
                <a:gd name="connsiteY1" fmla="*/ 1614494 h 2533656"/>
                <a:gd name="connsiteX2" fmla="*/ 228824 w 443782"/>
                <a:gd name="connsiteY2" fmla="*/ 6 h 2533656"/>
                <a:gd name="connsiteX3" fmla="*/ 443136 w 443782"/>
                <a:gd name="connsiteY3" fmla="*/ 1633544 h 2533656"/>
                <a:gd name="connsiteX4" fmla="*/ 366936 w 443782"/>
                <a:gd name="connsiteY4" fmla="*/ 2533656 h 2533656"/>
                <a:gd name="connsiteX5" fmla="*/ 71661 w 443782"/>
                <a:gd name="connsiteY5" fmla="*/ 2533656 h 2533656"/>
                <a:gd name="connsiteX0" fmla="*/ 62001 w 434122"/>
                <a:gd name="connsiteY0" fmla="*/ 2533656 h 2533656"/>
                <a:gd name="connsiteX1" fmla="*/ 89 w 434122"/>
                <a:gd name="connsiteY1" fmla="*/ 1614494 h 2533656"/>
                <a:gd name="connsiteX2" fmla="*/ 219164 w 434122"/>
                <a:gd name="connsiteY2" fmla="*/ 6 h 2533656"/>
                <a:gd name="connsiteX3" fmla="*/ 433476 w 434122"/>
                <a:gd name="connsiteY3" fmla="*/ 1633544 h 2533656"/>
                <a:gd name="connsiteX4" fmla="*/ 357276 w 434122"/>
                <a:gd name="connsiteY4" fmla="*/ 2533656 h 2533656"/>
                <a:gd name="connsiteX5" fmla="*/ 62001 w 434122"/>
                <a:gd name="connsiteY5" fmla="*/ 2533656 h 2533656"/>
                <a:gd name="connsiteX0" fmla="*/ 62001 w 434122"/>
                <a:gd name="connsiteY0" fmla="*/ 2533650 h 2533650"/>
                <a:gd name="connsiteX1" fmla="*/ 89 w 434122"/>
                <a:gd name="connsiteY1" fmla="*/ 1614488 h 2533650"/>
                <a:gd name="connsiteX2" fmla="*/ 219164 w 434122"/>
                <a:gd name="connsiteY2" fmla="*/ 0 h 2533650"/>
                <a:gd name="connsiteX3" fmla="*/ 433476 w 434122"/>
                <a:gd name="connsiteY3" fmla="*/ 1633538 h 2533650"/>
                <a:gd name="connsiteX4" fmla="*/ 357276 w 434122"/>
                <a:gd name="connsiteY4" fmla="*/ 2533650 h 2533650"/>
                <a:gd name="connsiteX5" fmla="*/ 62001 w 434122"/>
                <a:gd name="connsiteY5" fmla="*/ 2533650 h 2533650"/>
                <a:gd name="connsiteX0" fmla="*/ 62001 w 434122"/>
                <a:gd name="connsiteY0" fmla="*/ 2533650 h 2533650"/>
                <a:gd name="connsiteX1" fmla="*/ 89 w 434122"/>
                <a:gd name="connsiteY1" fmla="*/ 1614488 h 2533650"/>
                <a:gd name="connsiteX2" fmla="*/ 219164 w 434122"/>
                <a:gd name="connsiteY2" fmla="*/ 0 h 2533650"/>
                <a:gd name="connsiteX3" fmla="*/ 433476 w 434122"/>
                <a:gd name="connsiteY3" fmla="*/ 1633538 h 2533650"/>
                <a:gd name="connsiteX4" fmla="*/ 357276 w 434122"/>
                <a:gd name="connsiteY4" fmla="*/ 2533650 h 2533650"/>
                <a:gd name="connsiteX5" fmla="*/ 62001 w 434122"/>
                <a:gd name="connsiteY5" fmla="*/ 2533650 h 2533650"/>
                <a:gd name="connsiteX0" fmla="*/ 62001 w 433518"/>
                <a:gd name="connsiteY0" fmla="*/ 2533650 h 2533650"/>
                <a:gd name="connsiteX1" fmla="*/ 89 w 433518"/>
                <a:gd name="connsiteY1" fmla="*/ 1614488 h 2533650"/>
                <a:gd name="connsiteX2" fmla="*/ 219164 w 433518"/>
                <a:gd name="connsiteY2" fmla="*/ 0 h 2533650"/>
                <a:gd name="connsiteX3" fmla="*/ 433476 w 433518"/>
                <a:gd name="connsiteY3" fmla="*/ 1633538 h 2533650"/>
                <a:gd name="connsiteX4" fmla="*/ 357276 w 433518"/>
                <a:gd name="connsiteY4" fmla="*/ 2533650 h 2533650"/>
                <a:gd name="connsiteX5" fmla="*/ 62001 w 433518"/>
                <a:gd name="connsiteY5" fmla="*/ 2533650 h 2533650"/>
                <a:gd name="connsiteX0" fmla="*/ 50231 w 421748"/>
                <a:gd name="connsiteY0" fmla="*/ 2533650 h 2533650"/>
                <a:gd name="connsiteX1" fmla="*/ 1019 w 421748"/>
                <a:gd name="connsiteY1" fmla="*/ 1506538 h 2533650"/>
                <a:gd name="connsiteX2" fmla="*/ 207394 w 421748"/>
                <a:gd name="connsiteY2" fmla="*/ 0 h 2533650"/>
                <a:gd name="connsiteX3" fmla="*/ 421706 w 421748"/>
                <a:gd name="connsiteY3" fmla="*/ 1633538 h 2533650"/>
                <a:gd name="connsiteX4" fmla="*/ 345506 w 421748"/>
                <a:gd name="connsiteY4" fmla="*/ 2533650 h 2533650"/>
                <a:gd name="connsiteX5" fmla="*/ 50231 w 421748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50653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  <a:gd name="connsiteX0" fmla="*/ 49589 w 421106"/>
                <a:gd name="connsiteY0" fmla="*/ 2533650 h 2533650"/>
                <a:gd name="connsiteX1" fmla="*/ 377 w 421106"/>
                <a:gd name="connsiteY1" fmla="*/ 1627188 h 2533650"/>
                <a:gd name="connsiteX2" fmla="*/ 206752 w 421106"/>
                <a:gd name="connsiteY2" fmla="*/ 0 h 2533650"/>
                <a:gd name="connsiteX3" fmla="*/ 421064 w 421106"/>
                <a:gd name="connsiteY3" fmla="*/ 1633538 h 2533650"/>
                <a:gd name="connsiteX4" fmla="*/ 344864 w 421106"/>
                <a:gd name="connsiteY4" fmla="*/ 2533650 h 2533650"/>
                <a:gd name="connsiteX5" fmla="*/ 49589 w 421106"/>
                <a:gd name="connsiteY5" fmla="*/ 2533650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2533650">
                  <a:moveTo>
                    <a:pt x="49589" y="2533650"/>
                  </a:moveTo>
                  <a:cubicBezTo>
                    <a:pt x="37683" y="2355056"/>
                    <a:pt x="5943" y="1948674"/>
                    <a:pt x="377" y="1627188"/>
                  </a:cubicBezTo>
                  <a:cubicBezTo>
                    <a:pt x="-7043" y="1198626"/>
                    <a:pt x="96421" y="533400"/>
                    <a:pt x="206752" y="0"/>
                  </a:cubicBezTo>
                  <a:cubicBezTo>
                    <a:pt x="278189" y="544513"/>
                    <a:pt x="423949" y="1190609"/>
                    <a:pt x="421064" y="1633538"/>
                  </a:cubicBezTo>
                  <a:cubicBezTo>
                    <a:pt x="419261" y="1910366"/>
                    <a:pt x="352801" y="2377281"/>
                    <a:pt x="344864" y="2533650"/>
                  </a:cubicBezTo>
                  <a:lnTo>
                    <a:pt x="49589" y="2533650"/>
                  </a:lnTo>
                  <a:close/>
                </a:path>
              </a:pathLst>
            </a:custGeom>
            <a:gradFill>
              <a:gsLst>
                <a:gs pos="100000">
                  <a:srgbClr val="03F3FB"/>
                </a:gs>
                <a:gs pos="11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4913A7EE-E3A8-44B1-9AA4-7D74DE5E15D2}"/>
                </a:ext>
              </a:extLst>
            </p:cNvPr>
            <p:cNvSpPr/>
            <p:nvPr/>
          </p:nvSpPr>
          <p:spPr>
            <a:xfrm>
              <a:off x="5878994" y="2628810"/>
              <a:ext cx="190497" cy="838291"/>
            </a:xfrm>
            <a:custGeom>
              <a:avLst/>
              <a:gdLst>
                <a:gd name="connsiteX0" fmla="*/ 95248 w 190497"/>
                <a:gd name="connsiteY0" fmla="*/ 0 h 838291"/>
                <a:gd name="connsiteX1" fmla="*/ 190497 w 190497"/>
                <a:gd name="connsiteY1" fmla="*/ 191240 h 838291"/>
                <a:gd name="connsiteX2" fmla="*/ 190497 w 190497"/>
                <a:gd name="connsiteY2" fmla="*/ 838291 h 838291"/>
                <a:gd name="connsiteX3" fmla="*/ 0 w 190497"/>
                <a:gd name="connsiteY3" fmla="*/ 838291 h 838291"/>
                <a:gd name="connsiteX4" fmla="*/ 0 w 190497"/>
                <a:gd name="connsiteY4" fmla="*/ 191240 h 838291"/>
                <a:gd name="connsiteX5" fmla="*/ 95248 w 190497"/>
                <a:gd name="connsiteY5" fmla="*/ 0 h 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497" h="838291">
                  <a:moveTo>
                    <a:pt x="95248" y="0"/>
                  </a:moveTo>
                  <a:cubicBezTo>
                    <a:pt x="147855" y="0"/>
                    <a:pt x="190497" y="85632"/>
                    <a:pt x="190497" y="191240"/>
                  </a:cubicBezTo>
                  <a:lnTo>
                    <a:pt x="190497" y="838291"/>
                  </a:lnTo>
                  <a:lnTo>
                    <a:pt x="0" y="838291"/>
                  </a:lnTo>
                  <a:lnTo>
                    <a:pt x="0" y="191240"/>
                  </a:lnTo>
                  <a:cubicBezTo>
                    <a:pt x="0" y="85632"/>
                    <a:pt x="42641" y="0"/>
                    <a:pt x="95248" y="0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alpha val="42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D21C95C8-9179-4036-9D13-F5AD0FC27CAA}"/>
              </a:ext>
            </a:extLst>
          </p:cNvPr>
          <p:cNvGrpSpPr/>
          <p:nvPr/>
        </p:nvGrpSpPr>
        <p:grpSpPr>
          <a:xfrm>
            <a:off x="6090654" y="3933862"/>
            <a:ext cx="1531927" cy="1985096"/>
            <a:chOff x="1447800" y="2568083"/>
            <a:chExt cx="2797000" cy="3624398"/>
          </a:xfrm>
        </p:grpSpPr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9D666F2A-212D-471F-97A9-D0860E8EF166}"/>
                </a:ext>
              </a:extLst>
            </p:cNvPr>
            <p:cNvSpPr/>
            <p:nvPr/>
          </p:nvSpPr>
          <p:spPr>
            <a:xfrm>
              <a:off x="1624959" y="5203927"/>
              <a:ext cx="1162283" cy="470944"/>
            </a:xfrm>
            <a:custGeom>
              <a:avLst/>
              <a:gdLst>
                <a:gd name="connsiteX0" fmla="*/ 0 w 1162283"/>
                <a:gd name="connsiteY0" fmla="*/ 0 h 470944"/>
                <a:gd name="connsiteX1" fmla="*/ 93974 w 1162283"/>
                <a:gd name="connsiteY1" fmla="*/ 0 h 470944"/>
                <a:gd name="connsiteX2" fmla="*/ 93974 w 1162283"/>
                <a:gd name="connsiteY2" fmla="*/ 188485 h 470944"/>
                <a:gd name="connsiteX3" fmla="*/ 1162283 w 1162283"/>
                <a:gd name="connsiteY3" fmla="*/ 188485 h 470944"/>
                <a:gd name="connsiteX4" fmla="*/ 1162283 w 1162283"/>
                <a:gd name="connsiteY4" fmla="*/ 282459 h 470944"/>
                <a:gd name="connsiteX5" fmla="*/ 93974 w 1162283"/>
                <a:gd name="connsiteY5" fmla="*/ 282459 h 470944"/>
                <a:gd name="connsiteX6" fmla="*/ 93974 w 1162283"/>
                <a:gd name="connsiteY6" fmla="*/ 470944 h 470944"/>
                <a:gd name="connsiteX7" fmla="*/ 0 w 1162283"/>
                <a:gd name="connsiteY7" fmla="*/ 470944 h 47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283" h="470944">
                  <a:moveTo>
                    <a:pt x="0" y="0"/>
                  </a:moveTo>
                  <a:lnTo>
                    <a:pt x="93974" y="0"/>
                  </a:lnTo>
                  <a:lnTo>
                    <a:pt x="93974" y="188485"/>
                  </a:lnTo>
                  <a:lnTo>
                    <a:pt x="1162283" y="188485"/>
                  </a:lnTo>
                  <a:lnTo>
                    <a:pt x="1162283" y="282459"/>
                  </a:lnTo>
                  <a:lnTo>
                    <a:pt x="93974" y="282459"/>
                  </a:lnTo>
                  <a:lnTo>
                    <a:pt x="93974" y="470944"/>
                  </a:lnTo>
                  <a:lnTo>
                    <a:pt x="0" y="4709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2A4E83E0-F5EC-4101-A1C8-38D42B9200F1}"/>
                </a:ext>
              </a:extLst>
            </p:cNvPr>
            <p:cNvSpPr/>
            <p:nvPr/>
          </p:nvSpPr>
          <p:spPr>
            <a:xfrm>
              <a:off x="2409398" y="4642453"/>
              <a:ext cx="209803" cy="4545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DA8A1149-FFEC-47B1-9043-68021D25BAE8}"/>
                </a:ext>
              </a:extLst>
            </p:cNvPr>
            <p:cNvSpPr/>
            <p:nvPr/>
          </p:nvSpPr>
          <p:spPr>
            <a:xfrm>
              <a:off x="2173370" y="2847821"/>
              <a:ext cx="681861" cy="1939418"/>
            </a:xfrm>
            <a:custGeom>
              <a:avLst/>
              <a:gdLst>
                <a:gd name="connsiteX0" fmla="*/ 146982 w 495300"/>
                <a:gd name="connsiteY0" fmla="*/ 0 h 1408783"/>
                <a:gd name="connsiteX1" fmla="*/ 348318 w 495300"/>
                <a:gd name="connsiteY1" fmla="*/ 0 h 1408783"/>
                <a:gd name="connsiteX2" fmla="*/ 348318 w 495300"/>
                <a:gd name="connsiteY2" fmla="*/ 870620 h 1408783"/>
                <a:gd name="connsiteX3" fmla="*/ 350038 w 495300"/>
                <a:gd name="connsiteY3" fmla="*/ 870620 h 1408783"/>
                <a:gd name="connsiteX4" fmla="*/ 495300 w 495300"/>
                <a:gd name="connsiteY4" fmla="*/ 1408783 h 1408783"/>
                <a:gd name="connsiteX5" fmla="*/ 0 w 495300"/>
                <a:gd name="connsiteY5" fmla="*/ 1408783 h 1408783"/>
                <a:gd name="connsiteX6" fmla="*/ 145262 w 495300"/>
                <a:gd name="connsiteY6" fmla="*/ 870620 h 1408783"/>
                <a:gd name="connsiteX7" fmla="*/ 146982 w 495300"/>
                <a:gd name="connsiteY7" fmla="*/ 870620 h 140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300" h="1408783">
                  <a:moveTo>
                    <a:pt x="146982" y="0"/>
                  </a:moveTo>
                  <a:lnTo>
                    <a:pt x="348318" y="0"/>
                  </a:lnTo>
                  <a:lnTo>
                    <a:pt x="348318" y="870620"/>
                  </a:lnTo>
                  <a:lnTo>
                    <a:pt x="350038" y="870620"/>
                  </a:lnTo>
                  <a:lnTo>
                    <a:pt x="495300" y="1408783"/>
                  </a:lnTo>
                  <a:lnTo>
                    <a:pt x="0" y="1408783"/>
                  </a:lnTo>
                  <a:lnTo>
                    <a:pt x="145262" y="870620"/>
                  </a:lnTo>
                  <a:lnTo>
                    <a:pt x="146982" y="870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C1ABBC8C-F9C5-4A40-BACD-1E5D4E2B4D6B}"/>
                </a:ext>
              </a:extLst>
            </p:cNvPr>
            <p:cNvSpPr/>
            <p:nvPr/>
          </p:nvSpPr>
          <p:spPr>
            <a:xfrm>
              <a:off x="2308867" y="2568083"/>
              <a:ext cx="410865" cy="559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6714A592-36B2-4A69-BAA0-DFFB55394817}"/>
                </a:ext>
              </a:extLst>
            </p:cNvPr>
            <p:cNvSpPr/>
            <p:nvPr/>
          </p:nvSpPr>
          <p:spPr>
            <a:xfrm>
              <a:off x="1946083" y="4877934"/>
              <a:ext cx="1136434" cy="93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43E10270-8324-468F-A26F-80FE6AC94CFD}"/>
                </a:ext>
              </a:extLst>
            </p:cNvPr>
            <p:cNvSpPr/>
            <p:nvPr/>
          </p:nvSpPr>
          <p:spPr>
            <a:xfrm>
              <a:off x="1447800" y="5062602"/>
              <a:ext cx="2133001" cy="1129879"/>
            </a:xfrm>
            <a:custGeom>
              <a:avLst/>
              <a:gdLst>
                <a:gd name="connsiteX0" fmla="*/ 804556 w 2133001"/>
                <a:gd name="connsiteY0" fmla="*/ 0 h 1129879"/>
                <a:gd name="connsiteX1" fmla="*/ 1328444 w 2133001"/>
                <a:gd name="connsiteY1" fmla="*/ 0 h 1129879"/>
                <a:gd name="connsiteX2" fmla="*/ 1459420 w 2133001"/>
                <a:gd name="connsiteY2" fmla="*/ 130975 h 1129879"/>
                <a:gd name="connsiteX3" fmla="*/ 1459420 w 2133001"/>
                <a:gd name="connsiteY3" fmla="*/ 283513 h 1129879"/>
                <a:gd name="connsiteX4" fmla="*/ 1861456 w 2133001"/>
                <a:gd name="connsiteY4" fmla="*/ 283513 h 1129879"/>
                <a:gd name="connsiteX5" fmla="*/ 1861456 w 2133001"/>
                <a:gd name="connsiteY5" fmla="*/ 474013 h 1129879"/>
                <a:gd name="connsiteX6" fmla="*/ 1459420 w 2133001"/>
                <a:gd name="connsiteY6" fmla="*/ 474013 h 1129879"/>
                <a:gd name="connsiteX7" fmla="*/ 1459420 w 2133001"/>
                <a:gd name="connsiteY7" fmla="*/ 933461 h 1129879"/>
                <a:gd name="connsiteX8" fmla="*/ 2034792 w 2133001"/>
                <a:gd name="connsiteY8" fmla="*/ 933461 h 1129879"/>
                <a:gd name="connsiteX9" fmla="*/ 2133001 w 2133001"/>
                <a:gd name="connsiteY9" fmla="*/ 1031671 h 1129879"/>
                <a:gd name="connsiteX10" fmla="*/ 2133000 w 2133001"/>
                <a:gd name="connsiteY10" fmla="*/ 1129879 h 1129879"/>
                <a:gd name="connsiteX11" fmla="*/ 0 w 2133001"/>
                <a:gd name="connsiteY11" fmla="*/ 1129879 h 1129879"/>
                <a:gd name="connsiteX12" fmla="*/ 0 w 2133001"/>
                <a:gd name="connsiteY12" fmla="*/ 1031671 h 1129879"/>
                <a:gd name="connsiteX13" fmla="*/ 98210 w 2133001"/>
                <a:gd name="connsiteY13" fmla="*/ 933461 h 1129879"/>
                <a:gd name="connsiteX14" fmla="*/ 673580 w 2133001"/>
                <a:gd name="connsiteY14" fmla="*/ 933461 h 1129879"/>
                <a:gd name="connsiteX15" fmla="*/ 673580 w 2133001"/>
                <a:gd name="connsiteY15" fmla="*/ 472047 h 1129879"/>
                <a:gd name="connsiteX16" fmla="*/ 498557 w 2133001"/>
                <a:gd name="connsiteY16" fmla="*/ 472047 h 1129879"/>
                <a:gd name="connsiteX17" fmla="*/ 498557 w 2133001"/>
                <a:gd name="connsiteY17" fmla="*/ 281547 h 1129879"/>
                <a:gd name="connsiteX18" fmla="*/ 673580 w 2133001"/>
                <a:gd name="connsiteY18" fmla="*/ 281547 h 1129879"/>
                <a:gd name="connsiteX19" fmla="*/ 673580 w 2133001"/>
                <a:gd name="connsiteY19" fmla="*/ 130975 h 11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3001" h="1129879">
                  <a:moveTo>
                    <a:pt x="804556" y="0"/>
                  </a:moveTo>
                  <a:lnTo>
                    <a:pt x="1328444" y="0"/>
                  </a:lnTo>
                  <a:lnTo>
                    <a:pt x="1459420" y="130975"/>
                  </a:lnTo>
                  <a:lnTo>
                    <a:pt x="1459420" y="283513"/>
                  </a:lnTo>
                  <a:lnTo>
                    <a:pt x="1861456" y="283513"/>
                  </a:lnTo>
                  <a:lnTo>
                    <a:pt x="1861456" y="474013"/>
                  </a:lnTo>
                  <a:lnTo>
                    <a:pt x="1459420" y="474013"/>
                  </a:lnTo>
                  <a:lnTo>
                    <a:pt x="1459420" y="933461"/>
                  </a:lnTo>
                  <a:lnTo>
                    <a:pt x="2034792" y="933461"/>
                  </a:lnTo>
                  <a:cubicBezTo>
                    <a:pt x="2089031" y="933461"/>
                    <a:pt x="2133001" y="977432"/>
                    <a:pt x="2133001" y="1031671"/>
                  </a:cubicBezTo>
                  <a:cubicBezTo>
                    <a:pt x="2133001" y="1064407"/>
                    <a:pt x="2133000" y="1097144"/>
                    <a:pt x="2133000" y="1129879"/>
                  </a:cubicBezTo>
                  <a:lnTo>
                    <a:pt x="0" y="1129879"/>
                  </a:lnTo>
                  <a:lnTo>
                    <a:pt x="0" y="1031671"/>
                  </a:lnTo>
                  <a:cubicBezTo>
                    <a:pt x="0" y="977432"/>
                    <a:pt x="43971" y="933461"/>
                    <a:pt x="98210" y="933461"/>
                  </a:cubicBezTo>
                  <a:lnTo>
                    <a:pt x="673580" y="933461"/>
                  </a:lnTo>
                  <a:lnTo>
                    <a:pt x="673580" y="472047"/>
                  </a:lnTo>
                  <a:lnTo>
                    <a:pt x="498557" y="472047"/>
                  </a:lnTo>
                  <a:lnTo>
                    <a:pt x="498557" y="281547"/>
                  </a:lnTo>
                  <a:lnTo>
                    <a:pt x="673580" y="281547"/>
                  </a:lnTo>
                  <a:lnTo>
                    <a:pt x="673580" y="1309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A32B94D3-8079-4DC1-B058-C884B0CEB90A}"/>
                </a:ext>
              </a:extLst>
            </p:cNvPr>
            <p:cNvSpPr/>
            <p:nvPr/>
          </p:nvSpPr>
          <p:spPr>
            <a:xfrm>
              <a:off x="3082517" y="5255190"/>
              <a:ext cx="1162283" cy="3723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2F4E0442-2DD3-40E8-94D0-2F4183E360BA}"/>
              </a:ext>
            </a:extLst>
          </p:cNvPr>
          <p:cNvGrpSpPr/>
          <p:nvPr/>
        </p:nvGrpSpPr>
        <p:grpSpPr>
          <a:xfrm>
            <a:off x="6420077" y="2188379"/>
            <a:ext cx="414393" cy="1745769"/>
            <a:chOff x="4868996" y="1274023"/>
            <a:chExt cx="520571" cy="2193079"/>
          </a:xfrm>
        </p:grpSpPr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74311F77-74C5-4C8B-B039-6693F5FAE006}"/>
                </a:ext>
              </a:extLst>
            </p:cNvPr>
            <p:cNvSpPr/>
            <p:nvPr/>
          </p:nvSpPr>
          <p:spPr>
            <a:xfrm>
              <a:off x="4868996" y="1274023"/>
              <a:ext cx="520571" cy="2193078"/>
            </a:xfrm>
            <a:custGeom>
              <a:avLst/>
              <a:gdLst>
                <a:gd name="connsiteX0" fmla="*/ 452438 w 500063"/>
                <a:gd name="connsiteY0" fmla="*/ 2190750 h 2200275"/>
                <a:gd name="connsiteX1" fmla="*/ 381000 w 500063"/>
                <a:gd name="connsiteY1" fmla="*/ 1824037 h 2200275"/>
                <a:gd name="connsiteX2" fmla="*/ 461963 w 500063"/>
                <a:gd name="connsiteY2" fmla="*/ 1357312 h 2200275"/>
                <a:gd name="connsiteX3" fmla="*/ 342900 w 500063"/>
                <a:gd name="connsiteY3" fmla="*/ 876300 h 2200275"/>
                <a:gd name="connsiteX4" fmla="*/ 500063 w 500063"/>
                <a:gd name="connsiteY4" fmla="*/ 171450 h 2200275"/>
                <a:gd name="connsiteX5" fmla="*/ 347663 w 500063"/>
                <a:gd name="connsiteY5" fmla="*/ 166687 h 2200275"/>
                <a:gd name="connsiteX6" fmla="*/ 233363 w 500063"/>
                <a:gd name="connsiteY6" fmla="*/ 0 h 2200275"/>
                <a:gd name="connsiteX7" fmla="*/ 257175 w 500063"/>
                <a:gd name="connsiteY7" fmla="*/ 419100 h 2200275"/>
                <a:gd name="connsiteX8" fmla="*/ 0 w 500063"/>
                <a:gd name="connsiteY8" fmla="*/ 561975 h 2200275"/>
                <a:gd name="connsiteX9" fmla="*/ 47625 w 500063"/>
                <a:gd name="connsiteY9" fmla="*/ 1014412 h 2200275"/>
                <a:gd name="connsiteX10" fmla="*/ 4763 w 500063"/>
                <a:gd name="connsiteY10" fmla="*/ 1138237 h 2200275"/>
                <a:gd name="connsiteX11" fmla="*/ 219075 w 500063"/>
                <a:gd name="connsiteY11" fmla="*/ 1609725 h 2200275"/>
                <a:gd name="connsiteX12" fmla="*/ 185738 w 500063"/>
                <a:gd name="connsiteY12" fmla="*/ 2200275 h 2200275"/>
                <a:gd name="connsiteX13" fmla="*/ 452438 w 500063"/>
                <a:gd name="connsiteY13" fmla="*/ 2190750 h 2200275"/>
                <a:gd name="connsiteX0" fmla="*/ 452438 w 500067"/>
                <a:gd name="connsiteY0" fmla="*/ 2190750 h 2200275"/>
                <a:gd name="connsiteX1" fmla="*/ 381000 w 500067"/>
                <a:gd name="connsiteY1" fmla="*/ 1824037 h 2200275"/>
                <a:gd name="connsiteX2" fmla="*/ 461963 w 500067"/>
                <a:gd name="connsiteY2" fmla="*/ 1357312 h 2200275"/>
                <a:gd name="connsiteX3" fmla="*/ 342900 w 500067"/>
                <a:gd name="connsiteY3" fmla="*/ 876300 h 2200275"/>
                <a:gd name="connsiteX4" fmla="*/ 500063 w 500067"/>
                <a:gd name="connsiteY4" fmla="*/ 171450 h 2200275"/>
                <a:gd name="connsiteX5" fmla="*/ 347663 w 500067"/>
                <a:gd name="connsiteY5" fmla="*/ 166687 h 2200275"/>
                <a:gd name="connsiteX6" fmla="*/ 233363 w 500067"/>
                <a:gd name="connsiteY6" fmla="*/ 0 h 2200275"/>
                <a:gd name="connsiteX7" fmla="*/ 257175 w 500067"/>
                <a:gd name="connsiteY7" fmla="*/ 419100 h 2200275"/>
                <a:gd name="connsiteX8" fmla="*/ 0 w 500067"/>
                <a:gd name="connsiteY8" fmla="*/ 561975 h 2200275"/>
                <a:gd name="connsiteX9" fmla="*/ 47625 w 500067"/>
                <a:gd name="connsiteY9" fmla="*/ 1014412 h 2200275"/>
                <a:gd name="connsiteX10" fmla="*/ 4763 w 500067"/>
                <a:gd name="connsiteY10" fmla="*/ 1138237 h 2200275"/>
                <a:gd name="connsiteX11" fmla="*/ 219075 w 500067"/>
                <a:gd name="connsiteY11" fmla="*/ 1609725 h 2200275"/>
                <a:gd name="connsiteX12" fmla="*/ 185738 w 500067"/>
                <a:gd name="connsiteY12" fmla="*/ 2200275 h 2200275"/>
                <a:gd name="connsiteX13" fmla="*/ 452438 w 500067"/>
                <a:gd name="connsiteY13" fmla="*/ 2190750 h 2200275"/>
                <a:gd name="connsiteX0" fmla="*/ 452438 w 500066"/>
                <a:gd name="connsiteY0" fmla="*/ 2190750 h 2200275"/>
                <a:gd name="connsiteX1" fmla="*/ 381000 w 500066"/>
                <a:gd name="connsiteY1" fmla="*/ 1824037 h 2200275"/>
                <a:gd name="connsiteX2" fmla="*/ 461963 w 500066"/>
                <a:gd name="connsiteY2" fmla="*/ 1357312 h 2200275"/>
                <a:gd name="connsiteX3" fmla="*/ 342900 w 500066"/>
                <a:gd name="connsiteY3" fmla="*/ 876300 h 2200275"/>
                <a:gd name="connsiteX4" fmla="*/ 500063 w 500066"/>
                <a:gd name="connsiteY4" fmla="*/ 171450 h 2200275"/>
                <a:gd name="connsiteX5" fmla="*/ 347663 w 500066"/>
                <a:gd name="connsiteY5" fmla="*/ 166687 h 2200275"/>
                <a:gd name="connsiteX6" fmla="*/ 233363 w 500066"/>
                <a:gd name="connsiteY6" fmla="*/ 0 h 2200275"/>
                <a:gd name="connsiteX7" fmla="*/ 257175 w 500066"/>
                <a:gd name="connsiteY7" fmla="*/ 419100 h 2200275"/>
                <a:gd name="connsiteX8" fmla="*/ 0 w 500066"/>
                <a:gd name="connsiteY8" fmla="*/ 561975 h 2200275"/>
                <a:gd name="connsiteX9" fmla="*/ 47625 w 500066"/>
                <a:gd name="connsiteY9" fmla="*/ 1014412 h 2200275"/>
                <a:gd name="connsiteX10" fmla="*/ 4763 w 500066"/>
                <a:gd name="connsiteY10" fmla="*/ 1138237 h 2200275"/>
                <a:gd name="connsiteX11" fmla="*/ 219075 w 500066"/>
                <a:gd name="connsiteY11" fmla="*/ 1609725 h 2200275"/>
                <a:gd name="connsiteX12" fmla="*/ 185738 w 500066"/>
                <a:gd name="connsiteY12" fmla="*/ 2200275 h 2200275"/>
                <a:gd name="connsiteX13" fmla="*/ 452438 w 500066"/>
                <a:gd name="connsiteY13" fmla="*/ 2190750 h 2200275"/>
                <a:gd name="connsiteX0" fmla="*/ 452438 w 500066"/>
                <a:gd name="connsiteY0" fmla="*/ 2193372 h 2202897"/>
                <a:gd name="connsiteX1" fmla="*/ 381000 w 500066"/>
                <a:gd name="connsiteY1" fmla="*/ 1826659 h 2202897"/>
                <a:gd name="connsiteX2" fmla="*/ 461963 w 500066"/>
                <a:gd name="connsiteY2" fmla="*/ 1359934 h 2202897"/>
                <a:gd name="connsiteX3" fmla="*/ 342900 w 500066"/>
                <a:gd name="connsiteY3" fmla="*/ 878922 h 2202897"/>
                <a:gd name="connsiteX4" fmla="*/ 500063 w 500066"/>
                <a:gd name="connsiteY4" fmla="*/ 174072 h 2202897"/>
                <a:gd name="connsiteX5" fmla="*/ 347663 w 500066"/>
                <a:gd name="connsiteY5" fmla="*/ 169309 h 2202897"/>
                <a:gd name="connsiteX6" fmla="*/ 233363 w 500066"/>
                <a:gd name="connsiteY6" fmla="*/ 2622 h 2202897"/>
                <a:gd name="connsiteX7" fmla="*/ 257175 w 500066"/>
                <a:gd name="connsiteY7" fmla="*/ 421722 h 2202897"/>
                <a:gd name="connsiteX8" fmla="*/ 0 w 500066"/>
                <a:gd name="connsiteY8" fmla="*/ 564597 h 2202897"/>
                <a:gd name="connsiteX9" fmla="*/ 47625 w 500066"/>
                <a:gd name="connsiteY9" fmla="*/ 1017034 h 2202897"/>
                <a:gd name="connsiteX10" fmla="*/ 4763 w 500066"/>
                <a:gd name="connsiteY10" fmla="*/ 1140859 h 2202897"/>
                <a:gd name="connsiteX11" fmla="*/ 219075 w 500066"/>
                <a:gd name="connsiteY11" fmla="*/ 1612347 h 2202897"/>
                <a:gd name="connsiteX12" fmla="*/ 185738 w 500066"/>
                <a:gd name="connsiteY12" fmla="*/ 2202897 h 2202897"/>
                <a:gd name="connsiteX13" fmla="*/ 452438 w 500066"/>
                <a:gd name="connsiteY13" fmla="*/ 2193372 h 2202897"/>
                <a:gd name="connsiteX0" fmla="*/ 452438 w 500066"/>
                <a:gd name="connsiteY0" fmla="*/ 2190750 h 2200275"/>
                <a:gd name="connsiteX1" fmla="*/ 381000 w 500066"/>
                <a:gd name="connsiteY1" fmla="*/ 1824037 h 2200275"/>
                <a:gd name="connsiteX2" fmla="*/ 461963 w 500066"/>
                <a:gd name="connsiteY2" fmla="*/ 1357312 h 2200275"/>
                <a:gd name="connsiteX3" fmla="*/ 342900 w 500066"/>
                <a:gd name="connsiteY3" fmla="*/ 876300 h 2200275"/>
                <a:gd name="connsiteX4" fmla="*/ 500063 w 500066"/>
                <a:gd name="connsiteY4" fmla="*/ 171450 h 2200275"/>
                <a:gd name="connsiteX5" fmla="*/ 347663 w 500066"/>
                <a:gd name="connsiteY5" fmla="*/ 166687 h 2200275"/>
                <a:gd name="connsiteX6" fmla="*/ 233363 w 500066"/>
                <a:gd name="connsiteY6" fmla="*/ 0 h 2200275"/>
                <a:gd name="connsiteX7" fmla="*/ 257175 w 500066"/>
                <a:gd name="connsiteY7" fmla="*/ 419100 h 2200275"/>
                <a:gd name="connsiteX8" fmla="*/ 0 w 500066"/>
                <a:gd name="connsiteY8" fmla="*/ 561975 h 2200275"/>
                <a:gd name="connsiteX9" fmla="*/ 47625 w 500066"/>
                <a:gd name="connsiteY9" fmla="*/ 1014412 h 2200275"/>
                <a:gd name="connsiteX10" fmla="*/ 4763 w 500066"/>
                <a:gd name="connsiteY10" fmla="*/ 1138237 h 2200275"/>
                <a:gd name="connsiteX11" fmla="*/ 219075 w 500066"/>
                <a:gd name="connsiteY11" fmla="*/ 1609725 h 2200275"/>
                <a:gd name="connsiteX12" fmla="*/ 185738 w 500066"/>
                <a:gd name="connsiteY12" fmla="*/ 2200275 h 2200275"/>
                <a:gd name="connsiteX13" fmla="*/ 452438 w 500066"/>
                <a:gd name="connsiteY13" fmla="*/ 2190750 h 2200275"/>
                <a:gd name="connsiteX0" fmla="*/ 483899 w 531527"/>
                <a:gd name="connsiteY0" fmla="*/ 2190750 h 2200275"/>
                <a:gd name="connsiteX1" fmla="*/ 412461 w 531527"/>
                <a:gd name="connsiteY1" fmla="*/ 1824037 h 2200275"/>
                <a:gd name="connsiteX2" fmla="*/ 493424 w 531527"/>
                <a:gd name="connsiteY2" fmla="*/ 1357312 h 2200275"/>
                <a:gd name="connsiteX3" fmla="*/ 374361 w 531527"/>
                <a:gd name="connsiteY3" fmla="*/ 876300 h 2200275"/>
                <a:gd name="connsiteX4" fmla="*/ 531524 w 531527"/>
                <a:gd name="connsiteY4" fmla="*/ 171450 h 2200275"/>
                <a:gd name="connsiteX5" fmla="*/ 379124 w 531527"/>
                <a:gd name="connsiteY5" fmla="*/ 166687 h 2200275"/>
                <a:gd name="connsiteX6" fmla="*/ 264824 w 531527"/>
                <a:gd name="connsiteY6" fmla="*/ 0 h 2200275"/>
                <a:gd name="connsiteX7" fmla="*/ 288636 w 531527"/>
                <a:gd name="connsiteY7" fmla="*/ 419100 h 2200275"/>
                <a:gd name="connsiteX8" fmla="*/ 31461 w 531527"/>
                <a:gd name="connsiteY8" fmla="*/ 561975 h 2200275"/>
                <a:gd name="connsiteX9" fmla="*/ 79086 w 531527"/>
                <a:gd name="connsiteY9" fmla="*/ 1014412 h 2200275"/>
                <a:gd name="connsiteX10" fmla="*/ 36224 w 531527"/>
                <a:gd name="connsiteY10" fmla="*/ 1138237 h 2200275"/>
                <a:gd name="connsiteX11" fmla="*/ 250536 w 531527"/>
                <a:gd name="connsiteY11" fmla="*/ 1609725 h 2200275"/>
                <a:gd name="connsiteX12" fmla="*/ 217199 w 531527"/>
                <a:gd name="connsiteY12" fmla="*/ 2200275 h 2200275"/>
                <a:gd name="connsiteX13" fmla="*/ 483899 w 531527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13104 w 506795"/>
                <a:gd name="connsiteY11" fmla="*/ 160337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35329 w 506795"/>
                <a:gd name="connsiteY11" fmla="*/ 16732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35329 w 506795"/>
                <a:gd name="connsiteY11" fmla="*/ 16732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83899 w 531527"/>
                <a:gd name="connsiteY0" fmla="*/ 2190750 h 2200275"/>
                <a:gd name="connsiteX1" fmla="*/ 412461 w 531527"/>
                <a:gd name="connsiteY1" fmla="*/ 1824037 h 2200275"/>
                <a:gd name="connsiteX2" fmla="*/ 493424 w 531527"/>
                <a:gd name="connsiteY2" fmla="*/ 1357312 h 2200275"/>
                <a:gd name="connsiteX3" fmla="*/ 374361 w 531527"/>
                <a:gd name="connsiteY3" fmla="*/ 876300 h 2200275"/>
                <a:gd name="connsiteX4" fmla="*/ 531524 w 531527"/>
                <a:gd name="connsiteY4" fmla="*/ 171450 h 2200275"/>
                <a:gd name="connsiteX5" fmla="*/ 379124 w 531527"/>
                <a:gd name="connsiteY5" fmla="*/ 166687 h 2200275"/>
                <a:gd name="connsiteX6" fmla="*/ 264824 w 531527"/>
                <a:gd name="connsiteY6" fmla="*/ 0 h 2200275"/>
                <a:gd name="connsiteX7" fmla="*/ 288636 w 531527"/>
                <a:gd name="connsiteY7" fmla="*/ 419100 h 2200275"/>
                <a:gd name="connsiteX8" fmla="*/ 31461 w 531527"/>
                <a:gd name="connsiteY8" fmla="*/ 561975 h 2200275"/>
                <a:gd name="connsiteX9" fmla="*/ 79086 w 531527"/>
                <a:gd name="connsiteY9" fmla="*/ 1014412 h 2200275"/>
                <a:gd name="connsiteX10" fmla="*/ 36224 w 531527"/>
                <a:gd name="connsiteY10" fmla="*/ 1138237 h 2200275"/>
                <a:gd name="connsiteX11" fmla="*/ 260061 w 531527"/>
                <a:gd name="connsiteY11" fmla="*/ 1673225 h 2200275"/>
                <a:gd name="connsiteX12" fmla="*/ 217199 w 531527"/>
                <a:gd name="connsiteY12" fmla="*/ 2200275 h 2200275"/>
                <a:gd name="connsiteX13" fmla="*/ 483899 w 531527"/>
                <a:gd name="connsiteY13" fmla="*/ 2190750 h 2200275"/>
                <a:gd name="connsiteX0" fmla="*/ 464588 w 512216"/>
                <a:gd name="connsiteY0" fmla="*/ 2190750 h 2200275"/>
                <a:gd name="connsiteX1" fmla="*/ 393150 w 512216"/>
                <a:gd name="connsiteY1" fmla="*/ 1824037 h 2200275"/>
                <a:gd name="connsiteX2" fmla="*/ 474113 w 512216"/>
                <a:gd name="connsiteY2" fmla="*/ 1357312 h 2200275"/>
                <a:gd name="connsiteX3" fmla="*/ 355050 w 512216"/>
                <a:gd name="connsiteY3" fmla="*/ 876300 h 2200275"/>
                <a:gd name="connsiteX4" fmla="*/ 512213 w 512216"/>
                <a:gd name="connsiteY4" fmla="*/ 171450 h 2200275"/>
                <a:gd name="connsiteX5" fmla="*/ 359813 w 512216"/>
                <a:gd name="connsiteY5" fmla="*/ 166687 h 2200275"/>
                <a:gd name="connsiteX6" fmla="*/ 245513 w 512216"/>
                <a:gd name="connsiteY6" fmla="*/ 0 h 2200275"/>
                <a:gd name="connsiteX7" fmla="*/ 269325 w 512216"/>
                <a:gd name="connsiteY7" fmla="*/ 419100 h 2200275"/>
                <a:gd name="connsiteX8" fmla="*/ 12150 w 512216"/>
                <a:gd name="connsiteY8" fmla="*/ 561975 h 2200275"/>
                <a:gd name="connsiteX9" fmla="*/ 59775 w 512216"/>
                <a:gd name="connsiteY9" fmla="*/ 1014412 h 2200275"/>
                <a:gd name="connsiteX10" fmla="*/ 16913 w 512216"/>
                <a:gd name="connsiteY10" fmla="*/ 1138237 h 2200275"/>
                <a:gd name="connsiteX11" fmla="*/ 240750 w 512216"/>
                <a:gd name="connsiteY11" fmla="*/ 1673225 h 2200275"/>
                <a:gd name="connsiteX12" fmla="*/ 197888 w 512216"/>
                <a:gd name="connsiteY12" fmla="*/ 2200275 h 2200275"/>
                <a:gd name="connsiteX13" fmla="*/ 464588 w 512216"/>
                <a:gd name="connsiteY13" fmla="*/ 2190750 h 2200275"/>
                <a:gd name="connsiteX0" fmla="*/ 455447 w 503075"/>
                <a:gd name="connsiteY0" fmla="*/ 2190750 h 2200275"/>
                <a:gd name="connsiteX1" fmla="*/ 384009 w 503075"/>
                <a:gd name="connsiteY1" fmla="*/ 1824037 h 2200275"/>
                <a:gd name="connsiteX2" fmla="*/ 464972 w 503075"/>
                <a:gd name="connsiteY2" fmla="*/ 1357312 h 2200275"/>
                <a:gd name="connsiteX3" fmla="*/ 345909 w 503075"/>
                <a:gd name="connsiteY3" fmla="*/ 876300 h 2200275"/>
                <a:gd name="connsiteX4" fmla="*/ 503072 w 503075"/>
                <a:gd name="connsiteY4" fmla="*/ 171450 h 2200275"/>
                <a:gd name="connsiteX5" fmla="*/ 350672 w 503075"/>
                <a:gd name="connsiteY5" fmla="*/ 166687 h 2200275"/>
                <a:gd name="connsiteX6" fmla="*/ 236372 w 503075"/>
                <a:gd name="connsiteY6" fmla="*/ 0 h 2200275"/>
                <a:gd name="connsiteX7" fmla="*/ 260184 w 503075"/>
                <a:gd name="connsiteY7" fmla="*/ 419100 h 2200275"/>
                <a:gd name="connsiteX8" fmla="*/ 44284 w 503075"/>
                <a:gd name="connsiteY8" fmla="*/ 561975 h 2200275"/>
                <a:gd name="connsiteX9" fmla="*/ 50634 w 503075"/>
                <a:gd name="connsiteY9" fmla="*/ 1014412 h 2200275"/>
                <a:gd name="connsiteX10" fmla="*/ 7772 w 503075"/>
                <a:gd name="connsiteY10" fmla="*/ 1138237 h 2200275"/>
                <a:gd name="connsiteX11" fmla="*/ 231609 w 503075"/>
                <a:gd name="connsiteY11" fmla="*/ 1673225 h 2200275"/>
                <a:gd name="connsiteX12" fmla="*/ 188747 w 503075"/>
                <a:gd name="connsiteY12" fmla="*/ 2200275 h 2200275"/>
                <a:gd name="connsiteX13" fmla="*/ 455447 w 503075"/>
                <a:gd name="connsiteY13" fmla="*/ 2190750 h 2200275"/>
                <a:gd name="connsiteX0" fmla="*/ 450718 w 498346"/>
                <a:gd name="connsiteY0" fmla="*/ 2190750 h 2200275"/>
                <a:gd name="connsiteX1" fmla="*/ 379280 w 498346"/>
                <a:gd name="connsiteY1" fmla="*/ 1824037 h 2200275"/>
                <a:gd name="connsiteX2" fmla="*/ 460243 w 498346"/>
                <a:gd name="connsiteY2" fmla="*/ 1357312 h 2200275"/>
                <a:gd name="connsiteX3" fmla="*/ 341180 w 498346"/>
                <a:gd name="connsiteY3" fmla="*/ 876300 h 2200275"/>
                <a:gd name="connsiteX4" fmla="*/ 498343 w 498346"/>
                <a:gd name="connsiteY4" fmla="*/ 171450 h 2200275"/>
                <a:gd name="connsiteX5" fmla="*/ 345943 w 498346"/>
                <a:gd name="connsiteY5" fmla="*/ 166687 h 2200275"/>
                <a:gd name="connsiteX6" fmla="*/ 231643 w 498346"/>
                <a:gd name="connsiteY6" fmla="*/ 0 h 2200275"/>
                <a:gd name="connsiteX7" fmla="*/ 255455 w 498346"/>
                <a:gd name="connsiteY7" fmla="*/ 419100 h 2200275"/>
                <a:gd name="connsiteX8" fmla="*/ 39555 w 498346"/>
                <a:gd name="connsiteY8" fmla="*/ 561975 h 2200275"/>
                <a:gd name="connsiteX9" fmla="*/ 93530 w 498346"/>
                <a:gd name="connsiteY9" fmla="*/ 954087 h 2200275"/>
                <a:gd name="connsiteX10" fmla="*/ 3043 w 498346"/>
                <a:gd name="connsiteY10" fmla="*/ 1138237 h 2200275"/>
                <a:gd name="connsiteX11" fmla="*/ 226880 w 498346"/>
                <a:gd name="connsiteY11" fmla="*/ 1673225 h 2200275"/>
                <a:gd name="connsiteX12" fmla="*/ 184018 w 498346"/>
                <a:gd name="connsiteY12" fmla="*/ 2200275 h 2200275"/>
                <a:gd name="connsiteX13" fmla="*/ 450718 w 498346"/>
                <a:gd name="connsiteY13" fmla="*/ 2190750 h 2200275"/>
                <a:gd name="connsiteX0" fmla="*/ 450718 w 498346"/>
                <a:gd name="connsiteY0" fmla="*/ 2193372 h 2202897"/>
                <a:gd name="connsiteX1" fmla="*/ 379280 w 498346"/>
                <a:gd name="connsiteY1" fmla="*/ 1826659 h 2202897"/>
                <a:gd name="connsiteX2" fmla="*/ 460243 w 498346"/>
                <a:gd name="connsiteY2" fmla="*/ 1359934 h 2202897"/>
                <a:gd name="connsiteX3" fmla="*/ 341180 w 498346"/>
                <a:gd name="connsiteY3" fmla="*/ 878922 h 2202897"/>
                <a:gd name="connsiteX4" fmla="*/ 498343 w 498346"/>
                <a:gd name="connsiteY4" fmla="*/ 174072 h 2202897"/>
                <a:gd name="connsiteX5" fmla="*/ 345943 w 498346"/>
                <a:gd name="connsiteY5" fmla="*/ 169309 h 2202897"/>
                <a:gd name="connsiteX6" fmla="*/ 231643 w 498346"/>
                <a:gd name="connsiteY6" fmla="*/ 2622 h 2202897"/>
                <a:gd name="connsiteX7" fmla="*/ 255455 w 498346"/>
                <a:gd name="connsiteY7" fmla="*/ 421722 h 2202897"/>
                <a:gd name="connsiteX8" fmla="*/ 39555 w 498346"/>
                <a:gd name="connsiteY8" fmla="*/ 564597 h 2202897"/>
                <a:gd name="connsiteX9" fmla="*/ 93530 w 498346"/>
                <a:gd name="connsiteY9" fmla="*/ 956709 h 2202897"/>
                <a:gd name="connsiteX10" fmla="*/ 3043 w 498346"/>
                <a:gd name="connsiteY10" fmla="*/ 1140859 h 2202897"/>
                <a:gd name="connsiteX11" fmla="*/ 226880 w 498346"/>
                <a:gd name="connsiteY11" fmla="*/ 1675847 h 2202897"/>
                <a:gd name="connsiteX12" fmla="*/ 184018 w 498346"/>
                <a:gd name="connsiteY12" fmla="*/ 2202897 h 2202897"/>
                <a:gd name="connsiteX13" fmla="*/ 450718 w 498346"/>
                <a:gd name="connsiteY13" fmla="*/ 2193372 h 2202897"/>
                <a:gd name="connsiteX0" fmla="*/ 450718 w 498346"/>
                <a:gd name="connsiteY0" fmla="*/ 2193469 h 2202994"/>
                <a:gd name="connsiteX1" fmla="*/ 379280 w 498346"/>
                <a:gd name="connsiteY1" fmla="*/ 1826756 h 2202994"/>
                <a:gd name="connsiteX2" fmla="*/ 460243 w 498346"/>
                <a:gd name="connsiteY2" fmla="*/ 1360031 h 2202994"/>
                <a:gd name="connsiteX3" fmla="*/ 341180 w 498346"/>
                <a:gd name="connsiteY3" fmla="*/ 879019 h 2202994"/>
                <a:gd name="connsiteX4" fmla="*/ 498343 w 498346"/>
                <a:gd name="connsiteY4" fmla="*/ 174169 h 2202994"/>
                <a:gd name="connsiteX5" fmla="*/ 345943 w 498346"/>
                <a:gd name="connsiteY5" fmla="*/ 169406 h 2202994"/>
                <a:gd name="connsiteX6" fmla="*/ 231643 w 498346"/>
                <a:gd name="connsiteY6" fmla="*/ 2719 h 2202994"/>
                <a:gd name="connsiteX7" fmla="*/ 255455 w 498346"/>
                <a:gd name="connsiteY7" fmla="*/ 421819 h 2202994"/>
                <a:gd name="connsiteX8" fmla="*/ 39555 w 498346"/>
                <a:gd name="connsiteY8" fmla="*/ 564694 h 2202994"/>
                <a:gd name="connsiteX9" fmla="*/ 93530 w 498346"/>
                <a:gd name="connsiteY9" fmla="*/ 956806 h 2202994"/>
                <a:gd name="connsiteX10" fmla="*/ 3043 w 498346"/>
                <a:gd name="connsiteY10" fmla="*/ 1140956 h 2202994"/>
                <a:gd name="connsiteX11" fmla="*/ 226880 w 498346"/>
                <a:gd name="connsiteY11" fmla="*/ 1675944 h 2202994"/>
                <a:gd name="connsiteX12" fmla="*/ 184018 w 498346"/>
                <a:gd name="connsiteY12" fmla="*/ 2202994 h 2202994"/>
                <a:gd name="connsiteX13" fmla="*/ 450718 w 498346"/>
                <a:gd name="connsiteY13" fmla="*/ 2193469 h 2202994"/>
                <a:gd name="connsiteX0" fmla="*/ 450718 w 520571"/>
                <a:gd name="connsiteY0" fmla="*/ 2193078 h 2202603"/>
                <a:gd name="connsiteX1" fmla="*/ 379280 w 520571"/>
                <a:gd name="connsiteY1" fmla="*/ 1826365 h 2202603"/>
                <a:gd name="connsiteX2" fmla="*/ 460243 w 520571"/>
                <a:gd name="connsiteY2" fmla="*/ 1359640 h 2202603"/>
                <a:gd name="connsiteX3" fmla="*/ 341180 w 520571"/>
                <a:gd name="connsiteY3" fmla="*/ 878628 h 2202603"/>
                <a:gd name="connsiteX4" fmla="*/ 520568 w 520571"/>
                <a:gd name="connsiteY4" fmla="*/ 176953 h 2202603"/>
                <a:gd name="connsiteX5" fmla="*/ 345943 w 520571"/>
                <a:gd name="connsiteY5" fmla="*/ 169015 h 2202603"/>
                <a:gd name="connsiteX6" fmla="*/ 231643 w 520571"/>
                <a:gd name="connsiteY6" fmla="*/ 2328 h 2202603"/>
                <a:gd name="connsiteX7" fmla="*/ 255455 w 520571"/>
                <a:gd name="connsiteY7" fmla="*/ 421428 h 2202603"/>
                <a:gd name="connsiteX8" fmla="*/ 39555 w 520571"/>
                <a:gd name="connsiteY8" fmla="*/ 564303 h 2202603"/>
                <a:gd name="connsiteX9" fmla="*/ 93530 w 520571"/>
                <a:gd name="connsiteY9" fmla="*/ 956415 h 2202603"/>
                <a:gd name="connsiteX10" fmla="*/ 3043 w 520571"/>
                <a:gd name="connsiteY10" fmla="*/ 1140565 h 2202603"/>
                <a:gd name="connsiteX11" fmla="*/ 226880 w 520571"/>
                <a:gd name="connsiteY11" fmla="*/ 1675553 h 2202603"/>
                <a:gd name="connsiteX12" fmla="*/ 184018 w 520571"/>
                <a:gd name="connsiteY12" fmla="*/ 2202603 h 2202603"/>
                <a:gd name="connsiteX13" fmla="*/ 450718 w 520571"/>
                <a:gd name="connsiteY13" fmla="*/ 2193078 h 2202603"/>
                <a:gd name="connsiteX0" fmla="*/ 450718 w 520571"/>
                <a:gd name="connsiteY0" fmla="*/ 2193078 h 2193078"/>
                <a:gd name="connsiteX1" fmla="*/ 379280 w 520571"/>
                <a:gd name="connsiteY1" fmla="*/ 1826365 h 2193078"/>
                <a:gd name="connsiteX2" fmla="*/ 460243 w 520571"/>
                <a:gd name="connsiteY2" fmla="*/ 1359640 h 2193078"/>
                <a:gd name="connsiteX3" fmla="*/ 341180 w 520571"/>
                <a:gd name="connsiteY3" fmla="*/ 878628 h 2193078"/>
                <a:gd name="connsiteX4" fmla="*/ 520568 w 520571"/>
                <a:gd name="connsiteY4" fmla="*/ 176953 h 2193078"/>
                <a:gd name="connsiteX5" fmla="*/ 345943 w 520571"/>
                <a:gd name="connsiteY5" fmla="*/ 169015 h 2193078"/>
                <a:gd name="connsiteX6" fmla="*/ 231643 w 520571"/>
                <a:gd name="connsiteY6" fmla="*/ 2328 h 2193078"/>
                <a:gd name="connsiteX7" fmla="*/ 255455 w 520571"/>
                <a:gd name="connsiteY7" fmla="*/ 421428 h 2193078"/>
                <a:gd name="connsiteX8" fmla="*/ 39555 w 520571"/>
                <a:gd name="connsiteY8" fmla="*/ 564303 h 2193078"/>
                <a:gd name="connsiteX9" fmla="*/ 93530 w 520571"/>
                <a:gd name="connsiteY9" fmla="*/ 956415 h 2193078"/>
                <a:gd name="connsiteX10" fmla="*/ 3043 w 520571"/>
                <a:gd name="connsiteY10" fmla="*/ 1140565 h 2193078"/>
                <a:gd name="connsiteX11" fmla="*/ 226880 w 520571"/>
                <a:gd name="connsiteY11" fmla="*/ 1675553 h 2193078"/>
                <a:gd name="connsiteX12" fmla="*/ 184018 w 520571"/>
                <a:gd name="connsiteY12" fmla="*/ 2193078 h 2193078"/>
                <a:gd name="connsiteX13" fmla="*/ 450718 w 520571"/>
                <a:gd name="connsiteY13" fmla="*/ 2193078 h 219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571" h="2193078">
                  <a:moveTo>
                    <a:pt x="450718" y="2193078"/>
                  </a:moveTo>
                  <a:cubicBezTo>
                    <a:pt x="483262" y="2130372"/>
                    <a:pt x="377693" y="1965271"/>
                    <a:pt x="379280" y="1826365"/>
                  </a:cubicBezTo>
                  <a:cubicBezTo>
                    <a:pt x="380868" y="1687459"/>
                    <a:pt x="466593" y="1517596"/>
                    <a:pt x="460243" y="1359640"/>
                  </a:cubicBezTo>
                  <a:cubicBezTo>
                    <a:pt x="453893" y="1201684"/>
                    <a:pt x="331126" y="1075743"/>
                    <a:pt x="341180" y="878628"/>
                  </a:cubicBezTo>
                  <a:cubicBezTo>
                    <a:pt x="351234" y="681514"/>
                    <a:pt x="519774" y="295222"/>
                    <a:pt x="520568" y="176953"/>
                  </a:cubicBezTo>
                  <a:cubicBezTo>
                    <a:pt x="521362" y="58684"/>
                    <a:pt x="394097" y="198119"/>
                    <a:pt x="345943" y="169015"/>
                  </a:cubicBezTo>
                  <a:cubicBezTo>
                    <a:pt x="297789" y="139911"/>
                    <a:pt x="294793" y="-21142"/>
                    <a:pt x="231643" y="2328"/>
                  </a:cubicBezTo>
                  <a:cubicBezTo>
                    <a:pt x="142869" y="35321"/>
                    <a:pt x="287470" y="327765"/>
                    <a:pt x="255455" y="421428"/>
                  </a:cubicBezTo>
                  <a:cubicBezTo>
                    <a:pt x="223440" y="515091"/>
                    <a:pt x="66542" y="475139"/>
                    <a:pt x="39555" y="564303"/>
                  </a:cubicBezTo>
                  <a:cubicBezTo>
                    <a:pt x="12568" y="653467"/>
                    <a:pt x="99615" y="860371"/>
                    <a:pt x="93530" y="956415"/>
                  </a:cubicBezTo>
                  <a:cubicBezTo>
                    <a:pt x="87445" y="1052459"/>
                    <a:pt x="-19182" y="1020709"/>
                    <a:pt x="3043" y="1140565"/>
                  </a:cubicBezTo>
                  <a:cubicBezTo>
                    <a:pt x="25268" y="1260421"/>
                    <a:pt x="196718" y="1500134"/>
                    <a:pt x="226880" y="1675553"/>
                  </a:cubicBezTo>
                  <a:cubicBezTo>
                    <a:pt x="257043" y="1850972"/>
                    <a:pt x="198305" y="2020570"/>
                    <a:pt x="184018" y="2193078"/>
                  </a:cubicBezTo>
                  <a:lnTo>
                    <a:pt x="450718" y="2193078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30CA7960-F2E0-4352-B87D-1AD24AF814F4}"/>
                </a:ext>
              </a:extLst>
            </p:cNvPr>
            <p:cNvSpPr/>
            <p:nvPr/>
          </p:nvSpPr>
          <p:spPr>
            <a:xfrm>
              <a:off x="4943516" y="1377664"/>
              <a:ext cx="379135" cy="2089438"/>
            </a:xfrm>
            <a:custGeom>
              <a:avLst/>
              <a:gdLst>
                <a:gd name="connsiteX0" fmla="*/ 452438 w 500063"/>
                <a:gd name="connsiteY0" fmla="*/ 2190750 h 2200275"/>
                <a:gd name="connsiteX1" fmla="*/ 381000 w 500063"/>
                <a:gd name="connsiteY1" fmla="*/ 1824037 h 2200275"/>
                <a:gd name="connsiteX2" fmla="*/ 461963 w 500063"/>
                <a:gd name="connsiteY2" fmla="*/ 1357312 h 2200275"/>
                <a:gd name="connsiteX3" fmla="*/ 342900 w 500063"/>
                <a:gd name="connsiteY3" fmla="*/ 876300 h 2200275"/>
                <a:gd name="connsiteX4" fmla="*/ 500063 w 500063"/>
                <a:gd name="connsiteY4" fmla="*/ 171450 h 2200275"/>
                <a:gd name="connsiteX5" fmla="*/ 347663 w 500063"/>
                <a:gd name="connsiteY5" fmla="*/ 166687 h 2200275"/>
                <a:gd name="connsiteX6" fmla="*/ 233363 w 500063"/>
                <a:gd name="connsiteY6" fmla="*/ 0 h 2200275"/>
                <a:gd name="connsiteX7" fmla="*/ 257175 w 500063"/>
                <a:gd name="connsiteY7" fmla="*/ 419100 h 2200275"/>
                <a:gd name="connsiteX8" fmla="*/ 0 w 500063"/>
                <a:gd name="connsiteY8" fmla="*/ 561975 h 2200275"/>
                <a:gd name="connsiteX9" fmla="*/ 47625 w 500063"/>
                <a:gd name="connsiteY9" fmla="*/ 1014412 h 2200275"/>
                <a:gd name="connsiteX10" fmla="*/ 4763 w 500063"/>
                <a:gd name="connsiteY10" fmla="*/ 1138237 h 2200275"/>
                <a:gd name="connsiteX11" fmla="*/ 219075 w 500063"/>
                <a:gd name="connsiteY11" fmla="*/ 1609725 h 2200275"/>
                <a:gd name="connsiteX12" fmla="*/ 185738 w 500063"/>
                <a:gd name="connsiteY12" fmla="*/ 2200275 h 2200275"/>
                <a:gd name="connsiteX13" fmla="*/ 452438 w 500063"/>
                <a:gd name="connsiteY13" fmla="*/ 2190750 h 2200275"/>
                <a:gd name="connsiteX0" fmla="*/ 452438 w 500067"/>
                <a:gd name="connsiteY0" fmla="*/ 2190750 h 2200275"/>
                <a:gd name="connsiteX1" fmla="*/ 381000 w 500067"/>
                <a:gd name="connsiteY1" fmla="*/ 1824037 h 2200275"/>
                <a:gd name="connsiteX2" fmla="*/ 461963 w 500067"/>
                <a:gd name="connsiteY2" fmla="*/ 1357312 h 2200275"/>
                <a:gd name="connsiteX3" fmla="*/ 342900 w 500067"/>
                <a:gd name="connsiteY3" fmla="*/ 876300 h 2200275"/>
                <a:gd name="connsiteX4" fmla="*/ 500063 w 500067"/>
                <a:gd name="connsiteY4" fmla="*/ 171450 h 2200275"/>
                <a:gd name="connsiteX5" fmla="*/ 347663 w 500067"/>
                <a:gd name="connsiteY5" fmla="*/ 166687 h 2200275"/>
                <a:gd name="connsiteX6" fmla="*/ 233363 w 500067"/>
                <a:gd name="connsiteY6" fmla="*/ 0 h 2200275"/>
                <a:gd name="connsiteX7" fmla="*/ 257175 w 500067"/>
                <a:gd name="connsiteY7" fmla="*/ 419100 h 2200275"/>
                <a:gd name="connsiteX8" fmla="*/ 0 w 500067"/>
                <a:gd name="connsiteY8" fmla="*/ 561975 h 2200275"/>
                <a:gd name="connsiteX9" fmla="*/ 47625 w 500067"/>
                <a:gd name="connsiteY9" fmla="*/ 1014412 h 2200275"/>
                <a:gd name="connsiteX10" fmla="*/ 4763 w 500067"/>
                <a:gd name="connsiteY10" fmla="*/ 1138237 h 2200275"/>
                <a:gd name="connsiteX11" fmla="*/ 219075 w 500067"/>
                <a:gd name="connsiteY11" fmla="*/ 1609725 h 2200275"/>
                <a:gd name="connsiteX12" fmla="*/ 185738 w 500067"/>
                <a:gd name="connsiteY12" fmla="*/ 2200275 h 2200275"/>
                <a:gd name="connsiteX13" fmla="*/ 452438 w 500067"/>
                <a:gd name="connsiteY13" fmla="*/ 2190750 h 2200275"/>
                <a:gd name="connsiteX0" fmla="*/ 452438 w 500066"/>
                <a:gd name="connsiteY0" fmla="*/ 2190750 h 2200275"/>
                <a:gd name="connsiteX1" fmla="*/ 381000 w 500066"/>
                <a:gd name="connsiteY1" fmla="*/ 1824037 h 2200275"/>
                <a:gd name="connsiteX2" fmla="*/ 461963 w 500066"/>
                <a:gd name="connsiteY2" fmla="*/ 1357312 h 2200275"/>
                <a:gd name="connsiteX3" fmla="*/ 342900 w 500066"/>
                <a:gd name="connsiteY3" fmla="*/ 876300 h 2200275"/>
                <a:gd name="connsiteX4" fmla="*/ 500063 w 500066"/>
                <a:gd name="connsiteY4" fmla="*/ 171450 h 2200275"/>
                <a:gd name="connsiteX5" fmla="*/ 347663 w 500066"/>
                <a:gd name="connsiteY5" fmla="*/ 166687 h 2200275"/>
                <a:gd name="connsiteX6" fmla="*/ 233363 w 500066"/>
                <a:gd name="connsiteY6" fmla="*/ 0 h 2200275"/>
                <a:gd name="connsiteX7" fmla="*/ 257175 w 500066"/>
                <a:gd name="connsiteY7" fmla="*/ 419100 h 2200275"/>
                <a:gd name="connsiteX8" fmla="*/ 0 w 500066"/>
                <a:gd name="connsiteY8" fmla="*/ 561975 h 2200275"/>
                <a:gd name="connsiteX9" fmla="*/ 47625 w 500066"/>
                <a:gd name="connsiteY9" fmla="*/ 1014412 h 2200275"/>
                <a:gd name="connsiteX10" fmla="*/ 4763 w 500066"/>
                <a:gd name="connsiteY10" fmla="*/ 1138237 h 2200275"/>
                <a:gd name="connsiteX11" fmla="*/ 219075 w 500066"/>
                <a:gd name="connsiteY11" fmla="*/ 1609725 h 2200275"/>
                <a:gd name="connsiteX12" fmla="*/ 185738 w 500066"/>
                <a:gd name="connsiteY12" fmla="*/ 2200275 h 2200275"/>
                <a:gd name="connsiteX13" fmla="*/ 452438 w 500066"/>
                <a:gd name="connsiteY13" fmla="*/ 2190750 h 2200275"/>
                <a:gd name="connsiteX0" fmla="*/ 452438 w 500066"/>
                <a:gd name="connsiteY0" fmla="*/ 2193372 h 2202897"/>
                <a:gd name="connsiteX1" fmla="*/ 381000 w 500066"/>
                <a:gd name="connsiteY1" fmla="*/ 1826659 h 2202897"/>
                <a:gd name="connsiteX2" fmla="*/ 461963 w 500066"/>
                <a:gd name="connsiteY2" fmla="*/ 1359934 h 2202897"/>
                <a:gd name="connsiteX3" fmla="*/ 342900 w 500066"/>
                <a:gd name="connsiteY3" fmla="*/ 878922 h 2202897"/>
                <a:gd name="connsiteX4" fmla="*/ 500063 w 500066"/>
                <a:gd name="connsiteY4" fmla="*/ 174072 h 2202897"/>
                <a:gd name="connsiteX5" fmla="*/ 347663 w 500066"/>
                <a:gd name="connsiteY5" fmla="*/ 169309 h 2202897"/>
                <a:gd name="connsiteX6" fmla="*/ 233363 w 500066"/>
                <a:gd name="connsiteY6" fmla="*/ 2622 h 2202897"/>
                <a:gd name="connsiteX7" fmla="*/ 257175 w 500066"/>
                <a:gd name="connsiteY7" fmla="*/ 421722 h 2202897"/>
                <a:gd name="connsiteX8" fmla="*/ 0 w 500066"/>
                <a:gd name="connsiteY8" fmla="*/ 564597 h 2202897"/>
                <a:gd name="connsiteX9" fmla="*/ 47625 w 500066"/>
                <a:gd name="connsiteY9" fmla="*/ 1017034 h 2202897"/>
                <a:gd name="connsiteX10" fmla="*/ 4763 w 500066"/>
                <a:gd name="connsiteY10" fmla="*/ 1140859 h 2202897"/>
                <a:gd name="connsiteX11" fmla="*/ 219075 w 500066"/>
                <a:gd name="connsiteY11" fmla="*/ 1612347 h 2202897"/>
                <a:gd name="connsiteX12" fmla="*/ 185738 w 500066"/>
                <a:gd name="connsiteY12" fmla="*/ 2202897 h 2202897"/>
                <a:gd name="connsiteX13" fmla="*/ 452438 w 500066"/>
                <a:gd name="connsiteY13" fmla="*/ 2193372 h 2202897"/>
                <a:gd name="connsiteX0" fmla="*/ 452438 w 500066"/>
                <a:gd name="connsiteY0" fmla="*/ 2190750 h 2200275"/>
                <a:gd name="connsiteX1" fmla="*/ 381000 w 500066"/>
                <a:gd name="connsiteY1" fmla="*/ 1824037 h 2200275"/>
                <a:gd name="connsiteX2" fmla="*/ 461963 w 500066"/>
                <a:gd name="connsiteY2" fmla="*/ 1357312 h 2200275"/>
                <a:gd name="connsiteX3" fmla="*/ 342900 w 500066"/>
                <a:gd name="connsiteY3" fmla="*/ 876300 h 2200275"/>
                <a:gd name="connsiteX4" fmla="*/ 500063 w 500066"/>
                <a:gd name="connsiteY4" fmla="*/ 171450 h 2200275"/>
                <a:gd name="connsiteX5" fmla="*/ 347663 w 500066"/>
                <a:gd name="connsiteY5" fmla="*/ 166687 h 2200275"/>
                <a:gd name="connsiteX6" fmla="*/ 233363 w 500066"/>
                <a:gd name="connsiteY6" fmla="*/ 0 h 2200275"/>
                <a:gd name="connsiteX7" fmla="*/ 257175 w 500066"/>
                <a:gd name="connsiteY7" fmla="*/ 419100 h 2200275"/>
                <a:gd name="connsiteX8" fmla="*/ 0 w 500066"/>
                <a:gd name="connsiteY8" fmla="*/ 561975 h 2200275"/>
                <a:gd name="connsiteX9" fmla="*/ 47625 w 500066"/>
                <a:gd name="connsiteY9" fmla="*/ 1014412 h 2200275"/>
                <a:gd name="connsiteX10" fmla="*/ 4763 w 500066"/>
                <a:gd name="connsiteY10" fmla="*/ 1138237 h 2200275"/>
                <a:gd name="connsiteX11" fmla="*/ 219075 w 500066"/>
                <a:gd name="connsiteY11" fmla="*/ 1609725 h 2200275"/>
                <a:gd name="connsiteX12" fmla="*/ 185738 w 500066"/>
                <a:gd name="connsiteY12" fmla="*/ 2200275 h 2200275"/>
                <a:gd name="connsiteX13" fmla="*/ 452438 w 500066"/>
                <a:gd name="connsiteY13" fmla="*/ 2190750 h 2200275"/>
                <a:gd name="connsiteX0" fmla="*/ 483899 w 531527"/>
                <a:gd name="connsiteY0" fmla="*/ 2190750 h 2200275"/>
                <a:gd name="connsiteX1" fmla="*/ 412461 w 531527"/>
                <a:gd name="connsiteY1" fmla="*/ 1824037 h 2200275"/>
                <a:gd name="connsiteX2" fmla="*/ 493424 w 531527"/>
                <a:gd name="connsiteY2" fmla="*/ 1357312 h 2200275"/>
                <a:gd name="connsiteX3" fmla="*/ 374361 w 531527"/>
                <a:gd name="connsiteY3" fmla="*/ 876300 h 2200275"/>
                <a:gd name="connsiteX4" fmla="*/ 531524 w 531527"/>
                <a:gd name="connsiteY4" fmla="*/ 171450 h 2200275"/>
                <a:gd name="connsiteX5" fmla="*/ 379124 w 531527"/>
                <a:gd name="connsiteY5" fmla="*/ 166687 h 2200275"/>
                <a:gd name="connsiteX6" fmla="*/ 264824 w 531527"/>
                <a:gd name="connsiteY6" fmla="*/ 0 h 2200275"/>
                <a:gd name="connsiteX7" fmla="*/ 288636 w 531527"/>
                <a:gd name="connsiteY7" fmla="*/ 419100 h 2200275"/>
                <a:gd name="connsiteX8" fmla="*/ 31461 w 531527"/>
                <a:gd name="connsiteY8" fmla="*/ 561975 h 2200275"/>
                <a:gd name="connsiteX9" fmla="*/ 79086 w 531527"/>
                <a:gd name="connsiteY9" fmla="*/ 1014412 h 2200275"/>
                <a:gd name="connsiteX10" fmla="*/ 36224 w 531527"/>
                <a:gd name="connsiteY10" fmla="*/ 1138237 h 2200275"/>
                <a:gd name="connsiteX11" fmla="*/ 250536 w 531527"/>
                <a:gd name="connsiteY11" fmla="*/ 1609725 h 2200275"/>
                <a:gd name="connsiteX12" fmla="*/ 217199 w 531527"/>
                <a:gd name="connsiteY12" fmla="*/ 2200275 h 2200275"/>
                <a:gd name="connsiteX13" fmla="*/ 483899 w 531527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25804 w 506795"/>
                <a:gd name="connsiteY11" fmla="*/ 16097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13104 w 506795"/>
                <a:gd name="connsiteY11" fmla="*/ 160337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35329 w 506795"/>
                <a:gd name="connsiteY11" fmla="*/ 16732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59167 w 506795"/>
                <a:gd name="connsiteY0" fmla="*/ 2190750 h 2200275"/>
                <a:gd name="connsiteX1" fmla="*/ 387729 w 506795"/>
                <a:gd name="connsiteY1" fmla="*/ 1824037 h 2200275"/>
                <a:gd name="connsiteX2" fmla="*/ 468692 w 506795"/>
                <a:gd name="connsiteY2" fmla="*/ 1357312 h 2200275"/>
                <a:gd name="connsiteX3" fmla="*/ 349629 w 506795"/>
                <a:gd name="connsiteY3" fmla="*/ 876300 h 2200275"/>
                <a:gd name="connsiteX4" fmla="*/ 506792 w 506795"/>
                <a:gd name="connsiteY4" fmla="*/ 171450 h 2200275"/>
                <a:gd name="connsiteX5" fmla="*/ 354392 w 506795"/>
                <a:gd name="connsiteY5" fmla="*/ 166687 h 2200275"/>
                <a:gd name="connsiteX6" fmla="*/ 240092 w 506795"/>
                <a:gd name="connsiteY6" fmla="*/ 0 h 2200275"/>
                <a:gd name="connsiteX7" fmla="*/ 263904 w 506795"/>
                <a:gd name="connsiteY7" fmla="*/ 419100 h 2200275"/>
                <a:gd name="connsiteX8" fmla="*/ 6729 w 506795"/>
                <a:gd name="connsiteY8" fmla="*/ 561975 h 2200275"/>
                <a:gd name="connsiteX9" fmla="*/ 54354 w 506795"/>
                <a:gd name="connsiteY9" fmla="*/ 1014412 h 2200275"/>
                <a:gd name="connsiteX10" fmla="*/ 11492 w 506795"/>
                <a:gd name="connsiteY10" fmla="*/ 1138237 h 2200275"/>
                <a:gd name="connsiteX11" fmla="*/ 235329 w 506795"/>
                <a:gd name="connsiteY11" fmla="*/ 1673225 h 2200275"/>
                <a:gd name="connsiteX12" fmla="*/ 192467 w 506795"/>
                <a:gd name="connsiteY12" fmla="*/ 2200275 h 2200275"/>
                <a:gd name="connsiteX13" fmla="*/ 459167 w 506795"/>
                <a:gd name="connsiteY13" fmla="*/ 2190750 h 2200275"/>
                <a:gd name="connsiteX0" fmla="*/ 483899 w 531527"/>
                <a:gd name="connsiteY0" fmla="*/ 2190750 h 2200275"/>
                <a:gd name="connsiteX1" fmla="*/ 412461 w 531527"/>
                <a:gd name="connsiteY1" fmla="*/ 1824037 h 2200275"/>
                <a:gd name="connsiteX2" fmla="*/ 493424 w 531527"/>
                <a:gd name="connsiteY2" fmla="*/ 1357312 h 2200275"/>
                <a:gd name="connsiteX3" fmla="*/ 374361 w 531527"/>
                <a:gd name="connsiteY3" fmla="*/ 876300 h 2200275"/>
                <a:gd name="connsiteX4" fmla="*/ 531524 w 531527"/>
                <a:gd name="connsiteY4" fmla="*/ 171450 h 2200275"/>
                <a:gd name="connsiteX5" fmla="*/ 379124 w 531527"/>
                <a:gd name="connsiteY5" fmla="*/ 166687 h 2200275"/>
                <a:gd name="connsiteX6" fmla="*/ 264824 w 531527"/>
                <a:gd name="connsiteY6" fmla="*/ 0 h 2200275"/>
                <a:gd name="connsiteX7" fmla="*/ 288636 w 531527"/>
                <a:gd name="connsiteY7" fmla="*/ 419100 h 2200275"/>
                <a:gd name="connsiteX8" fmla="*/ 31461 w 531527"/>
                <a:gd name="connsiteY8" fmla="*/ 561975 h 2200275"/>
                <a:gd name="connsiteX9" fmla="*/ 79086 w 531527"/>
                <a:gd name="connsiteY9" fmla="*/ 1014412 h 2200275"/>
                <a:gd name="connsiteX10" fmla="*/ 36224 w 531527"/>
                <a:gd name="connsiteY10" fmla="*/ 1138237 h 2200275"/>
                <a:gd name="connsiteX11" fmla="*/ 260061 w 531527"/>
                <a:gd name="connsiteY11" fmla="*/ 1673225 h 2200275"/>
                <a:gd name="connsiteX12" fmla="*/ 217199 w 531527"/>
                <a:gd name="connsiteY12" fmla="*/ 2200275 h 2200275"/>
                <a:gd name="connsiteX13" fmla="*/ 483899 w 531527"/>
                <a:gd name="connsiteY13" fmla="*/ 2190750 h 2200275"/>
                <a:gd name="connsiteX0" fmla="*/ 464588 w 512216"/>
                <a:gd name="connsiteY0" fmla="*/ 2190750 h 2200275"/>
                <a:gd name="connsiteX1" fmla="*/ 393150 w 512216"/>
                <a:gd name="connsiteY1" fmla="*/ 1824037 h 2200275"/>
                <a:gd name="connsiteX2" fmla="*/ 474113 w 512216"/>
                <a:gd name="connsiteY2" fmla="*/ 1357312 h 2200275"/>
                <a:gd name="connsiteX3" fmla="*/ 355050 w 512216"/>
                <a:gd name="connsiteY3" fmla="*/ 876300 h 2200275"/>
                <a:gd name="connsiteX4" fmla="*/ 512213 w 512216"/>
                <a:gd name="connsiteY4" fmla="*/ 171450 h 2200275"/>
                <a:gd name="connsiteX5" fmla="*/ 359813 w 512216"/>
                <a:gd name="connsiteY5" fmla="*/ 166687 h 2200275"/>
                <a:gd name="connsiteX6" fmla="*/ 245513 w 512216"/>
                <a:gd name="connsiteY6" fmla="*/ 0 h 2200275"/>
                <a:gd name="connsiteX7" fmla="*/ 269325 w 512216"/>
                <a:gd name="connsiteY7" fmla="*/ 419100 h 2200275"/>
                <a:gd name="connsiteX8" fmla="*/ 12150 w 512216"/>
                <a:gd name="connsiteY8" fmla="*/ 561975 h 2200275"/>
                <a:gd name="connsiteX9" fmla="*/ 59775 w 512216"/>
                <a:gd name="connsiteY9" fmla="*/ 1014412 h 2200275"/>
                <a:gd name="connsiteX10" fmla="*/ 16913 w 512216"/>
                <a:gd name="connsiteY10" fmla="*/ 1138237 h 2200275"/>
                <a:gd name="connsiteX11" fmla="*/ 240750 w 512216"/>
                <a:gd name="connsiteY11" fmla="*/ 1673225 h 2200275"/>
                <a:gd name="connsiteX12" fmla="*/ 197888 w 512216"/>
                <a:gd name="connsiteY12" fmla="*/ 2200275 h 2200275"/>
                <a:gd name="connsiteX13" fmla="*/ 464588 w 512216"/>
                <a:gd name="connsiteY13" fmla="*/ 2190750 h 2200275"/>
                <a:gd name="connsiteX0" fmla="*/ 455447 w 503075"/>
                <a:gd name="connsiteY0" fmla="*/ 2190750 h 2200275"/>
                <a:gd name="connsiteX1" fmla="*/ 384009 w 503075"/>
                <a:gd name="connsiteY1" fmla="*/ 1824037 h 2200275"/>
                <a:gd name="connsiteX2" fmla="*/ 464972 w 503075"/>
                <a:gd name="connsiteY2" fmla="*/ 1357312 h 2200275"/>
                <a:gd name="connsiteX3" fmla="*/ 345909 w 503075"/>
                <a:gd name="connsiteY3" fmla="*/ 876300 h 2200275"/>
                <a:gd name="connsiteX4" fmla="*/ 503072 w 503075"/>
                <a:gd name="connsiteY4" fmla="*/ 171450 h 2200275"/>
                <a:gd name="connsiteX5" fmla="*/ 350672 w 503075"/>
                <a:gd name="connsiteY5" fmla="*/ 166687 h 2200275"/>
                <a:gd name="connsiteX6" fmla="*/ 236372 w 503075"/>
                <a:gd name="connsiteY6" fmla="*/ 0 h 2200275"/>
                <a:gd name="connsiteX7" fmla="*/ 260184 w 503075"/>
                <a:gd name="connsiteY7" fmla="*/ 419100 h 2200275"/>
                <a:gd name="connsiteX8" fmla="*/ 44284 w 503075"/>
                <a:gd name="connsiteY8" fmla="*/ 561975 h 2200275"/>
                <a:gd name="connsiteX9" fmla="*/ 50634 w 503075"/>
                <a:gd name="connsiteY9" fmla="*/ 1014412 h 2200275"/>
                <a:gd name="connsiteX10" fmla="*/ 7772 w 503075"/>
                <a:gd name="connsiteY10" fmla="*/ 1138237 h 2200275"/>
                <a:gd name="connsiteX11" fmla="*/ 231609 w 503075"/>
                <a:gd name="connsiteY11" fmla="*/ 1673225 h 2200275"/>
                <a:gd name="connsiteX12" fmla="*/ 188747 w 503075"/>
                <a:gd name="connsiteY12" fmla="*/ 2200275 h 2200275"/>
                <a:gd name="connsiteX13" fmla="*/ 455447 w 503075"/>
                <a:gd name="connsiteY13" fmla="*/ 2190750 h 2200275"/>
                <a:gd name="connsiteX0" fmla="*/ 450718 w 498346"/>
                <a:gd name="connsiteY0" fmla="*/ 2190750 h 2200275"/>
                <a:gd name="connsiteX1" fmla="*/ 379280 w 498346"/>
                <a:gd name="connsiteY1" fmla="*/ 1824037 h 2200275"/>
                <a:gd name="connsiteX2" fmla="*/ 460243 w 498346"/>
                <a:gd name="connsiteY2" fmla="*/ 1357312 h 2200275"/>
                <a:gd name="connsiteX3" fmla="*/ 341180 w 498346"/>
                <a:gd name="connsiteY3" fmla="*/ 876300 h 2200275"/>
                <a:gd name="connsiteX4" fmla="*/ 498343 w 498346"/>
                <a:gd name="connsiteY4" fmla="*/ 171450 h 2200275"/>
                <a:gd name="connsiteX5" fmla="*/ 345943 w 498346"/>
                <a:gd name="connsiteY5" fmla="*/ 166687 h 2200275"/>
                <a:gd name="connsiteX6" fmla="*/ 231643 w 498346"/>
                <a:gd name="connsiteY6" fmla="*/ 0 h 2200275"/>
                <a:gd name="connsiteX7" fmla="*/ 255455 w 498346"/>
                <a:gd name="connsiteY7" fmla="*/ 419100 h 2200275"/>
                <a:gd name="connsiteX8" fmla="*/ 39555 w 498346"/>
                <a:gd name="connsiteY8" fmla="*/ 561975 h 2200275"/>
                <a:gd name="connsiteX9" fmla="*/ 93530 w 498346"/>
                <a:gd name="connsiteY9" fmla="*/ 954087 h 2200275"/>
                <a:gd name="connsiteX10" fmla="*/ 3043 w 498346"/>
                <a:gd name="connsiteY10" fmla="*/ 1138237 h 2200275"/>
                <a:gd name="connsiteX11" fmla="*/ 226880 w 498346"/>
                <a:gd name="connsiteY11" fmla="*/ 1673225 h 2200275"/>
                <a:gd name="connsiteX12" fmla="*/ 184018 w 498346"/>
                <a:gd name="connsiteY12" fmla="*/ 2200275 h 2200275"/>
                <a:gd name="connsiteX13" fmla="*/ 450718 w 498346"/>
                <a:gd name="connsiteY13" fmla="*/ 2190750 h 2200275"/>
                <a:gd name="connsiteX0" fmla="*/ 450718 w 498346"/>
                <a:gd name="connsiteY0" fmla="*/ 2193372 h 2202897"/>
                <a:gd name="connsiteX1" fmla="*/ 379280 w 498346"/>
                <a:gd name="connsiteY1" fmla="*/ 1826659 h 2202897"/>
                <a:gd name="connsiteX2" fmla="*/ 460243 w 498346"/>
                <a:gd name="connsiteY2" fmla="*/ 1359934 h 2202897"/>
                <a:gd name="connsiteX3" fmla="*/ 341180 w 498346"/>
                <a:gd name="connsiteY3" fmla="*/ 878922 h 2202897"/>
                <a:gd name="connsiteX4" fmla="*/ 498343 w 498346"/>
                <a:gd name="connsiteY4" fmla="*/ 174072 h 2202897"/>
                <a:gd name="connsiteX5" fmla="*/ 345943 w 498346"/>
                <a:gd name="connsiteY5" fmla="*/ 169309 h 2202897"/>
                <a:gd name="connsiteX6" fmla="*/ 231643 w 498346"/>
                <a:gd name="connsiteY6" fmla="*/ 2622 h 2202897"/>
                <a:gd name="connsiteX7" fmla="*/ 255455 w 498346"/>
                <a:gd name="connsiteY7" fmla="*/ 421722 h 2202897"/>
                <a:gd name="connsiteX8" fmla="*/ 39555 w 498346"/>
                <a:gd name="connsiteY8" fmla="*/ 564597 h 2202897"/>
                <a:gd name="connsiteX9" fmla="*/ 93530 w 498346"/>
                <a:gd name="connsiteY9" fmla="*/ 956709 h 2202897"/>
                <a:gd name="connsiteX10" fmla="*/ 3043 w 498346"/>
                <a:gd name="connsiteY10" fmla="*/ 1140859 h 2202897"/>
                <a:gd name="connsiteX11" fmla="*/ 226880 w 498346"/>
                <a:gd name="connsiteY11" fmla="*/ 1675847 h 2202897"/>
                <a:gd name="connsiteX12" fmla="*/ 184018 w 498346"/>
                <a:gd name="connsiteY12" fmla="*/ 2202897 h 2202897"/>
                <a:gd name="connsiteX13" fmla="*/ 450718 w 498346"/>
                <a:gd name="connsiteY13" fmla="*/ 2193372 h 2202897"/>
                <a:gd name="connsiteX0" fmla="*/ 450718 w 498346"/>
                <a:gd name="connsiteY0" fmla="*/ 2193469 h 2202994"/>
                <a:gd name="connsiteX1" fmla="*/ 379280 w 498346"/>
                <a:gd name="connsiteY1" fmla="*/ 1826756 h 2202994"/>
                <a:gd name="connsiteX2" fmla="*/ 460243 w 498346"/>
                <a:gd name="connsiteY2" fmla="*/ 1360031 h 2202994"/>
                <a:gd name="connsiteX3" fmla="*/ 341180 w 498346"/>
                <a:gd name="connsiteY3" fmla="*/ 879019 h 2202994"/>
                <a:gd name="connsiteX4" fmla="*/ 498343 w 498346"/>
                <a:gd name="connsiteY4" fmla="*/ 174169 h 2202994"/>
                <a:gd name="connsiteX5" fmla="*/ 345943 w 498346"/>
                <a:gd name="connsiteY5" fmla="*/ 169406 h 2202994"/>
                <a:gd name="connsiteX6" fmla="*/ 231643 w 498346"/>
                <a:gd name="connsiteY6" fmla="*/ 2719 h 2202994"/>
                <a:gd name="connsiteX7" fmla="*/ 255455 w 498346"/>
                <a:gd name="connsiteY7" fmla="*/ 421819 h 2202994"/>
                <a:gd name="connsiteX8" fmla="*/ 39555 w 498346"/>
                <a:gd name="connsiteY8" fmla="*/ 564694 h 2202994"/>
                <a:gd name="connsiteX9" fmla="*/ 93530 w 498346"/>
                <a:gd name="connsiteY9" fmla="*/ 956806 h 2202994"/>
                <a:gd name="connsiteX10" fmla="*/ 3043 w 498346"/>
                <a:gd name="connsiteY10" fmla="*/ 1140956 h 2202994"/>
                <a:gd name="connsiteX11" fmla="*/ 226880 w 498346"/>
                <a:gd name="connsiteY11" fmla="*/ 1675944 h 2202994"/>
                <a:gd name="connsiteX12" fmla="*/ 184018 w 498346"/>
                <a:gd name="connsiteY12" fmla="*/ 2202994 h 2202994"/>
                <a:gd name="connsiteX13" fmla="*/ 450718 w 498346"/>
                <a:gd name="connsiteY13" fmla="*/ 2193469 h 2202994"/>
                <a:gd name="connsiteX0" fmla="*/ 450718 w 520571"/>
                <a:gd name="connsiteY0" fmla="*/ 2193078 h 2202603"/>
                <a:gd name="connsiteX1" fmla="*/ 379280 w 520571"/>
                <a:gd name="connsiteY1" fmla="*/ 1826365 h 2202603"/>
                <a:gd name="connsiteX2" fmla="*/ 460243 w 520571"/>
                <a:gd name="connsiteY2" fmla="*/ 1359640 h 2202603"/>
                <a:gd name="connsiteX3" fmla="*/ 341180 w 520571"/>
                <a:gd name="connsiteY3" fmla="*/ 878628 h 2202603"/>
                <a:gd name="connsiteX4" fmla="*/ 520568 w 520571"/>
                <a:gd name="connsiteY4" fmla="*/ 176953 h 2202603"/>
                <a:gd name="connsiteX5" fmla="*/ 345943 w 520571"/>
                <a:gd name="connsiteY5" fmla="*/ 169015 h 2202603"/>
                <a:gd name="connsiteX6" fmla="*/ 231643 w 520571"/>
                <a:gd name="connsiteY6" fmla="*/ 2328 h 2202603"/>
                <a:gd name="connsiteX7" fmla="*/ 255455 w 520571"/>
                <a:gd name="connsiteY7" fmla="*/ 421428 h 2202603"/>
                <a:gd name="connsiteX8" fmla="*/ 39555 w 520571"/>
                <a:gd name="connsiteY8" fmla="*/ 564303 h 2202603"/>
                <a:gd name="connsiteX9" fmla="*/ 93530 w 520571"/>
                <a:gd name="connsiteY9" fmla="*/ 956415 h 2202603"/>
                <a:gd name="connsiteX10" fmla="*/ 3043 w 520571"/>
                <a:gd name="connsiteY10" fmla="*/ 1140565 h 2202603"/>
                <a:gd name="connsiteX11" fmla="*/ 226880 w 520571"/>
                <a:gd name="connsiteY11" fmla="*/ 1675553 h 2202603"/>
                <a:gd name="connsiteX12" fmla="*/ 184018 w 520571"/>
                <a:gd name="connsiteY12" fmla="*/ 2202603 h 2202603"/>
                <a:gd name="connsiteX13" fmla="*/ 450718 w 520571"/>
                <a:gd name="connsiteY13" fmla="*/ 2193078 h 2202603"/>
                <a:gd name="connsiteX0" fmla="*/ 450718 w 520571"/>
                <a:gd name="connsiteY0" fmla="*/ 2193078 h 2193078"/>
                <a:gd name="connsiteX1" fmla="*/ 379280 w 520571"/>
                <a:gd name="connsiteY1" fmla="*/ 1826365 h 2193078"/>
                <a:gd name="connsiteX2" fmla="*/ 460243 w 520571"/>
                <a:gd name="connsiteY2" fmla="*/ 1359640 h 2193078"/>
                <a:gd name="connsiteX3" fmla="*/ 341180 w 520571"/>
                <a:gd name="connsiteY3" fmla="*/ 878628 h 2193078"/>
                <a:gd name="connsiteX4" fmla="*/ 520568 w 520571"/>
                <a:gd name="connsiteY4" fmla="*/ 176953 h 2193078"/>
                <a:gd name="connsiteX5" fmla="*/ 345943 w 520571"/>
                <a:gd name="connsiteY5" fmla="*/ 169015 h 2193078"/>
                <a:gd name="connsiteX6" fmla="*/ 231643 w 520571"/>
                <a:gd name="connsiteY6" fmla="*/ 2328 h 2193078"/>
                <a:gd name="connsiteX7" fmla="*/ 255455 w 520571"/>
                <a:gd name="connsiteY7" fmla="*/ 421428 h 2193078"/>
                <a:gd name="connsiteX8" fmla="*/ 39555 w 520571"/>
                <a:gd name="connsiteY8" fmla="*/ 564303 h 2193078"/>
                <a:gd name="connsiteX9" fmla="*/ 93530 w 520571"/>
                <a:gd name="connsiteY9" fmla="*/ 956415 h 2193078"/>
                <a:gd name="connsiteX10" fmla="*/ 3043 w 520571"/>
                <a:gd name="connsiteY10" fmla="*/ 1140565 h 2193078"/>
                <a:gd name="connsiteX11" fmla="*/ 226880 w 520571"/>
                <a:gd name="connsiteY11" fmla="*/ 1675553 h 2193078"/>
                <a:gd name="connsiteX12" fmla="*/ 184018 w 520571"/>
                <a:gd name="connsiteY12" fmla="*/ 2193078 h 2193078"/>
                <a:gd name="connsiteX13" fmla="*/ 450718 w 520571"/>
                <a:gd name="connsiteY13" fmla="*/ 2193078 h 2193078"/>
                <a:gd name="connsiteX0" fmla="*/ 450718 w 520571"/>
                <a:gd name="connsiteY0" fmla="*/ 2286245 h 2286245"/>
                <a:gd name="connsiteX1" fmla="*/ 379280 w 520571"/>
                <a:gd name="connsiteY1" fmla="*/ 1919532 h 2286245"/>
                <a:gd name="connsiteX2" fmla="*/ 460243 w 520571"/>
                <a:gd name="connsiteY2" fmla="*/ 1452807 h 2286245"/>
                <a:gd name="connsiteX3" fmla="*/ 341180 w 520571"/>
                <a:gd name="connsiteY3" fmla="*/ 971795 h 2286245"/>
                <a:gd name="connsiteX4" fmla="*/ 520568 w 520571"/>
                <a:gd name="connsiteY4" fmla="*/ 270120 h 2286245"/>
                <a:gd name="connsiteX5" fmla="*/ 345943 w 520571"/>
                <a:gd name="connsiteY5" fmla="*/ 262182 h 2286245"/>
                <a:gd name="connsiteX6" fmla="*/ 252506 w 520571"/>
                <a:gd name="connsiteY6" fmla="*/ 1615 h 2286245"/>
                <a:gd name="connsiteX7" fmla="*/ 255455 w 520571"/>
                <a:gd name="connsiteY7" fmla="*/ 514595 h 2286245"/>
                <a:gd name="connsiteX8" fmla="*/ 39555 w 520571"/>
                <a:gd name="connsiteY8" fmla="*/ 657470 h 2286245"/>
                <a:gd name="connsiteX9" fmla="*/ 93530 w 520571"/>
                <a:gd name="connsiteY9" fmla="*/ 1049582 h 2286245"/>
                <a:gd name="connsiteX10" fmla="*/ 3043 w 520571"/>
                <a:gd name="connsiteY10" fmla="*/ 1233732 h 2286245"/>
                <a:gd name="connsiteX11" fmla="*/ 226880 w 520571"/>
                <a:gd name="connsiteY11" fmla="*/ 1768720 h 2286245"/>
                <a:gd name="connsiteX12" fmla="*/ 184018 w 520571"/>
                <a:gd name="connsiteY12" fmla="*/ 2286245 h 2286245"/>
                <a:gd name="connsiteX13" fmla="*/ 450718 w 520571"/>
                <a:gd name="connsiteY13" fmla="*/ 2286245 h 2286245"/>
                <a:gd name="connsiteX0" fmla="*/ 450718 w 520571"/>
                <a:gd name="connsiteY0" fmla="*/ 2295595 h 2295595"/>
                <a:gd name="connsiteX1" fmla="*/ 379280 w 520571"/>
                <a:gd name="connsiteY1" fmla="*/ 1928882 h 2295595"/>
                <a:gd name="connsiteX2" fmla="*/ 460243 w 520571"/>
                <a:gd name="connsiteY2" fmla="*/ 1462157 h 2295595"/>
                <a:gd name="connsiteX3" fmla="*/ 341180 w 520571"/>
                <a:gd name="connsiteY3" fmla="*/ 981145 h 2295595"/>
                <a:gd name="connsiteX4" fmla="*/ 520568 w 520571"/>
                <a:gd name="connsiteY4" fmla="*/ 279470 h 2295595"/>
                <a:gd name="connsiteX5" fmla="*/ 335512 w 520571"/>
                <a:gd name="connsiteY5" fmla="*/ 181130 h 2295595"/>
                <a:gd name="connsiteX6" fmla="*/ 252506 w 520571"/>
                <a:gd name="connsiteY6" fmla="*/ 10965 h 2295595"/>
                <a:gd name="connsiteX7" fmla="*/ 255455 w 520571"/>
                <a:gd name="connsiteY7" fmla="*/ 523945 h 2295595"/>
                <a:gd name="connsiteX8" fmla="*/ 39555 w 520571"/>
                <a:gd name="connsiteY8" fmla="*/ 666820 h 2295595"/>
                <a:gd name="connsiteX9" fmla="*/ 93530 w 520571"/>
                <a:gd name="connsiteY9" fmla="*/ 1058932 h 2295595"/>
                <a:gd name="connsiteX10" fmla="*/ 3043 w 520571"/>
                <a:gd name="connsiteY10" fmla="*/ 1243082 h 2295595"/>
                <a:gd name="connsiteX11" fmla="*/ 226880 w 520571"/>
                <a:gd name="connsiteY11" fmla="*/ 1778070 h 2295595"/>
                <a:gd name="connsiteX12" fmla="*/ 184018 w 520571"/>
                <a:gd name="connsiteY12" fmla="*/ 2295595 h 2295595"/>
                <a:gd name="connsiteX13" fmla="*/ 450718 w 520571"/>
                <a:gd name="connsiteY13" fmla="*/ 2295595 h 2295595"/>
                <a:gd name="connsiteX0" fmla="*/ 450718 w 471894"/>
                <a:gd name="connsiteY0" fmla="*/ 2294823 h 2294823"/>
                <a:gd name="connsiteX1" fmla="*/ 379280 w 471894"/>
                <a:gd name="connsiteY1" fmla="*/ 1928110 h 2294823"/>
                <a:gd name="connsiteX2" fmla="*/ 460243 w 471894"/>
                <a:gd name="connsiteY2" fmla="*/ 1461385 h 2294823"/>
                <a:gd name="connsiteX3" fmla="*/ 341180 w 471894"/>
                <a:gd name="connsiteY3" fmla="*/ 980373 h 2294823"/>
                <a:gd name="connsiteX4" fmla="*/ 471889 w 471894"/>
                <a:gd name="connsiteY4" fmla="*/ 170910 h 2294823"/>
                <a:gd name="connsiteX5" fmla="*/ 335512 w 471894"/>
                <a:gd name="connsiteY5" fmla="*/ 180358 h 2294823"/>
                <a:gd name="connsiteX6" fmla="*/ 252506 w 471894"/>
                <a:gd name="connsiteY6" fmla="*/ 10193 h 2294823"/>
                <a:gd name="connsiteX7" fmla="*/ 255455 w 471894"/>
                <a:gd name="connsiteY7" fmla="*/ 523173 h 2294823"/>
                <a:gd name="connsiteX8" fmla="*/ 39555 w 471894"/>
                <a:gd name="connsiteY8" fmla="*/ 666048 h 2294823"/>
                <a:gd name="connsiteX9" fmla="*/ 93530 w 471894"/>
                <a:gd name="connsiteY9" fmla="*/ 1058160 h 2294823"/>
                <a:gd name="connsiteX10" fmla="*/ 3043 w 471894"/>
                <a:gd name="connsiteY10" fmla="*/ 1242310 h 2294823"/>
                <a:gd name="connsiteX11" fmla="*/ 226880 w 471894"/>
                <a:gd name="connsiteY11" fmla="*/ 1777298 h 2294823"/>
                <a:gd name="connsiteX12" fmla="*/ 184018 w 471894"/>
                <a:gd name="connsiteY12" fmla="*/ 2294823 h 2294823"/>
                <a:gd name="connsiteX13" fmla="*/ 450718 w 471894"/>
                <a:gd name="connsiteY13" fmla="*/ 2294823 h 2294823"/>
                <a:gd name="connsiteX0" fmla="*/ 450718 w 471894"/>
                <a:gd name="connsiteY0" fmla="*/ 2288202 h 2288202"/>
                <a:gd name="connsiteX1" fmla="*/ 379280 w 471894"/>
                <a:gd name="connsiteY1" fmla="*/ 1921489 h 2288202"/>
                <a:gd name="connsiteX2" fmla="*/ 460243 w 471894"/>
                <a:gd name="connsiteY2" fmla="*/ 1454764 h 2288202"/>
                <a:gd name="connsiteX3" fmla="*/ 341180 w 471894"/>
                <a:gd name="connsiteY3" fmla="*/ 973752 h 2288202"/>
                <a:gd name="connsiteX4" fmla="*/ 471889 w 471894"/>
                <a:gd name="connsiteY4" fmla="*/ 164289 h 2288202"/>
                <a:gd name="connsiteX5" fmla="*/ 335512 w 471894"/>
                <a:gd name="connsiteY5" fmla="*/ 173737 h 2288202"/>
                <a:gd name="connsiteX6" fmla="*/ 252506 w 471894"/>
                <a:gd name="connsiteY6" fmla="*/ 3572 h 2288202"/>
                <a:gd name="connsiteX7" fmla="*/ 290225 w 471894"/>
                <a:gd name="connsiteY7" fmla="*/ 356609 h 2288202"/>
                <a:gd name="connsiteX8" fmla="*/ 39555 w 471894"/>
                <a:gd name="connsiteY8" fmla="*/ 659427 h 2288202"/>
                <a:gd name="connsiteX9" fmla="*/ 93530 w 471894"/>
                <a:gd name="connsiteY9" fmla="*/ 1051539 h 2288202"/>
                <a:gd name="connsiteX10" fmla="*/ 3043 w 471894"/>
                <a:gd name="connsiteY10" fmla="*/ 1235689 h 2288202"/>
                <a:gd name="connsiteX11" fmla="*/ 226880 w 471894"/>
                <a:gd name="connsiteY11" fmla="*/ 1770677 h 2288202"/>
                <a:gd name="connsiteX12" fmla="*/ 184018 w 471894"/>
                <a:gd name="connsiteY12" fmla="*/ 2288202 h 2288202"/>
                <a:gd name="connsiteX13" fmla="*/ 450718 w 471894"/>
                <a:gd name="connsiteY13" fmla="*/ 2288202 h 2288202"/>
                <a:gd name="connsiteX0" fmla="*/ 450990 w 472166"/>
                <a:gd name="connsiteY0" fmla="*/ 2288202 h 2288202"/>
                <a:gd name="connsiteX1" fmla="*/ 379552 w 472166"/>
                <a:gd name="connsiteY1" fmla="*/ 1921489 h 2288202"/>
                <a:gd name="connsiteX2" fmla="*/ 460515 w 472166"/>
                <a:gd name="connsiteY2" fmla="*/ 1454764 h 2288202"/>
                <a:gd name="connsiteX3" fmla="*/ 341452 w 472166"/>
                <a:gd name="connsiteY3" fmla="*/ 973752 h 2288202"/>
                <a:gd name="connsiteX4" fmla="*/ 472161 w 472166"/>
                <a:gd name="connsiteY4" fmla="*/ 164289 h 2288202"/>
                <a:gd name="connsiteX5" fmla="*/ 335784 w 472166"/>
                <a:gd name="connsiteY5" fmla="*/ 173737 h 2288202"/>
                <a:gd name="connsiteX6" fmla="*/ 252778 w 472166"/>
                <a:gd name="connsiteY6" fmla="*/ 3572 h 2288202"/>
                <a:gd name="connsiteX7" fmla="*/ 290497 w 472166"/>
                <a:gd name="connsiteY7" fmla="*/ 356609 h 2288202"/>
                <a:gd name="connsiteX8" fmla="*/ 102414 w 472166"/>
                <a:gd name="connsiteY8" fmla="*/ 582932 h 2288202"/>
                <a:gd name="connsiteX9" fmla="*/ 93802 w 472166"/>
                <a:gd name="connsiteY9" fmla="*/ 1051539 h 2288202"/>
                <a:gd name="connsiteX10" fmla="*/ 3315 w 472166"/>
                <a:gd name="connsiteY10" fmla="*/ 1235689 h 2288202"/>
                <a:gd name="connsiteX11" fmla="*/ 227152 w 472166"/>
                <a:gd name="connsiteY11" fmla="*/ 1770677 h 2288202"/>
                <a:gd name="connsiteX12" fmla="*/ 184290 w 472166"/>
                <a:gd name="connsiteY12" fmla="*/ 2288202 h 2288202"/>
                <a:gd name="connsiteX13" fmla="*/ 450990 w 472166"/>
                <a:gd name="connsiteY13" fmla="*/ 2288202 h 2288202"/>
                <a:gd name="connsiteX0" fmla="*/ 448506 w 469682"/>
                <a:gd name="connsiteY0" fmla="*/ 2288202 h 2288202"/>
                <a:gd name="connsiteX1" fmla="*/ 377068 w 469682"/>
                <a:gd name="connsiteY1" fmla="*/ 1921489 h 2288202"/>
                <a:gd name="connsiteX2" fmla="*/ 458031 w 469682"/>
                <a:gd name="connsiteY2" fmla="*/ 1454764 h 2288202"/>
                <a:gd name="connsiteX3" fmla="*/ 338968 w 469682"/>
                <a:gd name="connsiteY3" fmla="*/ 973752 h 2288202"/>
                <a:gd name="connsiteX4" fmla="*/ 469677 w 469682"/>
                <a:gd name="connsiteY4" fmla="*/ 164289 h 2288202"/>
                <a:gd name="connsiteX5" fmla="*/ 333300 w 469682"/>
                <a:gd name="connsiteY5" fmla="*/ 173737 h 2288202"/>
                <a:gd name="connsiteX6" fmla="*/ 250294 w 469682"/>
                <a:gd name="connsiteY6" fmla="*/ 3572 h 2288202"/>
                <a:gd name="connsiteX7" fmla="*/ 288013 w 469682"/>
                <a:gd name="connsiteY7" fmla="*/ 356609 h 2288202"/>
                <a:gd name="connsiteX8" fmla="*/ 99930 w 469682"/>
                <a:gd name="connsiteY8" fmla="*/ 582932 h 2288202"/>
                <a:gd name="connsiteX9" fmla="*/ 146951 w 469682"/>
                <a:gd name="connsiteY9" fmla="*/ 943751 h 2288202"/>
                <a:gd name="connsiteX10" fmla="*/ 831 w 469682"/>
                <a:gd name="connsiteY10" fmla="*/ 1235689 h 2288202"/>
                <a:gd name="connsiteX11" fmla="*/ 224668 w 469682"/>
                <a:gd name="connsiteY11" fmla="*/ 1770677 h 2288202"/>
                <a:gd name="connsiteX12" fmla="*/ 181806 w 469682"/>
                <a:gd name="connsiteY12" fmla="*/ 2288202 h 2288202"/>
                <a:gd name="connsiteX13" fmla="*/ 448506 w 469682"/>
                <a:gd name="connsiteY13" fmla="*/ 2288202 h 2288202"/>
                <a:gd name="connsiteX0" fmla="*/ 393241 w 414417"/>
                <a:gd name="connsiteY0" fmla="*/ 2288202 h 2288202"/>
                <a:gd name="connsiteX1" fmla="*/ 321803 w 414417"/>
                <a:gd name="connsiteY1" fmla="*/ 1921489 h 2288202"/>
                <a:gd name="connsiteX2" fmla="*/ 402766 w 414417"/>
                <a:gd name="connsiteY2" fmla="*/ 1454764 h 2288202"/>
                <a:gd name="connsiteX3" fmla="*/ 283703 w 414417"/>
                <a:gd name="connsiteY3" fmla="*/ 973752 h 2288202"/>
                <a:gd name="connsiteX4" fmla="*/ 414412 w 414417"/>
                <a:gd name="connsiteY4" fmla="*/ 164289 h 2288202"/>
                <a:gd name="connsiteX5" fmla="*/ 278035 w 414417"/>
                <a:gd name="connsiteY5" fmla="*/ 173737 h 2288202"/>
                <a:gd name="connsiteX6" fmla="*/ 195029 w 414417"/>
                <a:gd name="connsiteY6" fmla="*/ 3572 h 2288202"/>
                <a:gd name="connsiteX7" fmla="*/ 232748 w 414417"/>
                <a:gd name="connsiteY7" fmla="*/ 356609 h 2288202"/>
                <a:gd name="connsiteX8" fmla="*/ 44665 w 414417"/>
                <a:gd name="connsiteY8" fmla="*/ 582932 h 2288202"/>
                <a:gd name="connsiteX9" fmla="*/ 91686 w 414417"/>
                <a:gd name="connsiteY9" fmla="*/ 943751 h 2288202"/>
                <a:gd name="connsiteX10" fmla="*/ 1199 w 414417"/>
                <a:gd name="connsiteY10" fmla="*/ 1134855 h 2288202"/>
                <a:gd name="connsiteX11" fmla="*/ 169403 w 414417"/>
                <a:gd name="connsiteY11" fmla="*/ 1770677 h 2288202"/>
                <a:gd name="connsiteX12" fmla="*/ 126541 w 414417"/>
                <a:gd name="connsiteY12" fmla="*/ 2288202 h 2288202"/>
                <a:gd name="connsiteX13" fmla="*/ 393241 w 414417"/>
                <a:gd name="connsiteY13" fmla="*/ 2288202 h 2288202"/>
                <a:gd name="connsiteX0" fmla="*/ 393241 w 414575"/>
                <a:gd name="connsiteY0" fmla="*/ 2288202 h 2288202"/>
                <a:gd name="connsiteX1" fmla="*/ 321803 w 414575"/>
                <a:gd name="connsiteY1" fmla="*/ 1921489 h 2288202"/>
                <a:gd name="connsiteX2" fmla="*/ 402766 w 414575"/>
                <a:gd name="connsiteY2" fmla="*/ 1454764 h 2288202"/>
                <a:gd name="connsiteX3" fmla="*/ 248932 w 414575"/>
                <a:gd name="connsiteY3" fmla="*/ 859010 h 2288202"/>
                <a:gd name="connsiteX4" fmla="*/ 414412 w 414575"/>
                <a:gd name="connsiteY4" fmla="*/ 164289 h 2288202"/>
                <a:gd name="connsiteX5" fmla="*/ 278035 w 414575"/>
                <a:gd name="connsiteY5" fmla="*/ 173737 h 2288202"/>
                <a:gd name="connsiteX6" fmla="*/ 195029 w 414575"/>
                <a:gd name="connsiteY6" fmla="*/ 3572 h 2288202"/>
                <a:gd name="connsiteX7" fmla="*/ 232748 w 414575"/>
                <a:gd name="connsiteY7" fmla="*/ 356609 h 2288202"/>
                <a:gd name="connsiteX8" fmla="*/ 44665 w 414575"/>
                <a:gd name="connsiteY8" fmla="*/ 582932 h 2288202"/>
                <a:gd name="connsiteX9" fmla="*/ 91686 w 414575"/>
                <a:gd name="connsiteY9" fmla="*/ 943751 h 2288202"/>
                <a:gd name="connsiteX10" fmla="*/ 1199 w 414575"/>
                <a:gd name="connsiteY10" fmla="*/ 1134855 h 2288202"/>
                <a:gd name="connsiteX11" fmla="*/ 169403 w 414575"/>
                <a:gd name="connsiteY11" fmla="*/ 1770677 h 2288202"/>
                <a:gd name="connsiteX12" fmla="*/ 126541 w 414575"/>
                <a:gd name="connsiteY12" fmla="*/ 2288202 h 2288202"/>
                <a:gd name="connsiteX13" fmla="*/ 393241 w 414575"/>
                <a:gd name="connsiteY13" fmla="*/ 2288202 h 2288202"/>
                <a:gd name="connsiteX0" fmla="*/ 393241 w 414575"/>
                <a:gd name="connsiteY0" fmla="*/ 2288202 h 2288202"/>
                <a:gd name="connsiteX1" fmla="*/ 321803 w 414575"/>
                <a:gd name="connsiteY1" fmla="*/ 1921489 h 2288202"/>
                <a:gd name="connsiteX2" fmla="*/ 381904 w 414575"/>
                <a:gd name="connsiteY2" fmla="*/ 1350453 h 2288202"/>
                <a:gd name="connsiteX3" fmla="*/ 248932 w 414575"/>
                <a:gd name="connsiteY3" fmla="*/ 859010 h 2288202"/>
                <a:gd name="connsiteX4" fmla="*/ 414412 w 414575"/>
                <a:gd name="connsiteY4" fmla="*/ 164289 h 2288202"/>
                <a:gd name="connsiteX5" fmla="*/ 278035 w 414575"/>
                <a:gd name="connsiteY5" fmla="*/ 173737 h 2288202"/>
                <a:gd name="connsiteX6" fmla="*/ 195029 w 414575"/>
                <a:gd name="connsiteY6" fmla="*/ 3572 h 2288202"/>
                <a:gd name="connsiteX7" fmla="*/ 232748 w 414575"/>
                <a:gd name="connsiteY7" fmla="*/ 356609 h 2288202"/>
                <a:gd name="connsiteX8" fmla="*/ 44665 w 414575"/>
                <a:gd name="connsiteY8" fmla="*/ 582932 h 2288202"/>
                <a:gd name="connsiteX9" fmla="*/ 91686 w 414575"/>
                <a:gd name="connsiteY9" fmla="*/ 943751 h 2288202"/>
                <a:gd name="connsiteX10" fmla="*/ 1199 w 414575"/>
                <a:gd name="connsiteY10" fmla="*/ 1134855 h 2288202"/>
                <a:gd name="connsiteX11" fmla="*/ 169403 w 414575"/>
                <a:gd name="connsiteY11" fmla="*/ 1770677 h 2288202"/>
                <a:gd name="connsiteX12" fmla="*/ 126541 w 414575"/>
                <a:gd name="connsiteY12" fmla="*/ 2288202 h 2288202"/>
                <a:gd name="connsiteX13" fmla="*/ 393241 w 414575"/>
                <a:gd name="connsiteY13" fmla="*/ 2288202 h 2288202"/>
                <a:gd name="connsiteX0" fmla="*/ 393867 w 415201"/>
                <a:gd name="connsiteY0" fmla="*/ 2288202 h 2288202"/>
                <a:gd name="connsiteX1" fmla="*/ 322429 w 415201"/>
                <a:gd name="connsiteY1" fmla="*/ 1921489 h 2288202"/>
                <a:gd name="connsiteX2" fmla="*/ 382530 w 415201"/>
                <a:gd name="connsiteY2" fmla="*/ 1350453 h 2288202"/>
                <a:gd name="connsiteX3" fmla="*/ 249558 w 415201"/>
                <a:gd name="connsiteY3" fmla="*/ 859010 h 2288202"/>
                <a:gd name="connsiteX4" fmla="*/ 415038 w 415201"/>
                <a:gd name="connsiteY4" fmla="*/ 164289 h 2288202"/>
                <a:gd name="connsiteX5" fmla="*/ 278661 w 415201"/>
                <a:gd name="connsiteY5" fmla="*/ 173737 h 2288202"/>
                <a:gd name="connsiteX6" fmla="*/ 195655 w 415201"/>
                <a:gd name="connsiteY6" fmla="*/ 3572 h 2288202"/>
                <a:gd name="connsiteX7" fmla="*/ 233374 w 415201"/>
                <a:gd name="connsiteY7" fmla="*/ 356609 h 2288202"/>
                <a:gd name="connsiteX8" fmla="*/ 45291 w 415201"/>
                <a:gd name="connsiteY8" fmla="*/ 582932 h 2288202"/>
                <a:gd name="connsiteX9" fmla="*/ 92312 w 415201"/>
                <a:gd name="connsiteY9" fmla="*/ 943751 h 2288202"/>
                <a:gd name="connsiteX10" fmla="*/ 1825 w 415201"/>
                <a:gd name="connsiteY10" fmla="*/ 1134855 h 2288202"/>
                <a:gd name="connsiteX11" fmla="*/ 190891 w 415201"/>
                <a:gd name="connsiteY11" fmla="*/ 1739384 h 2288202"/>
                <a:gd name="connsiteX12" fmla="*/ 127167 w 415201"/>
                <a:gd name="connsiteY12" fmla="*/ 2288202 h 2288202"/>
                <a:gd name="connsiteX13" fmla="*/ 393867 w 415201"/>
                <a:gd name="connsiteY13" fmla="*/ 2288202 h 2288202"/>
                <a:gd name="connsiteX0" fmla="*/ 393867 w 415201"/>
                <a:gd name="connsiteY0" fmla="*/ 2288202 h 2288202"/>
                <a:gd name="connsiteX1" fmla="*/ 322429 w 415201"/>
                <a:gd name="connsiteY1" fmla="*/ 1921489 h 2288202"/>
                <a:gd name="connsiteX2" fmla="*/ 382530 w 415201"/>
                <a:gd name="connsiteY2" fmla="*/ 1350453 h 2288202"/>
                <a:gd name="connsiteX3" fmla="*/ 249558 w 415201"/>
                <a:gd name="connsiteY3" fmla="*/ 859010 h 2288202"/>
                <a:gd name="connsiteX4" fmla="*/ 415038 w 415201"/>
                <a:gd name="connsiteY4" fmla="*/ 164289 h 2288202"/>
                <a:gd name="connsiteX5" fmla="*/ 278661 w 415201"/>
                <a:gd name="connsiteY5" fmla="*/ 173737 h 2288202"/>
                <a:gd name="connsiteX6" fmla="*/ 195655 w 415201"/>
                <a:gd name="connsiteY6" fmla="*/ 3572 h 2288202"/>
                <a:gd name="connsiteX7" fmla="*/ 233374 w 415201"/>
                <a:gd name="connsiteY7" fmla="*/ 356609 h 2288202"/>
                <a:gd name="connsiteX8" fmla="*/ 45291 w 415201"/>
                <a:gd name="connsiteY8" fmla="*/ 582932 h 2288202"/>
                <a:gd name="connsiteX9" fmla="*/ 92312 w 415201"/>
                <a:gd name="connsiteY9" fmla="*/ 943751 h 2288202"/>
                <a:gd name="connsiteX10" fmla="*/ 1825 w 415201"/>
                <a:gd name="connsiteY10" fmla="*/ 1134855 h 2288202"/>
                <a:gd name="connsiteX11" fmla="*/ 190891 w 415201"/>
                <a:gd name="connsiteY11" fmla="*/ 1739384 h 2288202"/>
                <a:gd name="connsiteX12" fmla="*/ 179323 w 415201"/>
                <a:gd name="connsiteY12" fmla="*/ 2288202 h 2288202"/>
                <a:gd name="connsiteX13" fmla="*/ 393867 w 415201"/>
                <a:gd name="connsiteY13" fmla="*/ 2288202 h 2288202"/>
                <a:gd name="connsiteX0" fmla="*/ 393867 w 415201"/>
                <a:gd name="connsiteY0" fmla="*/ 2288202 h 2288202"/>
                <a:gd name="connsiteX1" fmla="*/ 322429 w 415201"/>
                <a:gd name="connsiteY1" fmla="*/ 1921489 h 2288202"/>
                <a:gd name="connsiteX2" fmla="*/ 382530 w 415201"/>
                <a:gd name="connsiteY2" fmla="*/ 1350453 h 2288202"/>
                <a:gd name="connsiteX3" fmla="*/ 249558 w 415201"/>
                <a:gd name="connsiteY3" fmla="*/ 859010 h 2288202"/>
                <a:gd name="connsiteX4" fmla="*/ 415038 w 415201"/>
                <a:gd name="connsiteY4" fmla="*/ 164289 h 2288202"/>
                <a:gd name="connsiteX5" fmla="*/ 278661 w 415201"/>
                <a:gd name="connsiteY5" fmla="*/ 173737 h 2288202"/>
                <a:gd name="connsiteX6" fmla="*/ 195655 w 415201"/>
                <a:gd name="connsiteY6" fmla="*/ 3572 h 2288202"/>
                <a:gd name="connsiteX7" fmla="*/ 233374 w 415201"/>
                <a:gd name="connsiteY7" fmla="*/ 356609 h 2288202"/>
                <a:gd name="connsiteX8" fmla="*/ 45291 w 415201"/>
                <a:gd name="connsiteY8" fmla="*/ 582932 h 2288202"/>
                <a:gd name="connsiteX9" fmla="*/ 92312 w 415201"/>
                <a:gd name="connsiteY9" fmla="*/ 943751 h 2288202"/>
                <a:gd name="connsiteX10" fmla="*/ 1825 w 415201"/>
                <a:gd name="connsiteY10" fmla="*/ 1134855 h 2288202"/>
                <a:gd name="connsiteX11" fmla="*/ 190891 w 415201"/>
                <a:gd name="connsiteY11" fmla="*/ 1739384 h 2288202"/>
                <a:gd name="connsiteX12" fmla="*/ 154983 w 415201"/>
                <a:gd name="connsiteY12" fmla="*/ 2288202 h 2288202"/>
                <a:gd name="connsiteX13" fmla="*/ 393867 w 415201"/>
                <a:gd name="connsiteY13" fmla="*/ 2288202 h 2288202"/>
                <a:gd name="connsiteX0" fmla="*/ 393867 w 415201"/>
                <a:gd name="connsiteY0" fmla="*/ 2288202 h 2288202"/>
                <a:gd name="connsiteX1" fmla="*/ 311998 w 415201"/>
                <a:gd name="connsiteY1" fmla="*/ 1921489 h 2288202"/>
                <a:gd name="connsiteX2" fmla="*/ 382530 w 415201"/>
                <a:gd name="connsiteY2" fmla="*/ 1350453 h 2288202"/>
                <a:gd name="connsiteX3" fmla="*/ 249558 w 415201"/>
                <a:gd name="connsiteY3" fmla="*/ 859010 h 2288202"/>
                <a:gd name="connsiteX4" fmla="*/ 415038 w 415201"/>
                <a:gd name="connsiteY4" fmla="*/ 164289 h 2288202"/>
                <a:gd name="connsiteX5" fmla="*/ 278661 w 415201"/>
                <a:gd name="connsiteY5" fmla="*/ 173737 h 2288202"/>
                <a:gd name="connsiteX6" fmla="*/ 195655 w 415201"/>
                <a:gd name="connsiteY6" fmla="*/ 3572 h 2288202"/>
                <a:gd name="connsiteX7" fmla="*/ 233374 w 415201"/>
                <a:gd name="connsiteY7" fmla="*/ 356609 h 2288202"/>
                <a:gd name="connsiteX8" fmla="*/ 45291 w 415201"/>
                <a:gd name="connsiteY8" fmla="*/ 582932 h 2288202"/>
                <a:gd name="connsiteX9" fmla="*/ 92312 w 415201"/>
                <a:gd name="connsiteY9" fmla="*/ 943751 h 2288202"/>
                <a:gd name="connsiteX10" fmla="*/ 1825 w 415201"/>
                <a:gd name="connsiteY10" fmla="*/ 1134855 h 2288202"/>
                <a:gd name="connsiteX11" fmla="*/ 190891 w 415201"/>
                <a:gd name="connsiteY11" fmla="*/ 1739384 h 2288202"/>
                <a:gd name="connsiteX12" fmla="*/ 154983 w 415201"/>
                <a:gd name="connsiteY12" fmla="*/ 2288202 h 2288202"/>
                <a:gd name="connsiteX13" fmla="*/ 393867 w 415201"/>
                <a:gd name="connsiteY13" fmla="*/ 2288202 h 228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201" h="2288202">
                  <a:moveTo>
                    <a:pt x="393867" y="2288202"/>
                  </a:moveTo>
                  <a:cubicBezTo>
                    <a:pt x="426411" y="2225496"/>
                    <a:pt x="313887" y="2077780"/>
                    <a:pt x="311998" y="1921489"/>
                  </a:cubicBezTo>
                  <a:cubicBezTo>
                    <a:pt x="310109" y="1765198"/>
                    <a:pt x="392937" y="1527533"/>
                    <a:pt x="382530" y="1350453"/>
                  </a:cubicBezTo>
                  <a:cubicBezTo>
                    <a:pt x="372123" y="1173373"/>
                    <a:pt x="244140" y="1056704"/>
                    <a:pt x="249558" y="859010"/>
                  </a:cubicBezTo>
                  <a:cubicBezTo>
                    <a:pt x="254976" y="661316"/>
                    <a:pt x="410188" y="278501"/>
                    <a:pt x="415038" y="164289"/>
                  </a:cubicBezTo>
                  <a:cubicBezTo>
                    <a:pt x="419888" y="50077"/>
                    <a:pt x="315225" y="200523"/>
                    <a:pt x="278661" y="173737"/>
                  </a:cubicBezTo>
                  <a:cubicBezTo>
                    <a:pt x="242097" y="146951"/>
                    <a:pt x="203203" y="-26907"/>
                    <a:pt x="195655" y="3572"/>
                  </a:cubicBezTo>
                  <a:cubicBezTo>
                    <a:pt x="188107" y="34051"/>
                    <a:pt x="258435" y="260049"/>
                    <a:pt x="233374" y="356609"/>
                  </a:cubicBezTo>
                  <a:cubicBezTo>
                    <a:pt x="208313" y="453169"/>
                    <a:pt x="68801" y="485075"/>
                    <a:pt x="45291" y="582932"/>
                  </a:cubicBezTo>
                  <a:cubicBezTo>
                    <a:pt x="21781" y="680789"/>
                    <a:pt x="99556" y="851764"/>
                    <a:pt x="92312" y="943751"/>
                  </a:cubicBezTo>
                  <a:cubicBezTo>
                    <a:pt x="85068" y="1035738"/>
                    <a:pt x="-14605" y="1002250"/>
                    <a:pt x="1825" y="1134855"/>
                  </a:cubicBezTo>
                  <a:cubicBezTo>
                    <a:pt x="18255" y="1267460"/>
                    <a:pt x="165365" y="1547160"/>
                    <a:pt x="190891" y="1739384"/>
                  </a:cubicBezTo>
                  <a:cubicBezTo>
                    <a:pt x="216417" y="1931608"/>
                    <a:pt x="169270" y="2115694"/>
                    <a:pt x="154983" y="2288202"/>
                  </a:cubicBezTo>
                  <a:lnTo>
                    <a:pt x="393867" y="2288202"/>
                  </a:lnTo>
                  <a:close/>
                </a:path>
              </a:pathLst>
            </a:custGeom>
            <a:solidFill>
              <a:srgbClr val="FFF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FF1C906A-57B6-47B5-BB64-7BB8AF4FBF4D}"/>
              </a:ext>
            </a:extLst>
          </p:cNvPr>
          <p:cNvGrpSpPr/>
          <p:nvPr/>
        </p:nvGrpSpPr>
        <p:grpSpPr>
          <a:xfrm>
            <a:off x="7499851" y="3933862"/>
            <a:ext cx="1531927" cy="1985096"/>
            <a:chOff x="1447800" y="2568083"/>
            <a:chExt cx="2797000" cy="3624398"/>
          </a:xfrm>
        </p:grpSpPr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77EE1B2C-B004-4A85-8D3D-57F322F91075}"/>
                </a:ext>
              </a:extLst>
            </p:cNvPr>
            <p:cNvSpPr/>
            <p:nvPr/>
          </p:nvSpPr>
          <p:spPr>
            <a:xfrm>
              <a:off x="1624959" y="5203927"/>
              <a:ext cx="1162283" cy="470944"/>
            </a:xfrm>
            <a:custGeom>
              <a:avLst/>
              <a:gdLst>
                <a:gd name="connsiteX0" fmla="*/ 0 w 1162283"/>
                <a:gd name="connsiteY0" fmla="*/ 0 h 470944"/>
                <a:gd name="connsiteX1" fmla="*/ 93974 w 1162283"/>
                <a:gd name="connsiteY1" fmla="*/ 0 h 470944"/>
                <a:gd name="connsiteX2" fmla="*/ 93974 w 1162283"/>
                <a:gd name="connsiteY2" fmla="*/ 188485 h 470944"/>
                <a:gd name="connsiteX3" fmla="*/ 1162283 w 1162283"/>
                <a:gd name="connsiteY3" fmla="*/ 188485 h 470944"/>
                <a:gd name="connsiteX4" fmla="*/ 1162283 w 1162283"/>
                <a:gd name="connsiteY4" fmla="*/ 282459 h 470944"/>
                <a:gd name="connsiteX5" fmla="*/ 93974 w 1162283"/>
                <a:gd name="connsiteY5" fmla="*/ 282459 h 470944"/>
                <a:gd name="connsiteX6" fmla="*/ 93974 w 1162283"/>
                <a:gd name="connsiteY6" fmla="*/ 470944 h 470944"/>
                <a:gd name="connsiteX7" fmla="*/ 0 w 1162283"/>
                <a:gd name="connsiteY7" fmla="*/ 470944 h 47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283" h="470944">
                  <a:moveTo>
                    <a:pt x="0" y="0"/>
                  </a:moveTo>
                  <a:lnTo>
                    <a:pt x="93974" y="0"/>
                  </a:lnTo>
                  <a:lnTo>
                    <a:pt x="93974" y="188485"/>
                  </a:lnTo>
                  <a:lnTo>
                    <a:pt x="1162283" y="188485"/>
                  </a:lnTo>
                  <a:lnTo>
                    <a:pt x="1162283" y="282459"/>
                  </a:lnTo>
                  <a:lnTo>
                    <a:pt x="93974" y="282459"/>
                  </a:lnTo>
                  <a:lnTo>
                    <a:pt x="93974" y="470944"/>
                  </a:lnTo>
                  <a:lnTo>
                    <a:pt x="0" y="4709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D61DF0E2-AF43-4BF7-952D-3630213ACF9F}"/>
                </a:ext>
              </a:extLst>
            </p:cNvPr>
            <p:cNvSpPr/>
            <p:nvPr/>
          </p:nvSpPr>
          <p:spPr>
            <a:xfrm>
              <a:off x="2409398" y="4642453"/>
              <a:ext cx="209803" cy="4545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C62E0608-B900-4565-8846-71BB52EE14C8}"/>
                </a:ext>
              </a:extLst>
            </p:cNvPr>
            <p:cNvSpPr/>
            <p:nvPr/>
          </p:nvSpPr>
          <p:spPr>
            <a:xfrm>
              <a:off x="2173370" y="2847821"/>
              <a:ext cx="681861" cy="1939418"/>
            </a:xfrm>
            <a:custGeom>
              <a:avLst/>
              <a:gdLst>
                <a:gd name="connsiteX0" fmla="*/ 146982 w 495300"/>
                <a:gd name="connsiteY0" fmla="*/ 0 h 1408783"/>
                <a:gd name="connsiteX1" fmla="*/ 348318 w 495300"/>
                <a:gd name="connsiteY1" fmla="*/ 0 h 1408783"/>
                <a:gd name="connsiteX2" fmla="*/ 348318 w 495300"/>
                <a:gd name="connsiteY2" fmla="*/ 870620 h 1408783"/>
                <a:gd name="connsiteX3" fmla="*/ 350038 w 495300"/>
                <a:gd name="connsiteY3" fmla="*/ 870620 h 1408783"/>
                <a:gd name="connsiteX4" fmla="*/ 495300 w 495300"/>
                <a:gd name="connsiteY4" fmla="*/ 1408783 h 1408783"/>
                <a:gd name="connsiteX5" fmla="*/ 0 w 495300"/>
                <a:gd name="connsiteY5" fmla="*/ 1408783 h 1408783"/>
                <a:gd name="connsiteX6" fmla="*/ 145262 w 495300"/>
                <a:gd name="connsiteY6" fmla="*/ 870620 h 1408783"/>
                <a:gd name="connsiteX7" fmla="*/ 146982 w 495300"/>
                <a:gd name="connsiteY7" fmla="*/ 870620 h 140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300" h="1408783">
                  <a:moveTo>
                    <a:pt x="146982" y="0"/>
                  </a:moveTo>
                  <a:lnTo>
                    <a:pt x="348318" y="0"/>
                  </a:lnTo>
                  <a:lnTo>
                    <a:pt x="348318" y="870620"/>
                  </a:lnTo>
                  <a:lnTo>
                    <a:pt x="350038" y="870620"/>
                  </a:lnTo>
                  <a:lnTo>
                    <a:pt x="495300" y="1408783"/>
                  </a:lnTo>
                  <a:lnTo>
                    <a:pt x="0" y="1408783"/>
                  </a:lnTo>
                  <a:lnTo>
                    <a:pt x="145262" y="870620"/>
                  </a:lnTo>
                  <a:lnTo>
                    <a:pt x="146982" y="870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B4E64BA3-B5B6-44FD-B13F-4B1EB8A66204}"/>
                </a:ext>
              </a:extLst>
            </p:cNvPr>
            <p:cNvSpPr/>
            <p:nvPr/>
          </p:nvSpPr>
          <p:spPr>
            <a:xfrm>
              <a:off x="2308867" y="2568083"/>
              <a:ext cx="410865" cy="559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40F10C67-2BEF-46B9-8BA2-70A36DEE229C}"/>
                </a:ext>
              </a:extLst>
            </p:cNvPr>
            <p:cNvSpPr/>
            <p:nvPr/>
          </p:nvSpPr>
          <p:spPr>
            <a:xfrm>
              <a:off x="1946083" y="4877934"/>
              <a:ext cx="1136434" cy="93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5794E29-BADD-4148-B50E-ED67A929720E}"/>
                </a:ext>
              </a:extLst>
            </p:cNvPr>
            <p:cNvSpPr/>
            <p:nvPr/>
          </p:nvSpPr>
          <p:spPr>
            <a:xfrm>
              <a:off x="1447800" y="5062602"/>
              <a:ext cx="2133001" cy="1129879"/>
            </a:xfrm>
            <a:custGeom>
              <a:avLst/>
              <a:gdLst>
                <a:gd name="connsiteX0" fmla="*/ 804556 w 2133001"/>
                <a:gd name="connsiteY0" fmla="*/ 0 h 1129879"/>
                <a:gd name="connsiteX1" fmla="*/ 1328444 w 2133001"/>
                <a:gd name="connsiteY1" fmla="*/ 0 h 1129879"/>
                <a:gd name="connsiteX2" fmla="*/ 1459420 w 2133001"/>
                <a:gd name="connsiteY2" fmla="*/ 130975 h 1129879"/>
                <a:gd name="connsiteX3" fmla="*/ 1459420 w 2133001"/>
                <a:gd name="connsiteY3" fmla="*/ 283513 h 1129879"/>
                <a:gd name="connsiteX4" fmla="*/ 1861456 w 2133001"/>
                <a:gd name="connsiteY4" fmla="*/ 283513 h 1129879"/>
                <a:gd name="connsiteX5" fmla="*/ 1861456 w 2133001"/>
                <a:gd name="connsiteY5" fmla="*/ 474013 h 1129879"/>
                <a:gd name="connsiteX6" fmla="*/ 1459420 w 2133001"/>
                <a:gd name="connsiteY6" fmla="*/ 474013 h 1129879"/>
                <a:gd name="connsiteX7" fmla="*/ 1459420 w 2133001"/>
                <a:gd name="connsiteY7" fmla="*/ 933461 h 1129879"/>
                <a:gd name="connsiteX8" fmla="*/ 2034792 w 2133001"/>
                <a:gd name="connsiteY8" fmla="*/ 933461 h 1129879"/>
                <a:gd name="connsiteX9" fmla="*/ 2133001 w 2133001"/>
                <a:gd name="connsiteY9" fmla="*/ 1031671 h 1129879"/>
                <a:gd name="connsiteX10" fmla="*/ 2133000 w 2133001"/>
                <a:gd name="connsiteY10" fmla="*/ 1129879 h 1129879"/>
                <a:gd name="connsiteX11" fmla="*/ 0 w 2133001"/>
                <a:gd name="connsiteY11" fmla="*/ 1129879 h 1129879"/>
                <a:gd name="connsiteX12" fmla="*/ 0 w 2133001"/>
                <a:gd name="connsiteY12" fmla="*/ 1031671 h 1129879"/>
                <a:gd name="connsiteX13" fmla="*/ 98210 w 2133001"/>
                <a:gd name="connsiteY13" fmla="*/ 933461 h 1129879"/>
                <a:gd name="connsiteX14" fmla="*/ 673580 w 2133001"/>
                <a:gd name="connsiteY14" fmla="*/ 933461 h 1129879"/>
                <a:gd name="connsiteX15" fmla="*/ 673580 w 2133001"/>
                <a:gd name="connsiteY15" fmla="*/ 472047 h 1129879"/>
                <a:gd name="connsiteX16" fmla="*/ 498557 w 2133001"/>
                <a:gd name="connsiteY16" fmla="*/ 472047 h 1129879"/>
                <a:gd name="connsiteX17" fmla="*/ 498557 w 2133001"/>
                <a:gd name="connsiteY17" fmla="*/ 281547 h 1129879"/>
                <a:gd name="connsiteX18" fmla="*/ 673580 w 2133001"/>
                <a:gd name="connsiteY18" fmla="*/ 281547 h 1129879"/>
                <a:gd name="connsiteX19" fmla="*/ 673580 w 2133001"/>
                <a:gd name="connsiteY19" fmla="*/ 130975 h 11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3001" h="1129879">
                  <a:moveTo>
                    <a:pt x="804556" y="0"/>
                  </a:moveTo>
                  <a:lnTo>
                    <a:pt x="1328444" y="0"/>
                  </a:lnTo>
                  <a:lnTo>
                    <a:pt x="1459420" y="130975"/>
                  </a:lnTo>
                  <a:lnTo>
                    <a:pt x="1459420" y="283513"/>
                  </a:lnTo>
                  <a:lnTo>
                    <a:pt x="1861456" y="283513"/>
                  </a:lnTo>
                  <a:lnTo>
                    <a:pt x="1861456" y="474013"/>
                  </a:lnTo>
                  <a:lnTo>
                    <a:pt x="1459420" y="474013"/>
                  </a:lnTo>
                  <a:lnTo>
                    <a:pt x="1459420" y="933461"/>
                  </a:lnTo>
                  <a:lnTo>
                    <a:pt x="2034792" y="933461"/>
                  </a:lnTo>
                  <a:cubicBezTo>
                    <a:pt x="2089031" y="933461"/>
                    <a:pt x="2133001" y="977432"/>
                    <a:pt x="2133001" y="1031671"/>
                  </a:cubicBezTo>
                  <a:cubicBezTo>
                    <a:pt x="2133001" y="1064407"/>
                    <a:pt x="2133000" y="1097144"/>
                    <a:pt x="2133000" y="1129879"/>
                  </a:cubicBezTo>
                  <a:lnTo>
                    <a:pt x="0" y="1129879"/>
                  </a:lnTo>
                  <a:lnTo>
                    <a:pt x="0" y="1031671"/>
                  </a:lnTo>
                  <a:cubicBezTo>
                    <a:pt x="0" y="977432"/>
                    <a:pt x="43971" y="933461"/>
                    <a:pt x="98210" y="933461"/>
                  </a:cubicBezTo>
                  <a:lnTo>
                    <a:pt x="673580" y="933461"/>
                  </a:lnTo>
                  <a:lnTo>
                    <a:pt x="673580" y="472047"/>
                  </a:lnTo>
                  <a:lnTo>
                    <a:pt x="498557" y="472047"/>
                  </a:lnTo>
                  <a:lnTo>
                    <a:pt x="498557" y="281547"/>
                  </a:lnTo>
                  <a:lnTo>
                    <a:pt x="673580" y="281547"/>
                  </a:lnTo>
                  <a:lnTo>
                    <a:pt x="673580" y="1309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03C6A5A-9897-498C-9853-4C874C073082}"/>
                </a:ext>
              </a:extLst>
            </p:cNvPr>
            <p:cNvSpPr/>
            <p:nvPr/>
          </p:nvSpPr>
          <p:spPr>
            <a:xfrm>
              <a:off x="3082517" y="5255190"/>
              <a:ext cx="1162283" cy="3723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19" name="Ellipse 218">
            <a:extLst>
              <a:ext uri="{FF2B5EF4-FFF2-40B4-BE49-F238E27FC236}">
                <a16:creationId xmlns:a16="http://schemas.microsoft.com/office/drawing/2014/main" id="{8BCB1AF9-C0CC-4BE3-9088-7F958D46CF58}"/>
              </a:ext>
            </a:extLst>
          </p:cNvPr>
          <p:cNvSpPr>
            <a:spLocks noChangeAspect="1"/>
          </p:cNvSpPr>
          <p:nvPr/>
        </p:nvSpPr>
        <p:spPr>
          <a:xfrm rot="18000000">
            <a:off x="246942" y="5560665"/>
            <a:ext cx="245700" cy="245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0" name="Freihandform: Form 219">
            <a:extLst>
              <a:ext uri="{FF2B5EF4-FFF2-40B4-BE49-F238E27FC236}">
                <a16:creationId xmlns:a16="http://schemas.microsoft.com/office/drawing/2014/main" id="{CE44C336-4D64-49CC-BD22-64E99BFB5614}"/>
              </a:ext>
            </a:extLst>
          </p:cNvPr>
          <p:cNvSpPr/>
          <p:nvPr/>
        </p:nvSpPr>
        <p:spPr>
          <a:xfrm rot="18000000">
            <a:off x="92162" y="5064527"/>
            <a:ext cx="1128839" cy="245303"/>
          </a:xfrm>
          <a:custGeom>
            <a:avLst/>
            <a:gdLst>
              <a:gd name="connsiteX0" fmla="*/ 1316285 w 1505119"/>
              <a:gd name="connsiteY0" fmla="*/ 0 h 327071"/>
              <a:gd name="connsiteX1" fmla="*/ 1505119 w 1505119"/>
              <a:gd name="connsiteY1" fmla="*/ 327071 h 327071"/>
              <a:gd name="connsiteX2" fmla="*/ 0 w 1505119"/>
              <a:gd name="connsiteY2" fmla="*/ 327071 h 327071"/>
              <a:gd name="connsiteX3" fmla="*/ 0 w 1505119"/>
              <a:gd name="connsiteY3" fmla="*/ 0 h 327071"/>
              <a:gd name="connsiteX4" fmla="*/ 1316285 w 1505119"/>
              <a:gd name="connsiteY4" fmla="*/ 0 h 3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19" h="327071">
                <a:moveTo>
                  <a:pt x="1316285" y="0"/>
                </a:moveTo>
                <a:lnTo>
                  <a:pt x="1505119" y="327071"/>
                </a:lnTo>
                <a:lnTo>
                  <a:pt x="0" y="327071"/>
                </a:lnTo>
                <a:lnTo>
                  <a:pt x="0" y="0"/>
                </a:lnTo>
                <a:lnTo>
                  <a:pt x="13162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1" name="Freihandform: Form 220">
            <a:extLst>
              <a:ext uri="{FF2B5EF4-FFF2-40B4-BE49-F238E27FC236}">
                <a16:creationId xmlns:a16="http://schemas.microsoft.com/office/drawing/2014/main" id="{4AA0D672-8A51-4985-BDD0-9C590B78CF63}"/>
              </a:ext>
            </a:extLst>
          </p:cNvPr>
          <p:cNvSpPr/>
          <p:nvPr/>
        </p:nvSpPr>
        <p:spPr>
          <a:xfrm>
            <a:off x="2836650" y="3716590"/>
            <a:ext cx="1137952" cy="920000"/>
          </a:xfrm>
          <a:custGeom>
            <a:avLst/>
            <a:gdLst>
              <a:gd name="connsiteX0" fmla="*/ 218054 w 1640529"/>
              <a:gd name="connsiteY0" fmla="*/ 0 h 1326318"/>
              <a:gd name="connsiteX1" fmla="*/ 1640529 w 1640529"/>
              <a:gd name="connsiteY1" fmla="*/ 0 h 1326318"/>
              <a:gd name="connsiteX2" fmla="*/ 1183652 w 1640529"/>
              <a:gd name="connsiteY2" fmla="*/ 791336 h 1326318"/>
              <a:gd name="connsiteX3" fmla="*/ 752147 w 1640529"/>
              <a:gd name="connsiteY3" fmla="*/ 1046622 h 1326318"/>
              <a:gd name="connsiteX4" fmla="*/ 489080 w 1640529"/>
              <a:gd name="connsiteY4" fmla="*/ 1326318 h 1326318"/>
              <a:gd name="connsiteX5" fmla="*/ 0 w 1640529"/>
              <a:gd name="connsiteY5" fmla="*/ 1043947 h 1326318"/>
              <a:gd name="connsiteX6" fmla="*/ 50251 w 1640529"/>
              <a:gd name="connsiteY6" fmla="*/ 866512 h 1326318"/>
              <a:gd name="connsiteX7" fmla="*/ 100579 w 1640529"/>
              <a:gd name="connsiteY7" fmla="*/ 644775 h 1326318"/>
              <a:gd name="connsiteX8" fmla="*/ 116795 w 1640529"/>
              <a:gd name="connsiteY8" fmla="*/ 175386 h 1326318"/>
              <a:gd name="connsiteX9" fmla="*/ 218054 w 1640529"/>
              <a:gd name="connsiteY9" fmla="*/ 0 h 13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0529" h="1326318">
                <a:moveTo>
                  <a:pt x="218054" y="0"/>
                </a:moveTo>
                <a:lnTo>
                  <a:pt x="1640529" y="0"/>
                </a:lnTo>
                <a:lnTo>
                  <a:pt x="1183652" y="791336"/>
                </a:lnTo>
                <a:cubicBezTo>
                  <a:pt x="1055503" y="971496"/>
                  <a:pt x="867471" y="943381"/>
                  <a:pt x="752147" y="1046622"/>
                </a:cubicBezTo>
                <a:lnTo>
                  <a:pt x="489080" y="1326318"/>
                </a:lnTo>
                <a:lnTo>
                  <a:pt x="0" y="1043947"/>
                </a:lnTo>
                <a:lnTo>
                  <a:pt x="50251" y="866512"/>
                </a:lnTo>
                <a:cubicBezTo>
                  <a:pt x="71485" y="790569"/>
                  <a:pt x="90332" y="715714"/>
                  <a:pt x="100579" y="644775"/>
                </a:cubicBezTo>
                <a:cubicBezTo>
                  <a:pt x="120546" y="475782"/>
                  <a:pt x="24846" y="376446"/>
                  <a:pt x="116795" y="175386"/>
                </a:cubicBezTo>
                <a:lnTo>
                  <a:pt x="218054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B6E41C27-9382-4857-B453-284134152A59}"/>
              </a:ext>
            </a:extLst>
          </p:cNvPr>
          <p:cNvGrpSpPr/>
          <p:nvPr/>
        </p:nvGrpSpPr>
        <p:grpSpPr>
          <a:xfrm rot="12600000">
            <a:off x="2853416" y="3061848"/>
            <a:ext cx="923925" cy="1904770"/>
            <a:chOff x="8523338" y="3643029"/>
            <a:chExt cx="1231900" cy="2539693"/>
          </a:xfrm>
        </p:grpSpPr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2E474A10-D235-4830-BACA-D84E8644D2D5}"/>
                </a:ext>
              </a:extLst>
            </p:cNvPr>
            <p:cNvSpPr/>
            <p:nvPr/>
          </p:nvSpPr>
          <p:spPr>
            <a:xfrm>
              <a:off x="8523338" y="3970921"/>
              <a:ext cx="1231900" cy="2211801"/>
            </a:xfrm>
            <a:custGeom>
              <a:avLst/>
              <a:gdLst>
                <a:gd name="connsiteX0" fmla="*/ 280168 w 1231900"/>
                <a:gd name="connsiteY0" fmla="*/ 0 h 2211801"/>
                <a:gd name="connsiteX1" fmla="*/ 974221 w 1231900"/>
                <a:gd name="connsiteY1" fmla="*/ 0 h 2211801"/>
                <a:gd name="connsiteX2" fmla="*/ 974221 w 1231900"/>
                <a:gd name="connsiteY2" fmla="*/ 64481 h 2211801"/>
                <a:gd name="connsiteX3" fmla="*/ 898767 w 1231900"/>
                <a:gd name="connsiteY3" fmla="*/ 64481 h 2211801"/>
                <a:gd name="connsiteX4" fmla="*/ 943966 w 1231900"/>
                <a:gd name="connsiteY4" fmla="*/ 243270 h 2211801"/>
                <a:gd name="connsiteX5" fmla="*/ 1011249 w 1231900"/>
                <a:gd name="connsiteY5" fmla="*/ 460464 h 2211801"/>
                <a:gd name="connsiteX6" fmla="*/ 1231900 w 1231900"/>
                <a:gd name="connsiteY6" fmla="*/ 875075 h 2211801"/>
                <a:gd name="connsiteX7" fmla="*/ 1231900 w 1231900"/>
                <a:gd name="connsiteY7" fmla="*/ 2006480 h 2211801"/>
                <a:gd name="connsiteX8" fmla="*/ 1026579 w 1231900"/>
                <a:gd name="connsiteY8" fmla="*/ 2211801 h 2211801"/>
                <a:gd name="connsiteX9" fmla="*/ 205321 w 1231900"/>
                <a:gd name="connsiteY9" fmla="*/ 2211801 h 2211801"/>
                <a:gd name="connsiteX10" fmla="*/ 0 w 1231900"/>
                <a:gd name="connsiteY10" fmla="*/ 2006480 h 2211801"/>
                <a:gd name="connsiteX11" fmla="*/ 0 w 1231900"/>
                <a:gd name="connsiteY11" fmla="*/ 875075 h 2211801"/>
                <a:gd name="connsiteX12" fmla="*/ 246051 w 1231900"/>
                <a:gd name="connsiteY12" fmla="*/ 438239 h 2211801"/>
                <a:gd name="connsiteX13" fmla="*/ 334026 w 1231900"/>
                <a:gd name="connsiteY13" fmla="*/ 64481 h 2211801"/>
                <a:gd name="connsiteX14" fmla="*/ 280168 w 1231900"/>
                <a:gd name="connsiteY14" fmla="*/ 64481 h 22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900" h="2211801">
                  <a:moveTo>
                    <a:pt x="280168" y="0"/>
                  </a:moveTo>
                  <a:lnTo>
                    <a:pt x="974221" y="0"/>
                  </a:lnTo>
                  <a:lnTo>
                    <a:pt x="974221" y="64481"/>
                  </a:lnTo>
                  <a:lnTo>
                    <a:pt x="898767" y="64481"/>
                  </a:lnTo>
                  <a:lnTo>
                    <a:pt x="943966" y="243270"/>
                  </a:lnTo>
                  <a:cubicBezTo>
                    <a:pt x="963548" y="319656"/>
                    <a:pt x="984654" y="393906"/>
                    <a:pt x="1011249" y="460464"/>
                  </a:cubicBezTo>
                  <a:cubicBezTo>
                    <a:pt x="1078454" y="616800"/>
                    <a:pt x="1211000" y="654977"/>
                    <a:pt x="1231900" y="875075"/>
                  </a:cubicBezTo>
                  <a:lnTo>
                    <a:pt x="1231900" y="2006480"/>
                  </a:lnTo>
                  <a:cubicBezTo>
                    <a:pt x="1231900" y="2119876"/>
                    <a:pt x="1139975" y="2211801"/>
                    <a:pt x="1026579" y="2211801"/>
                  </a:cubicBezTo>
                  <a:lnTo>
                    <a:pt x="205321" y="2211801"/>
                  </a:lnTo>
                  <a:cubicBezTo>
                    <a:pt x="91925" y="2211801"/>
                    <a:pt x="0" y="2119876"/>
                    <a:pt x="0" y="2006480"/>
                  </a:cubicBezTo>
                  <a:lnTo>
                    <a:pt x="0" y="875075"/>
                  </a:lnTo>
                  <a:cubicBezTo>
                    <a:pt x="20900" y="654977"/>
                    <a:pt x="197798" y="585310"/>
                    <a:pt x="246051" y="438239"/>
                  </a:cubicBezTo>
                  <a:lnTo>
                    <a:pt x="334026" y="64481"/>
                  </a:lnTo>
                  <a:lnTo>
                    <a:pt x="280168" y="6448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2A872B84-3B8B-4E48-B8A8-BDC65C5BD771}"/>
                </a:ext>
              </a:extLst>
            </p:cNvPr>
            <p:cNvGrpSpPr/>
            <p:nvPr/>
          </p:nvGrpSpPr>
          <p:grpSpPr>
            <a:xfrm>
              <a:off x="8926666" y="3643029"/>
              <a:ext cx="451782" cy="323800"/>
              <a:chOff x="8926666" y="3649379"/>
              <a:chExt cx="451782" cy="323800"/>
            </a:xfrm>
          </p:grpSpPr>
          <p:sp>
            <p:nvSpPr>
              <p:cNvPr id="225" name="Rechteck 224">
                <a:extLst>
                  <a:ext uri="{FF2B5EF4-FFF2-40B4-BE49-F238E27FC236}">
                    <a16:creationId xmlns:a16="http://schemas.microsoft.com/office/drawing/2014/main" id="{050BFD9C-40B5-4680-8B78-00B3F83B6C38}"/>
                  </a:ext>
                </a:extLst>
              </p:cNvPr>
              <p:cNvSpPr/>
              <p:nvPr/>
            </p:nvSpPr>
            <p:spPr>
              <a:xfrm>
                <a:off x="8926666" y="3649379"/>
                <a:ext cx="444500" cy="32380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26" name="Gerader Verbinder 225">
                <a:extLst>
                  <a:ext uri="{FF2B5EF4-FFF2-40B4-BE49-F238E27FC236}">
                    <a16:creationId xmlns:a16="http://schemas.microsoft.com/office/drawing/2014/main" id="{E7F7F590-FBBE-4484-ADED-62C6A0F73C46}"/>
                  </a:ext>
                </a:extLst>
              </p:cNvPr>
              <p:cNvCxnSpPr>
                <a:endCxn id="225" idx="1"/>
              </p:cNvCxnSpPr>
              <p:nvPr/>
            </p:nvCxnSpPr>
            <p:spPr>
              <a:xfrm flipH="1">
                <a:off x="8926666" y="3676627"/>
                <a:ext cx="444500" cy="1346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r Verbinder 226">
                <a:extLst>
                  <a:ext uri="{FF2B5EF4-FFF2-40B4-BE49-F238E27FC236}">
                    <a16:creationId xmlns:a16="http://schemas.microsoft.com/office/drawing/2014/main" id="{4AB27D2C-8E46-4A37-949D-0771DCA6C5DA}"/>
                  </a:ext>
                </a:extLst>
              </p:cNvPr>
              <p:cNvCxnSpPr/>
              <p:nvPr/>
            </p:nvCxnSpPr>
            <p:spPr>
              <a:xfrm flipH="1">
                <a:off x="8933948" y="3740750"/>
                <a:ext cx="444500" cy="1346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Gerader Verbinder 227">
                <a:extLst>
                  <a:ext uri="{FF2B5EF4-FFF2-40B4-BE49-F238E27FC236}">
                    <a16:creationId xmlns:a16="http://schemas.microsoft.com/office/drawing/2014/main" id="{6239083A-8A3B-4FD2-8B7F-2C7B9E86B738}"/>
                  </a:ext>
                </a:extLst>
              </p:cNvPr>
              <p:cNvCxnSpPr/>
              <p:nvPr/>
            </p:nvCxnSpPr>
            <p:spPr>
              <a:xfrm flipH="1">
                <a:off x="8926666" y="3808076"/>
                <a:ext cx="444500" cy="1346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89BD0EFF-7264-4780-805A-17C46A176121}"/>
              </a:ext>
            </a:extLst>
          </p:cNvPr>
          <p:cNvGrpSpPr/>
          <p:nvPr/>
        </p:nvGrpSpPr>
        <p:grpSpPr>
          <a:xfrm rot="12600000">
            <a:off x="2000753" y="4429758"/>
            <a:ext cx="982325" cy="929939"/>
            <a:chOff x="7424723" y="3123263"/>
            <a:chExt cx="1309766" cy="1239918"/>
          </a:xfrm>
        </p:grpSpPr>
        <p:grpSp>
          <p:nvGrpSpPr>
            <p:cNvPr id="230" name="Gruppieren 229">
              <a:extLst>
                <a:ext uri="{FF2B5EF4-FFF2-40B4-BE49-F238E27FC236}">
                  <a16:creationId xmlns:a16="http://schemas.microsoft.com/office/drawing/2014/main" id="{778F19CE-BEFD-4E9C-9CB6-604A0D71E60A}"/>
                </a:ext>
              </a:extLst>
            </p:cNvPr>
            <p:cNvGrpSpPr/>
            <p:nvPr/>
          </p:nvGrpSpPr>
          <p:grpSpPr>
            <a:xfrm>
              <a:off x="7424723" y="3123263"/>
              <a:ext cx="614465" cy="1239918"/>
              <a:chOff x="8841683" y="2728957"/>
              <a:chExt cx="614465" cy="1239918"/>
            </a:xfrm>
          </p:grpSpPr>
          <p:sp>
            <p:nvSpPr>
              <p:cNvPr id="235" name="Trapezoid 234">
                <a:extLst>
                  <a:ext uri="{FF2B5EF4-FFF2-40B4-BE49-F238E27FC236}">
                    <a16:creationId xmlns:a16="http://schemas.microsoft.com/office/drawing/2014/main" id="{E7DF9E11-0691-43FC-A9D8-1ED9CF1D771E}"/>
                  </a:ext>
                </a:extLst>
              </p:cNvPr>
              <p:cNvSpPr/>
              <p:nvPr/>
            </p:nvSpPr>
            <p:spPr>
              <a:xfrm>
                <a:off x="9059184" y="2728957"/>
                <a:ext cx="179462" cy="912026"/>
              </a:xfrm>
              <a:prstGeom prst="trapezoid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6" name="Rechteck: obere Ecken abgerundet 235">
                <a:extLst>
                  <a:ext uri="{FF2B5EF4-FFF2-40B4-BE49-F238E27FC236}">
                    <a16:creationId xmlns:a16="http://schemas.microsoft.com/office/drawing/2014/main" id="{35F40E66-A47C-4A61-8591-FDF28BA34E12}"/>
                  </a:ext>
                </a:extLst>
              </p:cNvPr>
              <p:cNvSpPr/>
              <p:nvPr/>
            </p:nvSpPr>
            <p:spPr>
              <a:xfrm>
                <a:off x="8841683" y="3643029"/>
                <a:ext cx="614465" cy="325846"/>
              </a:xfrm>
              <a:prstGeom prst="round2Same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31" name="Gruppieren 230">
              <a:extLst>
                <a:ext uri="{FF2B5EF4-FFF2-40B4-BE49-F238E27FC236}">
                  <a16:creationId xmlns:a16="http://schemas.microsoft.com/office/drawing/2014/main" id="{D136D8E9-7364-4B69-BB5B-5F83794DC2A9}"/>
                </a:ext>
              </a:extLst>
            </p:cNvPr>
            <p:cNvGrpSpPr/>
            <p:nvPr/>
          </p:nvGrpSpPr>
          <p:grpSpPr>
            <a:xfrm>
              <a:off x="7621587" y="3907786"/>
              <a:ext cx="1112902" cy="299562"/>
              <a:chOff x="7621587" y="3907786"/>
              <a:chExt cx="1112902" cy="299562"/>
            </a:xfrm>
          </p:grpSpPr>
          <p:sp>
            <p:nvSpPr>
              <p:cNvPr id="232" name="Rechteck 231">
                <a:extLst>
                  <a:ext uri="{FF2B5EF4-FFF2-40B4-BE49-F238E27FC236}">
                    <a16:creationId xmlns:a16="http://schemas.microsoft.com/office/drawing/2014/main" id="{1E541341-D471-4EDE-AF0C-2ACEF8EEBA04}"/>
                  </a:ext>
                </a:extLst>
              </p:cNvPr>
              <p:cNvSpPr/>
              <p:nvPr/>
            </p:nvSpPr>
            <p:spPr>
              <a:xfrm>
                <a:off x="7621587" y="3907786"/>
                <a:ext cx="220736" cy="120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33" name="Gerader Verbinder 232">
                <a:extLst>
                  <a:ext uri="{FF2B5EF4-FFF2-40B4-BE49-F238E27FC236}">
                    <a16:creationId xmlns:a16="http://schemas.microsoft.com/office/drawing/2014/main" id="{82D452EC-A22F-4B22-839A-B6CBF48DBD57}"/>
                  </a:ext>
                </a:extLst>
              </p:cNvPr>
              <p:cNvCxnSpPr/>
              <p:nvPr/>
            </p:nvCxnSpPr>
            <p:spPr>
              <a:xfrm>
                <a:off x="7821686" y="4010518"/>
                <a:ext cx="91252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Rechteck: obere Ecken abgerundet 233">
                <a:extLst>
                  <a:ext uri="{FF2B5EF4-FFF2-40B4-BE49-F238E27FC236}">
                    <a16:creationId xmlns:a16="http://schemas.microsoft.com/office/drawing/2014/main" id="{0E0BFA32-E5E9-4FD9-93F1-B24D1EEAA0A9}"/>
                  </a:ext>
                </a:extLst>
              </p:cNvPr>
              <p:cNvSpPr/>
              <p:nvPr/>
            </p:nvSpPr>
            <p:spPr>
              <a:xfrm rot="10800000">
                <a:off x="8580500" y="3994327"/>
                <a:ext cx="153989" cy="213021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237" name="Freihandform: Form 236">
            <a:extLst>
              <a:ext uri="{FF2B5EF4-FFF2-40B4-BE49-F238E27FC236}">
                <a16:creationId xmlns:a16="http://schemas.microsoft.com/office/drawing/2014/main" id="{8B6BFC6A-27A9-429E-ABE4-BA0C880714DB}"/>
              </a:ext>
            </a:extLst>
          </p:cNvPr>
          <p:cNvSpPr/>
          <p:nvPr/>
        </p:nvSpPr>
        <p:spPr>
          <a:xfrm rot="18000000">
            <a:off x="867529" y="5120893"/>
            <a:ext cx="1128839" cy="245303"/>
          </a:xfrm>
          <a:custGeom>
            <a:avLst/>
            <a:gdLst>
              <a:gd name="connsiteX0" fmla="*/ 1316285 w 1505119"/>
              <a:gd name="connsiteY0" fmla="*/ 0 h 327071"/>
              <a:gd name="connsiteX1" fmla="*/ 1505119 w 1505119"/>
              <a:gd name="connsiteY1" fmla="*/ 327071 h 327071"/>
              <a:gd name="connsiteX2" fmla="*/ 0 w 1505119"/>
              <a:gd name="connsiteY2" fmla="*/ 327071 h 327071"/>
              <a:gd name="connsiteX3" fmla="*/ 0 w 1505119"/>
              <a:gd name="connsiteY3" fmla="*/ 0 h 327071"/>
              <a:gd name="connsiteX4" fmla="*/ 1316285 w 1505119"/>
              <a:gd name="connsiteY4" fmla="*/ 0 h 3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19" h="327071">
                <a:moveTo>
                  <a:pt x="1316285" y="0"/>
                </a:moveTo>
                <a:lnTo>
                  <a:pt x="1505119" y="327071"/>
                </a:lnTo>
                <a:lnTo>
                  <a:pt x="0" y="327071"/>
                </a:lnTo>
                <a:lnTo>
                  <a:pt x="0" y="0"/>
                </a:lnTo>
                <a:lnTo>
                  <a:pt x="13162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49CF9464-9D01-449A-859B-96DB1C40BF6A}"/>
              </a:ext>
            </a:extLst>
          </p:cNvPr>
          <p:cNvSpPr>
            <a:spLocks noChangeAspect="1"/>
          </p:cNvSpPr>
          <p:nvPr/>
        </p:nvSpPr>
        <p:spPr>
          <a:xfrm rot="18000000">
            <a:off x="1022309" y="5617031"/>
            <a:ext cx="245700" cy="245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D1FC0A74-FA2E-40B3-94DF-7BDE4D78A0C4}"/>
              </a:ext>
            </a:extLst>
          </p:cNvPr>
          <p:cNvGrpSpPr/>
          <p:nvPr/>
        </p:nvGrpSpPr>
        <p:grpSpPr>
          <a:xfrm rot="18000000">
            <a:off x="-802997" y="3683868"/>
            <a:ext cx="3624485" cy="937051"/>
            <a:chOff x="3152088" y="5442290"/>
            <a:chExt cx="4832646" cy="1249401"/>
          </a:xfrm>
        </p:grpSpPr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477D5EE-6ECD-42B5-AA12-DBACE3E2BA94}"/>
                </a:ext>
              </a:extLst>
            </p:cNvPr>
            <p:cNvSpPr/>
            <p:nvPr/>
          </p:nvSpPr>
          <p:spPr>
            <a:xfrm>
              <a:off x="3152088" y="5442290"/>
              <a:ext cx="4832646" cy="1249401"/>
            </a:xfrm>
            <a:custGeom>
              <a:avLst/>
              <a:gdLst>
                <a:gd name="connsiteX0" fmla="*/ 3974136 w 4832646"/>
                <a:gd name="connsiteY0" fmla="*/ 0 h 1249401"/>
                <a:gd name="connsiteX1" fmla="*/ 4123310 w 4832646"/>
                <a:gd name="connsiteY1" fmla="*/ 0 h 1249401"/>
                <a:gd name="connsiteX2" fmla="*/ 4172396 w 4832646"/>
                <a:gd name="connsiteY2" fmla="*/ 707731 h 1249401"/>
                <a:gd name="connsiteX3" fmla="*/ 4717549 w 4832646"/>
                <a:gd name="connsiteY3" fmla="*/ 707731 h 1249401"/>
                <a:gd name="connsiteX4" fmla="*/ 4717549 w 4832646"/>
                <a:gd name="connsiteY4" fmla="*/ 587260 h 1249401"/>
                <a:gd name="connsiteX5" fmla="*/ 4832646 w 4832646"/>
                <a:gd name="connsiteY5" fmla="*/ 587260 h 1249401"/>
                <a:gd name="connsiteX6" fmla="*/ 4832646 w 4832646"/>
                <a:gd name="connsiteY6" fmla="*/ 1249401 h 1249401"/>
                <a:gd name="connsiteX7" fmla="*/ 4717549 w 4832646"/>
                <a:gd name="connsiteY7" fmla="*/ 1249401 h 1249401"/>
                <a:gd name="connsiteX8" fmla="*/ 4717549 w 4832646"/>
                <a:gd name="connsiteY8" fmla="*/ 1128719 h 1249401"/>
                <a:gd name="connsiteX9" fmla="*/ 212703 w 4832646"/>
                <a:gd name="connsiteY9" fmla="*/ 1128719 h 1249401"/>
                <a:gd name="connsiteX10" fmla="*/ 210600 w 4832646"/>
                <a:gd name="connsiteY10" fmla="*/ 1128931 h 1249401"/>
                <a:gd name="connsiteX11" fmla="*/ 0 w 4832646"/>
                <a:gd name="connsiteY11" fmla="*/ 918331 h 1249401"/>
                <a:gd name="connsiteX12" fmla="*/ 210600 w 4832646"/>
                <a:gd name="connsiteY12" fmla="*/ 707731 h 1249401"/>
                <a:gd name="connsiteX13" fmla="*/ 3925051 w 4832646"/>
                <a:gd name="connsiteY13" fmla="*/ 707731 h 124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32646" h="1249401">
                  <a:moveTo>
                    <a:pt x="3974136" y="0"/>
                  </a:moveTo>
                  <a:lnTo>
                    <a:pt x="4123310" y="0"/>
                  </a:lnTo>
                  <a:lnTo>
                    <a:pt x="4172396" y="707731"/>
                  </a:lnTo>
                  <a:lnTo>
                    <a:pt x="4717549" y="707731"/>
                  </a:lnTo>
                  <a:lnTo>
                    <a:pt x="4717549" y="587260"/>
                  </a:lnTo>
                  <a:lnTo>
                    <a:pt x="4832646" y="587260"/>
                  </a:lnTo>
                  <a:lnTo>
                    <a:pt x="4832646" y="1249401"/>
                  </a:lnTo>
                  <a:lnTo>
                    <a:pt x="4717549" y="1249401"/>
                  </a:lnTo>
                  <a:lnTo>
                    <a:pt x="4717549" y="1128719"/>
                  </a:lnTo>
                  <a:lnTo>
                    <a:pt x="212703" y="1128719"/>
                  </a:lnTo>
                  <a:lnTo>
                    <a:pt x="210600" y="1128931"/>
                  </a:lnTo>
                  <a:cubicBezTo>
                    <a:pt x="94289" y="1128931"/>
                    <a:pt x="0" y="1034642"/>
                    <a:pt x="0" y="918331"/>
                  </a:cubicBezTo>
                  <a:cubicBezTo>
                    <a:pt x="0" y="802020"/>
                    <a:pt x="94289" y="707731"/>
                    <a:pt x="210600" y="707731"/>
                  </a:cubicBezTo>
                  <a:lnTo>
                    <a:pt x="3925051" y="70773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41" name="Gerader Verbinder 240">
              <a:extLst>
                <a:ext uri="{FF2B5EF4-FFF2-40B4-BE49-F238E27FC236}">
                  <a16:creationId xmlns:a16="http://schemas.microsoft.com/office/drawing/2014/main" id="{45370574-458F-48CF-9008-92411AAF2BEC}"/>
                </a:ext>
              </a:extLst>
            </p:cNvPr>
            <p:cNvCxnSpPr>
              <a:cxnSpLocks/>
            </p:cNvCxnSpPr>
            <p:nvPr/>
          </p:nvCxnSpPr>
          <p:spPr>
            <a:xfrm>
              <a:off x="7106735" y="5648044"/>
              <a:ext cx="182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241">
              <a:extLst>
                <a:ext uri="{FF2B5EF4-FFF2-40B4-BE49-F238E27FC236}">
                  <a16:creationId xmlns:a16="http://schemas.microsoft.com/office/drawing/2014/main" id="{D2EDB810-B490-4DC6-9130-A45963285BBB}"/>
                </a:ext>
              </a:extLst>
            </p:cNvPr>
            <p:cNvCxnSpPr>
              <a:cxnSpLocks/>
            </p:cNvCxnSpPr>
            <p:nvPr/>
          </p:nvCxnSpPr>
          <p:spPr>
            <a:xfrm>
              <a:off x="7096611" y="5838544"/>
              <a:ext cx="2114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93C2F7AE-B567-4408-8EC0-CF5C530917CC}"/>
                </a:ext>
              </a:extLst>
            </p:cNvPr>
            <p:cNvCxnSpPr>
              <a:cxnSpLocks/>
            </p:cNvCxnSpPr>
            <p:nvPr/>
          </p:nvCxnSpPr>
          <p:spPr>
            <a:xfrm>
              <a:off x="7079941" y="6036188"/>
              <a:ext cx="2304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Freihandform: Form 243">
            <a:extLst>
              <a:ext uri="{FF2B5EF4-FFF2-40B4-BE49-F238E27FC236}">
                <a16:creationId xmlns:a16="http://schemas.microsoft.com/office/drawing/2014/main" id="{F5EBA2F7-EEC2-43EE-A453-5C320AC907FF}"/>
              </a:ext>
            </a:extLst>
          </p:cNvPr>
          <p:cNvSpPr>
            <a:spLocks noChangeAspect="1"/>
          </p:cNvSpPr>
          <p:nvPr/>
        </p:nvSpPr>
        <p:spPr>
          <a:xfrm rot="18000000">
            <a:off x="141149" y="4090743"/>
            <a:ext cx="3624485" cy="496606"/>
          </a:xfrm>
          <a:custGeom>
            <a:avLst/>
            <a:gdLst>
              <a:gd name="connsiteX0" fmla="*/ 4717549 w 4832646"/>
              <a:gd name="connsiteY0" fmla="*/ 0 h 662141"/>
              <a:gd name="connsiteX1" fmla="*/ 4832646 w 4832646"/>
              <a:gd name="connsiteY1" fmla="*/ 0 h 662141"/>
              <a:gd name="connsiteX2" fmla="*/ 4832646 w 4832646"/>
              <a:gd name="connsiteY2" fmla="*/ 662141 h 662141"/>
              <a:gd name="connsiteX3" fmla="*/ 4717549 w 4832646"/>
              <a:gd name="connsiteY3" fmla="*/ 662141 h 662141"/>
              <a:gd name="connsiteX4" fmla="*/ 4717549 w 4832646"/>
              <a:gd name="connsiteY4" fmla="*/ 541459 h 662141"/>
              <a:gd name="connsiteX5" fmla="*/ 212703 w 4832646"/>
              <a:gd name="connsiteY5" fmla="*/ 541459 h 662141"/>
              <a:gd name="connsiteX6" fmla="*/ 210600 w 4832646"/>
              <a:gd name="connsiteY6" fmla="*/ 541671 h 662141"/>
              <a:gd name="connsiteX7" fmla="*/ 0 w 4832646"/>
              <a:gd name="connsiteY7" fmla="*/ 331071 h 662141"/>
              <a:gd name="connsiteX8" fmla="*/ 210600 w 4832646"/>
              <a:gd name="connsiteY8" fmla="*/ 120471 h 662141"/>
              <a:gd name="connsiteX9" fmla="*/ 4717549 w 4832646"/>
              <a:gd name="connsiteY9" fmla="*/ 120471 h 66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2646" h="662141">
                <a:moveTo>
                  <a:pt x="4717549" y="0"/>
                </a:moveTo>
                <a:lnTo>
                  <a:pt x="4832646" y="0"/>
                </a:lnTo>
                <a:lnTo>
                  <a:pt x="4832646" y="662141"/>
                </a:lnTo>
                <a:lnTo>
                  <a:pt x="4717549" y="662141"/>
                </a:lnTo>
                <a:lnTo>
                  <a:pt x="4717549" y="541459"/>
                </a:lnTo>
                <a:lnTo>
                  <a:pt x="212703" y="541459"/>
                </a:lnTo>
                <a:lnTo>
                  <a:pt x="210600" y="541671"/>
                </a:lnTo>
                <a:cubicBezTo>
                  <a:pt x="94289" y="541671"/>
                  <a:pt x="0" y="447382"/>
                  <a:pt x="0" y="331071"/>
                </a:cubicBezTo>
                <a:cubicBezTo>
                  <a:pt x="0" y="214760"/>
                  <a:pt x="94289" y="120471"/>
                  <a:pt x="210600" y="120471"/>
                </a:cubicBezTo>
                <a:lnTo>
                  <a:pt x="4717549" y="120471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45" name="Träne 244">
            <a:extLst>
              <a:ext uri="{FF2B5EF4-FFF2-40B4-BE49-F238E27FC236}">
                <a16:creationId xmlns:a16="http://schemas.microsoft.com/office/drawing/2014/main" id="{C07A2D6E-42C9-49AA-95AF-F76FC2427B46}"/>
              </a:ext>
            </a:extLst>
          </p:cNvPr>
          <p:cNvSpPr/>
          <p:nvPr/>
        </p:nvSpPr>
        <p:spPr>
          <a:xfrm rot="18887726">
            <a:off x="2392010" y="5535052"/>
            <a:ext cx="183005" cy="18300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6" name="Textfeld 245">
            <a:extLst>
              <a:ext uri="{FF2B5EF4-FFF2-40B4-BE49-F238E27FC236}">
                <a16:creationId xmlns:a16="http://schemas.microsoft.com/office/drawing/2014/main" id="{075E9D97-0F3C-4322-8D7E-DD81D4749C2D}"/>
              </a:ext>
            </a:extLst>
          </p:cNvPr>
          <p:cNvSpPr txBox="1"/>
          <p:nvPr/>
        </p:nvSpPr>
        <p:spPr>
          <a:xfrm>
            <a:off x="7232527" y="857251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David Weninger für LNCU.de &amp; </a:t>
            </a:r>
            <a:r>
              <a:rPr lang="de-DE" sz="900" dirty="0" err="1"/>
              <a:t>ChemZ</a:t>
            </a:r>
            <a:endParaRPr lang="de-DE" sz="900" dirty="0"/>
          </a:p>
        </p:txBody>
      </p: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46F0E53F-CB9E-46E8-8803-487FDF71E08E}"/>
              </a:ext>
            </a:extLst>
          </p:cNvPr>
          <p:cNvGrpSpPr/>
          <p:nvPr/>
        </p:nvGrpSpPr>
        <p:grpSpPr>
          <a:xfrm>
            <a:off x="5267333" y="1167579"/>
            <a:ext cx="3624485" cy="937051"/>
            <a:chOff x="3152088" y="5442290"/>
            <a:chExt cx="4832646" cy="1249401"/>
          </a:xfrm>
        </p:grpSpPr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9985BD99-6677-4F57-A96E-0814AB4EDB69}"/>
                </a:ext>
              </a:extLst>
            </p:cNvPr>
            <p:cNvSpPr/>
            <p:nvPr/>
          </p:nvSpPr>
          <p:spPr>
            <a:xfrm>
              <a:off x="3152088" y="5442290"/>
              <a:ext cx="4832646" cy="1249401"/>
            </a:xfrm>
            <a:custGeom>
              <a:avLst/>
              <a:gdLst>
                <a:gd name="connsiteX0" fmla="*/ 3974136 w 4832646"/>
                <a:gd name="connsiteY0" fmla="*/ 0 h 1249401"/>
                <a:gd name="connsiteX1" fmla="*/ 4123310 w 4832646"/>
                <a:gd name="connsiteY1" fmla="*/ 0 h 1249401"/>
                <a:gd name="connsiteX2" fmla="*/ 4172396 w 4832646"/>
                <a:gd name="connsiteY2" fmla="*/ 707731 h 1249401"/>
                <a:gd name="connsiteX3" fmla="*/ 4717549 w 4832646"/>
                <a:gd name="connsiteY3" fmla="*/ 707731 h 1249401"/>
                <a:gd name="connsiteX4" fmla="*/ 4717549 w 4832646"/>
                <a:gd name="connsiteY4" fmla="*/ 587260 h 1249401"/>
                <a:gd name="connsiteX5" fmla="*/ 4832646 w 4832646"/>
                <a:gd name="connsiteY5" fmla="*/ 587260 h 1249401"/>
                <a:gd name="connsiteX6" fmla="*/ 4832646 w 4832646"/>
                <a:gd name="connsiteY6" fmla="*/ 1249401 h 1249401"/>
                <a:gd name="connsiteX7" fmla="*/ 4717549 w 4832646"/>
                <a:gd name="connsiteY7" fmla="*/ 1249401 h 1249401"/>
                <a:gd name="connsiteX8" fmla="*/ 4717549 w 4832646"/>
                <a:gd name="connsiteY8" fmla="*/ 1128719 h 1249401"/>
                <a:gd name="connsiteX9" fmla="*/ 212703 w 4832646"/>
                <a:gd name="connsiteY9" fmla="*/ 1128719 h 1249401"/>
                <a:gd name="connsiteX10" fmla="*/ 210600 w 4832646"/>
                <a:gd name="connsiteY10" fmla="*/ 1128931 h 1249401"/>
                <a:gd name="connsiteX11" fmla="*/ 0 w 4832646"/>
                <a:gd name="connsiteY11" fmla="*/ 918331 h 1249401"/>
                <a:gd name="connsiteX12" fmla="*/ 210600 w 4832646"/>
                <a:gd name="connsiteY12" fmla="*/ 707731 h 1249401"/>
                <a:gd name="connsiteX13" fmla="*/ 3925051 w 4832646"/>
                <a:gd name="connsiteY13" fmla="*/ 707731 h 124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32646" h="1249401">
                  <a:moveTo>
                    <a:pt x="3974136" y="0"/>
                  </a:moveTo>
                  <a:lnTo>
                    <a:pt x="4123310" y="0"/>
                  </a:lnTo>
                  <a:lnTo>
                    <a:pt x="4172396" y="707731"/>
                  </a:lnTo>
                  <a:lnTo>
                    <a:pt x="4717549" y="707731"/>
                  </a:lnTo>
                  <a:lnTo>
                    <a:pt x="4717549" y="587260"/>
                  </a:lnTo>
                  <a:lnTo>
                    <a:pt x="4832646" y="587260"/>
                  </a:lnTo>
                  <a:lnTo>
                    <a:pt x="4832646" y="1249401"/>
                  </a:lnTo>
                  <a:lnTo>
                    <a:pt x="4717549" y="1249401"/>
                  </a:lnTo>
                  <a:lnTo>
                    <a:pt x="4717549" y="1128719"/>
                  </a:lnTo>
                  <a:lnTo>
                    <a:pt x="212703" y="1128719"/>
                  </a:lnTo>
                  <a:lnTo>
                    <a:pt x="210600" y="1128931"/>
                  </a:lnTo>
                  <a:cubicBezTo>
                    <a:pt x="94289" y="1128931"/>
                    <a:pt x="0" y="1034642"/>
                    <a:pt x="0" y="918331"/>
                  </a:cubicBezTo>
                  <a:cubicBezTo>
                    <a:pt x="0" y="802020"/>
                    <a:pt x="94289" y="707731"/>
                    <a:pt x="210600" y="707731"/>
                  </a:cubicBezTo>
                  <a:lnTo>
                    <a:pt x="3925051" y="70773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49" name="Gerader Verbinder 248">
              <a:extLst>
                <a:ext uri="{FF2B5EF4-FFF2-40B4-BE49-F238E27FC236}">
                  <a16:creationId xmlns:a16="http://schemas.microsoft.com/office/drawing/2014/main" id="{1E17360F-9DE2-455F-B840-87D67A1F14FA}"/>
                </a:ext>
              </a:extLst>
            </p:cNvPr>
            <p:cNvCxnSpPr>
              <a:cxnSpLocks/>
            </p:cNvCxnSpPr>
            <p:nvPr/>
          </p:nvCxnSpPr>
          <p:spPr>
            <a:xfrm>
              <a:off x="7106735" y="5648044"/>
              <a:ext cx="182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r Verbinder 249">
              <a:extLst>
                <a:ext uri="{FF2B5EF4-FFF2-40B4-BE49-F238E27FC236}">
                  <a16:creationId xmlns:a16="http://schemas.microsoft.com/office/drawing/2014/main" id="{C810662E-D64F-4D1F-838B-99DDB2F903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6611" y="5838544"/>
              <a:ext cx="2114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r Verbinder 250">
              <a:extLst>
                <a:ext uri="{FF2B5EF4-FFF2-40B4-BE49-F238E27FC236}">
                  <a16:creationId xmlns:a16="http://schemas.microsoft.com/office/drawing/2014/main" id="{959340E7-967E-4E9B-A252-B6F3E8FC8AF7}"/>
                </a:ext>
              </a:extLst>
            </p:cNvPr>
            <p:cNvCxnSpPr>
              <a:cxnSpLocks/>
            </p:cNvCxnSpPr>
            <p:nvPr/>
          </p:nvCxnSpPr>
          <p:spPr>
            <a:xfrm>
              <a:off x="7079941" y="6036188"/>
              <a:ext cx="2304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Freihandform: Form 251">
            <a:extLst>
              <a:ext uri="{FF2B5EF4-FFF2-40B4-BE49-F238E27FC236}">
                <a16:creationId xmlns:a16="http://schemas.microsoft.com/office/drawing/2014/main" id="{CABE6740-17D6-460F-B866-57A54BE64030}"/>
              </a:ext>
            </a:extLst>
          </p:cNvPr>
          <p:cNvSpPr>
            <a:spLocks noChangeAspect="1"/>
          </p:cNvSpPr>
          <p:nvPr/>
        </p:nvSpPr>
        <p:spPr>
          <a:xfrm>
            <a:off x="4236710" y="1114674"/>
            <a:ext cx="3624485" cy="496606"/>
          </a:xfrm>
          <a:custGeom>
            <a:avLst/>
            <a:gdLst>
              <a:gd name="connsiteX0" fmla="*/ 4717549 w 4832646"/>
              <a:gd name="connsiteY0" fmla="*/ 0 h 662141"/>
              <a:gd name="connsiteX1" fmla="*/ 4832646 w 4832646"/>
              <a:gd name="connsiteY1" fmla="*/ 0 h 662141"/>
              <a:gd name="connsiteX2" fmla="*/ 4832646 w 4832646"/>
              <a:gd name="connsiteY2" fmla="*/ 662141 h 662141"/>
              <a:gd name="connsiteX3" fmla="*/ 4717549 w 4832646"/>
              <a:gd name="connsiteY3" fmla="*/ 662141 h 662141"/>
              <a:gd name="connsiteX4" fmla="*/ 4717549 w 4832646"/>
              <a:gd name="connsiteY4" fmla="*/ 541459 h 662141"/>
              <a:gd name="connsiteX5" fmla="*/ 212703 w 4832646"/>
              <a:gd name="connsiteY5" fmla="*/ 541459 h 662141"/>
              <a:gd name="connsiteX6" fmla="*/ 210600 w 4832646"/>
              <a:gd name="connsiteY6" fmla="*/ 541671 h 662141"/>
              <a:gd name="connsiteX7" fmla="*/ 0 w 4832646"/>
              <a:gd name="connsiteY7" fmla="*/ 331071 h 662141"/>
              <a:gd name="connsiteX8" fmla="*/ 210600 w 4832646"/>
              <a:gd name="connsiteY8" fmla="*/ 120471 h 662141"/>
              <a:gd name="connsiteX9" fmla="*/ 4717549 w 4832646"/>
              <a:gd name="connsiteY9" fmla="*/ 120471 h 66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2646" h="662141">
                <a:moveTo>
                  <a:pt x="4717549" y="0"/>
                </a:moveTo>
                <a:lnTo>
                  <a:pt x="4832646" y="0"/>
                </a:lnTo>
                <a:lnTo>
                  <a:pt x="4832646" y="662141"/>
                </a:lnTo>
                <a:lnTo>
                  <a:pt x="4717549" y="662141"/>
                </a:lnTo>
                <a:lnTo>
                  <a:pt x="4717549" y="541459"/>
                </a:lnTo>
                <a:lnTo>
                  <a:pt x="212703" y="541459"/>
                </a:lnTo>
                <a:lnTo>
                  <a:pt x="210600" y="541671"/>
                </a:lnTo>
                <a:cubicBezTo>
                  <a:pt x="94289" y="541671"/>
                  <a:pt x="0" y="447382"/>
                  <a:pt x="0" y="331071"/>
                </a:cubicBezTo>
                <a:cubicBezTo>
                  <a:pt x="0" y="214760"/>
                  <a:pt x="94289" y="120471"/>
                  <a:pt x="210600" y="120471"/>
                </a:cubicBezTo>
                <a:lnTo>
                  <a:pt x="4717549" y="120471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85848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7CE6-F356-CC41-0224-89C53280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40629E-7F2F-1720-07A9-1003ACD0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39725"/>
            <a:ext cx="5576207" cy="6760402"/>
          </a:xfrm>
          <a:prstGeom prst="rect">
            <a:avLst/>
          </a:prstGeom>
        </p:spPr>
      </p:pic>
      <p:sp>
        <p:nvSpPr>
          <p:cNvPr id="124" name="Legende: mit gebogener Linie 123">
            <a:extLst>
              <a:ext uri="{FF2B5EF4-FFF2-40B4-BE49-F238E27FC236}">
                <a16:creationId xmlns:a16="http://schemas.microsoft.com/office/drawing/2014/main" id="{8B0B14D4-FF8A-61AD-FAD4-7D68C68A3F0A}"/>
              </a:ext>
            </a:extLst>
          </p:cNvPr>
          <p:cNvSpPr/>
          <p:nvPr/>
        </p:nvSpPr>
        <p:spPr>
          <a:xfrm flipH="1">
            <a:off x="6872682" y="4539344"/>
            <a:ext cx="2140690" cy="889907"/>
          </a:xfrm>
          <a:prstGeom prst="borderCallout2">
            <a:avLst>
              <a:gd name="adj1" fmla="val 16750"/>
              <a:gd name="adj2" fmla="val 100491"/>
              <a:gd name="adj3" fmla="val 17417"/>
              <a:gd name="adj4" fmla="val 108333"/>
              <a:gd name="adj5" fmla="val 82925"/>
              <a:gd name="adj6" fmla="val 1381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Wasser (25 mL), ggf. mit Indikator versetzt</a:t>
            </a:r>
          </a:p>
        </p:txBody>
      </p:sp>
      <p:pic>
        <p:nvPicPr>
          <p:cNvPr id="123" name="Grafik 122">
            <a:extLst>
              <a:ext uri="{FF2B5EF4-FFF2-40B4-BE49-F238E27FC236}">
                <a16:creationId xmlns:a16="http://schemas.microsoft.com/office/drawing/2014/main" id="{7A16447B-C77A-E99D-6973-924340DF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10142" y="3753618"/>
            <a:ext cx="1314447" cy="1269379"/>
          </a:xfrm>
          <a:prstGeom prst="rect">
            <a:avLst/>
          </a:prstGeom>
        </p:spPr>
      </p:pic>
      <p:sp>
        <p:nvSpPr>
          <p:cNvPr id="125" name="Legende: mit gebogener Linie 124">
            <a:extLst>
              <a:ext uri="{FF2B5EF4-FFF2-40B4-BE49-F238E27FC236}">
                <a16:creationId xmlns:a16="http://schemas.microsoft.com/office/drawing/2014/main" id="{CE0FB26B-5DBB-479D-F3F4-FD2DE7DFDD1B}"/>
              </a:ext>
            </a:extLst>
          </p:cNvPr>
          <p:cNvSpPr/>
          <p:nvPr/>
        </p:nvSpPr>
        <p:spPr>
          <a:xfrm>
            <a:off x="3294125" y="3477990"/>
            <a:ext cx="1409700" cy="506187"/>
          </a:xfrm>
          <a:prstGeom prst="borderCallout2">
            <a:avLst>
              <a:gd name="adj1" fmla="val 16750"/>
              <a:gd name="adj2" fmla="val 100491"/>
              <a:gd name="adj3" fmla="val 17417"/>
              <a:gd name="adj4" fmla="val 108333"/>
              <a:gd name="adj5" fmla="val 120252"/>
              <a:gd name="adj6" fmla="val 1655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Isolierung</a:t>
            </a:r>
          </a:p>
        </p:txBody>
      </p:sp>
      <p:sp>
        <p:nvSpPr>
          <p:cNvPr id="126" name="Legende: mit gebogener Linie 125">
            <a:extLst>
              <a:ext uri="{FF2B5EF4-FFF2-40B4-BE49-F238E27FC236}">
                <a16:creationId xmlns:a16="http://schemas.microsoft.com/office/drawing/2014/main" id="{5FC9F4CA-E5E9-191E-8B24-66B116C520B2}"/>
              </a:ext>
            </a:extLst>
          </p:cNvPr>
          <p:cNvSpPr/>
          <p:nvPr/>
        </p:nvSpPr>
        <p:spPr>
          <a:xfrm>
            <a:off x="1992086" y="4731203"/>
            <a:ext cx="2006889" cy="506187"/>
          </a:xfrm>
          <a:prstGeom prst="borderCallout2">
            <a:avLst>
              <a:gd name="adj1" fmla="val 16750"/>
              <a:gd name="adj2" fmla="val 100491"/>
              <a:gd name="adj3" fmla="val 17417"/>
              <a:gd name="adj4" fmla="val 108333"/>
              <a:gd name="adj5" fmla="val 252509"/>
              <a:gd name="adj6" fmla="val 1181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Kohlenstoffdioxid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(30 mL)</a:t>
            </a:r>
          </a:p>
        </p:txBody>
      </p:sp>
    </p:spTree>
    <p:extLst>
      <p:ext uri="{BB962C8B-B14F-4D97-AF65-F5344CB8AC3E}">
        <p14:creationId xmlns:p14="http://schemas.microsoft.com/office/powerpoint/2010/main" val="232779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52C4110A-46A7-4638-91B2-83F094BBB2CB}"/>
              </a:ext>
            </a:extLst>
          </p:cNvPr>
          <p:cNvGrpSpPr/>
          <p:nvPr/>
        </p:nvGrpSpPr>
        <p:grpSpPr>
          <a:xfrm>
            <a:off x="3034310" y="2997292"/>
            <a:ext cx="236645" cy="245570"/>
            <a:chOff x="8119023" y="6129899"/>
            <a:chExt cx="346915" cy="360000"/>
          </a:xfrm>
          <a:noFill/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6E63DA08-59B8-4DB3-A896-D771F782A483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CDB3D727-60BF-455B-8271-9F0D33760999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0" name="Rechteck 319">
                <a:extLst>
                  <a:ext uri="{FF2B5EF4-FFF2-40B4-BE49-F238E27FC236}">
                    <a16:creationId xmlns:a16="http://schemas.microsoft.com/office/drawing/2014/main" id="{819DD293-7FC8-4F2B-A49F-AE17DAC6DD25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1" name="Rechteck 320">
                <a:extLst>
                  <a:ext uri="{FF2B5EF4-FFF2-40B4-BE49-F238E27FC236}">
                    <a16:creationId xmlns:a16="http://schemas.microsoft.com/office/drawing/2014/main" id="{DDDBBECF-FEA4-44E3-88FE-81717015A6AF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BFBCFA04-8138-4F1F-A3D7-1098C19ED206}"/>
                </a:ext>
              </a:extLst>
            </p:cNvPr>
            <p:cNvCxnSpPr>
              <a:cxnSpLocks/>
              <a:stCxn id="319" idx="2"/>
              <a:endCxn id="319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Gerader Verbinder 311">
              <a:extLst>
                <a:ext uri="{FF2B5EF4-FFF2-40B4-BE49-F238E27FC236}">
                  <a16:creationId xmlns:a16="http://schemas.microsoft.com/office/drawing/2014/main" id="{EE4E20D3-6C7F-48B7-A508-9EE8E7E2A48E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r Verbinder 312">
              <a:extLst>
                <a:ext uri="{FF2B5EF4-FFF2-40B4-BE49-F238E27FC236}">
                  <a16:creationId xmlns:a16="http://schemas.microsoft.com/office/drawing/2014/main" id="{904F268B-6557-4C58-8D6F-419FE33F62FF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Gerader Verbinder 313">
              <a:extLst>
                <a:ext uri="{FF2B5EF4-FFF2-40B4-BE49-F238E27FC236}">
                  <a16:creationId xmlns:a16="http://schemas.microsoft.com/office/drawing/2014/main" id="{53AD53FD-3018-44EE-A2BE-C1C37553E923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Gerader Verbinder 314">
              <a:extLst>
                <a:ext uri="{FF2B5EF4-FFF2-40B4-BE49-F238E27FC236}">
                  <a16:creationId xmlns:a16="http://schemas.microsoft.com/office/drawing/2014/main" id="{DA399987-9F66-44F0-8A02-D0564910B356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ACECA9D3-3DB0-4265-8EF5-BA8082CA9973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BC080162-B50D-4F57-B5EE-B64503957EAD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D8F4AA36-CAE4-4A8F-A013-EF6943084F2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D6E479D-EB8B-458E-A30C-401A93D7360B}"/>
              </a:ext>
            </a:extLst>
          </p:cNvPr>
          <p:cNvGrpSpPr/>
          <p:nvPr/>
        </p:nvGrpSpPr>
        <p:grpSpPr>
          <a:xfrm>
            <a:off x="2794545" y="3127110"/>
            <a:ext cx="716201" cy="2673164"/>
            <a:chOff x="3713532" y="2976375"/>
            <a:chExt cx="954935" cy="3564218"/>
          </a:xfrm>
        </p:grpSpPr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16F4025B-3F63-4271-AD54-40B81B6C591C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785BFFAE-E82F-45BE-A263-5AAFE9722E7A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84A8F810-CF71-494C-B887-D637D72CC4A5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45AA1F19-17DA-40CE-A35F-C306FB916B7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51ABE18D-8515-4905-8B43-BF0B745C58F5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D68A90AB-D7ED-456C-90A3-7CB3B31DDF55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959225CE-D93B-4B68-B8A2-134038528BE3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68EF7B25-B6F8-4EF0-9E1B-8C7487A61374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5B14C560-98A6-40A1-B332-2A9729A0288A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8AACE223-91FB-4483-B0A2-CE4739A48AB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E38DDB7A-DBF0-4FB8-83D0-CF0A489E5A4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E8326562-22E0-4ED5-A242-9F028D14B90B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C2F3A042-EDB5-4F39-83DE-43C1BE7ECA4C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0BCFDDD4-DC2E-4ADD-B259-48A70DA5E2EE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9786D505-F97C-490A-95F0-5A92AF625E1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B3389107-1442-446D-8A8D-4101EBF6873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016814E3-11D0-4C52-8C5B-B0654DFECAD9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835194E0-3C6C-4DF2-885E-3BFE9D93A62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C2CFE832-79CE-4B32-8DE9-2503B3594CC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9BE1F63F-F2C7-4398-9DFF-EC8225C926BE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F6B7B530-F19D-43CF-904D-5E9CE4328705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D2C6CF9B-CD88-402A-A467-FB7CA2B17A37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3231A78F-31B3-44E7-90F3-819BCBA5702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B29FB7B9-7F65-4CB8-BC44-F321964CF37B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769BE30A-F48C-412E-9750-9CAEAE0C9E6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EB3D55BA-F517-4D2D-BE70-FB5DE2A7554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E9D7F395-69A1-4C6B-B7E2-CE5CA5FC1D3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95338783-2EEC-4BAA-8D49-D6AD6D2B1396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6E07BDC1-9496-4353-915A-BC6BF60BBE3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Gewitterblitz 239">
              <a:extLst>
                <a:ext uri="{FF2B5EF4-FFF2-40B4-BE49-F238E27FC236}">
                  <a16:creationId xmlns:a16="http://schemas.microsoft.com/office/drawing/2014/main" id="{007ED57F-DA2C-45B3-874D-E76D8CFB703A}"/>
                </a:ext>
              </a:extLst>
            </p:cNvPr>
            <p:cNvSpPr/>
            <p:nvPr/>
          </p:nvSpPr>
          <p:spPr>
            <a:xfrm>
              <a:off x="4035128" y="3374601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68EFE170-A1E6-4BDA-BD56-FB7549E1D8E9}"/>
              </a:ext>
            </a:extLst>
          </p:cNvPr>
          <p:cNvGrpSpPr/>
          <p:nvPr/>
        </p:nvGrpSpPr>
        <p:grpSpPr>
          <a:xfrm>
            <a:off x="3016367" y="2751872"/>
            <a:ext cx="264393" cy="289421"/>
            <a:chOff x="8781009" y="162275"/>
            <a:chExt cx="352524" cy="385895"/>
          </a:xfrm>
        </p:grpSpPr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65DEB5BE-92B0-4981-9F1B-9F975160E825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EBAD1212-5566-4FDA-A542-9609C3A39C8B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C7611624-7145-49E8-BDC5-959710910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1BE76C0A-1A91-4B3E-9DC0-A5A035B76F82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183" name="Freihandform 196">
                <a:extLst>
                  <a:ext uri="{FF2B5EF4-FFF2-40B4-BE49-F238E27FC236}">
                    <a16:creationId xmlns:a16="http://schemas.microsoft.com/office/drawing/2014/main" id="{303A3CE5-EB71-4444-92A5-F93CB82A5C96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B69F074F-DC05-41E2-9F09-D41ED714D774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1246010B-F7E5-43A9-8BCC-5FFE619E93B7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8B22966E-9D6D-4420-96ED-93DB607BE7EE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Rechteck: obere Ecken abgerundet 181">
              <a:extLst>
                <a:ext uri="{FF2B5EF4-FFF2-40B4-BE49-F238E27FC236}">
                  <a16:creationId xmlns:a16="http://schemas.microsoft.com/office/drawing/2014/main" id="{509CC509-2439-4E4E-BECF-04C479E8F567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2976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Reaktionsgeschwindigkeit messen 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1C9CC90-BDA9-4122-8702-B43CD1B1EB26}"/>
              </a:ext>
            </a:extLst>
          </p:cNvPr>
          <p:cNvGrpSpPr/>
          <p:nvPr/>
        </p:nvGrpSpPr>
        <p:grpSpPr>
          <a:xfrm>
            <a:off x="2960992" y="1054460"/>
            <a:ext cx="373860" cy="1740033"/>
            <a:chOff x="3947989" y="262947"/>
            <a:chExt cx="498480" cy="2320044"/>
          </a:xfrm>
        </p:grpSpPr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535236ED-B770-4AF6-B858-AC3F22F0C960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5E8DAEB-1B22-4D02-B97E-98F61C187476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0CE41200-841C-4DA9-BF06-5BA3BC417685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303DAC92-B325-47D9-8EDE-E1C29A09B257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A53AACC7-D142-4DD3-88CD-3F778E12FEF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5B6679B9-A1E7-4E13-83C4-29CC9140F39A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8A77D444-1D3E-4E28-BDE1-794A771C80B4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27A1182C-000A-40CE-B8A9-8E7BB0DEF8A1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B118C969-3BE6-4C0E-8262-503E3B8226E8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98B8DF1F-4805-4127-9DE1-6E09A6E6D319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EF6B85FB-13F0-4383-B972-BE4E9F3D913F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r Verbinder 330">
                <a:extLst>
                  <a:ext uri="{FF2B5EF4-FFF2-40B4-BE49-F238E27FC236}">
                    <a16:creationId xmlns:a16="http://schemas.microsoft.com/office/drawing/2014/main" id="{197210CF-C94D-4F66-9BBF-4E103C67955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F2B35B59-B482-4F74-A837-4F8F8A23C5B4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0C4FD8AB-0FDF-4C27-BAD4-86E3A9DCC5E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423EA2DA-0FA9-4D14-B036-C2A0C6A4F51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AC201651-C00E-4A06-90AA-5C5BFA96ECE8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8E7ACF0E-6414-41C1-9A77-CA7A3A6EA122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744FF77C-E043-4EEB-B803-69ADE99D122F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D4D09D4C-2588-4CF5-B3B0-CEBB709EDD64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C93BAA94-75BC-4768-9D59-F5D8CE33A367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9CE4A1E4-05E8-4215-8810-3E90B75C9CC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DCE3CA38-5406-4FC7-817A-D22184D08C00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1BE23A51-B7CB-4849-BD1E-758036DCE568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BA6EDF2E-861D-4F02-BF03-FED5004CE94C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5E1D8578-4F5A-41D8-8A83-49B38EBB5333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4C966052-0FC2-4497-AB95-0614658489E5}"/>
              </a:ext>
            </a:extLst>
          </p:cNvPr>
          <p:cNvCxnSpPr>
            <a:cxnSpLocks/>
          </p:cNvCxnSpPr>
          <p:nvPr/>
        </p:nvCxnSpPr>
        <p:spPr>
          <a:xfrm>
            <a:off x="4506290" y="1396648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Pfeil: nach unten 236">
            <a:extLst>
              <a:ext uri="{FF2B5EF4-FFF2-40B4-BE49-F238E27FC236}">
                <a16:creationId xmlns:a16="http://schemas.microsoft.com/office/drawing/2014/main" id="{EBE80259-4245-4254-9F3F-FF689A708468}"/>
              </a:ext>
            </a:extLst>
          </p:cNvPr>
          <p:cNvSpPr/>
          <p:nvPr/>
        </p:nvSpPr>
        <p:spPr>
          <a:xfrm rot="10800000" flipV="1">
            <a:off x="2640630" y="1403841"/>
            <a:ext cx="292894" cy="7880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D362EB9E-4E4B-468A-87AD-FB69BC3DB3E5}"/>
              </a:ext>
            </a:extLst>
          </p:cNvPr>
          <p:cNvSpPr/>
          <p:nvPr/>
        </p:nvSpPr>
        <p:spPr>
          <a:xfrm>
            <a:off x="2111003" y="2388082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33810F28-B242-4D66-AC27-37AA0D433B40}"/>
              </a:ext>
            </a:extLst>
          </p:cNvPr>
          <p:cNvGrpSpPr/>
          <p:nvPr/>
        </p:nvGrpSpPr>
        <p:grpSpPr>
          <a:xfrm>
            <a:off x="4879303" y="1321209"/>
            <a:ext cx="1214605" cy="5447873"/>
            <a:chOff x="6505736" y="618611"/>
            <a:chExt cx="1619473" cy="7263830"/>
          </a:xfrm>
        </p:grpSpPr>
        <p:grpSp>
          <p:nvGrpSpPr>
            <p:cNvPr id="371" name="Gruppieren 370">
              <a:extLst>
                <a:ext uri="{FF2B5EF4-FFF2-40B4-BE49-F238E27FC236}">
                  <a16:creationId xmlns:a16="http://schemas.microsoft.com/office/drawing/2014/main" id="{2D771E09-AE76-4270-AE01-426F4021AD27}"/>
                </a:ext>
              </a:extLst>
            </p:cNvPr>
            <p:cNvGrpSpPr/>
            <p:nvPr/>
          </p:nvGrpSpPr>
          <p:grpSpPr>
            <a:xfrm rot="16200000">
              <a:off x="7462161" y="3065720"/>
              <a:ext cx="384802" cy="246556"/>
              <a:chOff x="5226137" y="4505364"/>
              <a:chExt cx="423082" cy="271084"/>
            </a:xfrm>
          </p:grpSpPr>
          <p:sp>
            <p:nvSpPr>
              <p:cNvPr id="448" name="Rechteck 447">
                <a:extLst>
                  <a:ext uri="{FF2B5EF4-FFF2-40B4-BE49-F238E27FC236}">
                    <a16:creationId xmlns:a16="http://schemas.microsoft.com/office/drawing/2014/main" id="{FAAE33A5-9294-4F44-A63E-06509301715D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9" name="Rechteck 448">
                <a:extLst>
                  <a:ext uri="{FF2B5EF4-FFF2-40B4-BE49-F238E27FC236}">
                    <a16:creationId xmlns:a16="http://schemas.microsoft.com/office/drawing/2014/main" id="{955B6D3E-091D-4992-AFF6-4DDAEB58A1B8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50" name="Gerader Verbinder 449">
                <a:extLst>
                  <a:ext uri="{FF2B5EF4-FFF2-40B4-BE49-F238E27FC236}">
                    <a16:creationId xmlns:a16="http://schemas.microsoft.com/office/drawing/2014/main" id="{480028C9-1C33-4A37-A107-4F03BFFD3D11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Gerader Verbinder 450">
                <a:extLst>
                  <a:ext uri="{FF2B5EF4-FFF2-40B4-BE49-F238E27FC236}">
                    <a16:creationId xmlns:a16="http://schemas.microsoft.com/office/drawing/2014/main" id="{DEE7E439-7BE1-40C1-964D-56509A81C220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Gerader Verbinder 451">
                <a:extLst>
                  <a:ext uri="{FF2B5EF4-FFF2-40B4-BE49-F238E27FC236}">
                    <a16:creationId xmlns:a16="http://schemas.microsoft.com/office/drawing/2014/main" id="{EA4D7A15-01F4-4DB7-A627-9DAF7DC079D4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r Verbinder 452">
                <a:extLst>
                  <a:ext uri="{FF2B5EF4-FFF2-40B4-BE49-F238E27FC236}">
                    <a16:creationId xmlns:a16="http://schemas.microsoft.com/office/drawing/2014/main" id="{3AE47221-CAC5-45F5-A84A-311A7C357B21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uppieren 371">
              <a:extLst>
                <a:ext uri="{FF2B5EF4-FFF2-40B4-BE49-F238E27FC236}">
                  <a16:creationId xmlns:a16="http://schemas.microsoft.com/office/drawing/2014/main" id="{0458F6AE-16CB-4505-A1A4-7B74A267D606}"/>
                </a:ext>
              </a:extLst>
            </p:cNvPr>
            <p:cNvGrpSpPr/>
            <p:nvPr/>
          </p:nvGrpSpPr>
          <p:grpSpPr>
            <a:xfrm>
              <a:off x="7494735" y="2815024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436" name="Gruppieren 435">
                <a:extLst>
                  <a:ext uri="{FF2B5EF4-FFF2-40B4-BE49-F238E27FC236}">
                    <a16:creationId xmlns:a16="http://schemas.microsoft.com/office/drawing/2014/main" id="{2F4BD5F9-CBC6-405B-AE49-54CFA89C9046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445" name="Rechteck 444">
                  <a:extLst>
                    <a:ext uri="{FF2B5EF4-FFF2-40B4-BE49-F238E27FC236}">
                      <a16:creationId xmlns:a16="http://schemas.microsoft.com/office/drawing/2014/main" id="{8A0C6538-433E-4A3B-8033-A95FD8A1D5FC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6" name="Rechteck 445">
                  <a:extLst>
                    <a:ext uri="{FF2B5EF4-FFF2-40B4-BE49-F238E27FC236}">
                      <a16:creationId xmlns:a16="http://schemas.microsoft.com/office/drawing/2014/main" id="{C9E91DD5-DF78-446C-A635-BEEA1F9A862D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7" name="Rechteck 446">
                  <a:extLst>
                    <a:ext uri="{FF2B5EF4-FFF2-40B4-BE49-F238E27FC236}">
                      <a16:creationId xmlns:a16="http://schemas.microsoft.com/office/drawing/2014/main" id="{56D0FAA9-CFA6-4F0C-9AE7-247018D46F9D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37" name="Gerader Verbinder 436">
                <a:extLst>
                  <a:ext uri="{FF2B5EF4-FFF2-40B4-BE49-F238E27FC236}">
                    <a16:creationId xmlns:a16="http://schemas.microsoft.com/office/drawing/2014/main" id="{11F4AFE1-0435-4FE3-BE72-020AB516268F}"/>
                  </a:ext>
                </a:extLst>
              </p:cNvPr>
              <p:cNvCxnSpPr>
                <a:cxnSpLocks/>
                <a:stCxn id="445" idx="2"/>
                <a:endCxn id="445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>
                <a:extLst>
                  <a:ext uri="{FF2B5EF4-FFF2-40B4-BE49-F238E27FC236}">
                    <a16:creationId xmlns:a16="http://schemas.microsoft.com/office/drawing/2014/main" id="{09CF7655-06E2-4944-8E18-6DD18052AC3D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Gerader Verbinder 438">
                <a:extLst>
                  <a:ext uri="{FF2B5EF4-FFF2-40B4-BE49-F238E27FC236}">
                    <a16:creationId xmlns:a16="http://schemas.microsoft.com/office/drawing/2014/main" id="{8222988C-4865-4891-8461-3C2E46F5D02B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Gerader Verbinder 439">
                <a:extLst>
                  <a:ext uri="{FF2B5EF4-FFF2-40B4-BE49-F238E27FC236}">
                    <a16:creationId xmlns:a16="http://schemas.microsoft.com/office/drawing/2014/main" id="{A1C69FF1-9DD6-410E-B89B-FBDF502B1F29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Gerader Verbinder 440">
                <a:extLst>
                  <a:ext uri="{FF2B5EF4-FFF2-40B4-BE49-F238E27FC236}">
                    <a16:creationId xmlns:a16="http://schemas.microsoft.com/office/drawing/2014/main" id="{8CF9ABC4-3E47-484A-A420-A0E4567B85A9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9CA28A7B-EF32-46D5-9341-5154D1AE674E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3FB27D03-C881-47EE-A349-EE5A419F07B0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Gerader Verbinder 443">
                <a:extLst>
                  <a:ext uri="{FF2B5EF4-FFF2-40B4-BE49-F238E27FC236}">
                    <a16:creationId xmlns:a16="http://schemas.microsoft.com/office/drawing/2014/main" id="{8530362C-C047-4296-AF2F-7802DFE4CAB4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2405E90D-115A-4A39-BADA-E3FE1CE4FF56}"/>
                </a:ext>
              </a:extLst>
            </p:cNvPr>
            <p:cNvGrpSpPr/>
            <p:nvPr/>
          </p:nvGrpSpPr>
          <p:grpSpPr>
            <a:xfrm>
              <a:off x="7170345" y="4506320"/>
              <a:ext cx="954144" cy="3376121"/>
              <a:chOff x="7170345" y="4404722"/>
              <a:chExt cx="954144" cy="3376121"/>
            </a:xfrm>
          </p:grpSpPr>
          <p:sp>
            <p:nvSpPr>
              <p:cNvPr id="427" name="Rechteck 426">
                <a:extLst>
                  <a:ext uri="{FF2B5EF4-FFF2-40B4-BE49-F238E27FC236}">
                    <a16:creationId xmlns:a16="http://schemas.microsoft.com/office/drawing/2014/main" id="{C153559B-F2E0-4134-ADC3-0C928E3288C8}"/>
                  </a:ext>
                </a:extLst>
              </p:cNvPr>
              <p:cNvSpPr/>
              <p:nvPr/>
            </p:nvSpPr>
            <p:spPr>
              <a:xfrm rot="16200000">
                <a:off x="7206519" y="4521166"/>
                <a:ext cx="883830" cy="650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428" name="Gruppieren 427">
                <a:extLst>
                  <a:ext uri="{FF2B5EF4-FFF2-40B4-BE49-F238E27FC236}">
                    <a16:creationId xmlns:a16="http://schemas.microsoft.com/office/drawing/2014/main" id="{442557E9-024E-476E-B6D7-D33CFC7B95FA}"/>
                  </a:ext>
                </a:extLst>
              </p:cNvPr>
              <p:cNvGrpSpPr/>
              <p:nvPr/>
            </p:nvGrpSpPr>
            <p:grpSpPr>
              <a:xfrm rot="16200000">
                <a:off x="6106669" y="5763023"/>
                <a:ext cx="3081496" cy="954144"/>
                <a:chOff x="400809" y="3347811"/>
                <a:chExt cx="3935240" cy="1218496"/>
              </a:xfrm>
            </p:grpSpPr>
            <p:sp>
              <p:nvSpPr>
                <p:cNvPr id="433" name="Freihandform: Form 432">
                  <a:extLst>
                    <a:ext uri="{FF2B5EF4-FFF2-40B4-BE49-F238E27FC236}">
                      <a16:creationId xmlns:a16="http://schemas.microsoft.com/office/drawing/2014/main" id="{4E8E146D-A0D4-4881-A4C5-B2763F00BF8F}"/>
                    </a:ext>
                  </a:extLst>
                </p:cNvPr>
                <p:cNvSpPr/>
                <p:nvPr/>
              </p:nvSpPr>
              <p:spPr>
                <a:xfrm>
                  <a:off x="400809" y="3347811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4" name="Rechteck 433">
                  <a:extLst>
                    <a:ext uri="{FF2B5EF4-FFF2-40B4-BE49-F238E27FC236}">
                      <a16:creationId xmlns:a16="http://schemas.microsoft.com/office/drawing/2014/main" id="{66C3266A-22D9-491A-8B2B-008C051D5F10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5" name="Freihandform: Form 434">
                  <a:extLst>
                    <a:ext uri="{FF2B5EF4-FFF2-40B4-BE49-F238E27FC236}">
                      <a16:creationId xmlns:a16="http://schemas.microsoft.com/office/drawing/2014/main" id="{0AD226EE-9742-4764-859F-8AF1F4F91956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429" name="Gewitterblitz 428">
                <a:extLst>
                  <a:ext uri="{FF2B5EF4-FFF2-40B4-BE49-F238E27FC236}">
                    <a16:creationId xmlns:a16="http://schemas.microsoft.com/office/drawing/2014/main" id="{5F5F4E73-D084-4503-825B-42EA252CFFE9}"/>
                  </a:ext>
                </a:extLst>
              </p:cNvPr>
              <p:cNvSpPr/>
              <p:nvPr/>
            </p:nvSpPr>
            <p:spPr>
              <a:xfrm>
                <a:off x="7322341" y="4582839"/>
                <a:ext cx="509600" cy="131353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0" name="Ellipse 429">
                <a:extLst>
                  <a:ext uri="{FF2B5EF4-FFF2-40B4-BE49-F238E27FC236}">
                    <a16:creationId xmlns:a16="http://schemas.microsoft.com/office/drawing/2014/main" id="{8C4DD565-4DC0-4DB6-A191-FFB59471922C}"/>
                  </a:ext>
                </a:extLst>
              </p:cNvPr>
              <p:cNvSpPr/>
              <p:nvPr/>
            </p:nvSpPr>
            <p:spPr>
              <a:xfrm>
                <a:off x="7468460" y="442873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1" name="Ellipse 430">
                <a:extLst>
                  <a:ext uri="{FF2B5EF4-FFF2-40B4-BE49-F238E27FC236}">
                    <a16:creationId xmlns:a16="http://schemas.microsoft.com/office/drawing/2014/main" id="{41B564AF-B48D-4AB9-92BF-4EDFB44CC977}"/>
                  </a:ext>
                </a:extLst>
              </p:cNvPr>
              <p:cNvSpPr/>
              <p:nvPr/>
            </p:nvSpPr>
            <p:spPr>
              <a:xfrm>
                <a:off x="7620860" y="445049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2" name="Ellipse 431">
                <a:extLst>
                  <a:ext uri="{FF2B5EF4-FFF2-40B4-BE49-F238E27FC236}">
                    <a16:creationId xmlns:a16="http://schemas.microsoft.com/office/drawing/2014/main" id="{6A2E3D7D-C464-4C12-9C17-5EEF64E3E99C}"/>
                  </a:ext>
                </a:extLst>
              </p:cNvPr>
              <p:cNvSpPr/>
              <p:nvPr/>
            </p:nvSpPr>
            <p:spPr>
              <a:xfrm>
                <a:off x="7773260" y="4515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E7D7E4D3-E87E-41B5-B60E-0E7456F4DB1D}"/>
                </a:ext>
              </a:extLst>
            </p:cNvPr>
            <p:cNvGrpSpPr/>
            <p:nvPr/>
          </p:nvGrpSpPr>
          <p:grpSpPr>
            <a:xfrm>
              <a:off x="7472047" y="2486892"/>
              <a:ext cx="352524" cy="385895"/>
              <a:chOff x="8781009" y="162275"/>
              <a:chExt cx="352524" cy="385895"/>
            </a:xfrm>
          </p:grpSpPr>
          <p:sp>
            <p:nvSpPr>
              <p:cNvPr id="418" name="Rechteck 417">
                <a:extLst>
                  <a:ext uri="{FF2B5EF4-FFF2-40B4-BE49-F238E27FC236}">
                    <a16:creationId xmlns:a16="http://schemas.microsoft.com/office/drawing/2014/main" id="{1F95842D-0132-456F-8C2F-B8AE810B512B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9" name="Rechteck 418">
                <a:extLst>
                  <a:ext uri="{FF2B5EF4-FFF2-40B4-BE49-F238E27FC236}">
                    <a16:creationId xmlns:a16="http://schemas.microsoft.com/office/drawing/2014/main" id="{60663F6E-A8E5-4B4C-B12F-F14E3624E938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0" name="Gerader Verbinder 419">
                <a:extLst>
                  <a:ext uri="{FF2B5EF4-FFF2-40B4-BE49-F238E27FC236}">
                    <a16:creationId xmlns:a16="http://schemas.microsoft.com/office/drawing/2014/main" id="{DED1F668-0697-4B39-8745-7058BE7CB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1" name="Gruppieren 420">
                <a:extLst>
                  <a:ext uri="{FF2B5EF4-FFF2-40B4-BE49-F238E27FC236}">
                    <a16:creationId xmlns:a16="http://schemas.microsoft.com/office/drawing/2014/main" id="{15863E98-F7FA-4A90-BE03-651EB5C4F956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423" name="Freihandform 196">
                  <a:extLst>
                    <a:ext uri="{FF2B5EF4-FFF2-40B4-BE49-F238E27FC236}">
                      <a16:creationId xmlns:a16="http://schemas.microsoft.com/office/drawing/2014/main" id="{CC6C1C31-F101-40BA-ABC5-F8BE4A1A9FF8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24" name="Gerader Verbinder 423">
                  <a:extLst>
                    <a:ext uri="{FF2B5EF4-FFF2-40B4-BE49-F238E27FC236}">
                      <a16:creationId xmlns:a16="http://schemas.microsoft.com/office/drawing/2014/main" id="{38777DD3-C1AD-48D9-B937-D6DFAEB1F5AD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Gerader Verbinder 424">
                  <a:extLst>
                    <a:ext uri="{FF2B5EF4-FFF2-40B4-BE49-F238E27FC236}">
                      <a16:creationId xmlns:a16="http://schemas.microsoft.com/office/drawing/2014/main" id="{A4008A71-5368-4FC5-ACD6-514854BD6321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Gerader Verbinder 425">
                  <a:extLst>
                    <a:ext uri="{FF2B5EF4-FFF2-40B4-BE49-F238E27FC236}">
                      <a16:creationId xmlns:a16="http://schemas.microsoft.com/office/drawing/2014/main" id="{5E27876B-83EC-4D6F-85A3-8F08403BD679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Rechteck: obere Ecken abgerundet 421">
                <a:extLst>
                  <a:ext uri="{FF2B5EF4-FFF2-40B4-BE49-F238E27FC236}">
                    <a16:creationId xmlns:a16="http://schemas.microsoft.com/office/drawing/2014/main" id="{8996FF93-6799-43E1-B404-69B0E64E32A0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616150D4-DE08-4DF6-817F-DA0BAEB0E153}"/>
                </a:ext>
              </a:extLst>
            </p:cNvPr>
            <p:cNvGrpSpPr/>
            <p:nvPr/>
          </p:nvGrpSpPr>
          <p:grpSpPr>
            <a:xfrm rot="5400000">
              <a:off x="6882788" y="1142914"/>
              <a:ext cx="1545517" cy="496912"/>
              <a:chOff x="1095099" y="256291"/>
              <a:chExt cx="2832116" cy="910575"/>
            </a:xfrm>
          </p:grpSpPr>
          <p:sp>
            <p:nvSpPr>
              <p:cNvPr id="415" name="Freihandform: Form 414">
                <a:extLst>
                  <a:ext uri="{FF2B5EF4-FFF2-40B4-BE49-F238E27FC236}">
                    <a16:creationId xmlns:a16="http://schemas.microsoft.com/office/drawing/2014/main" id="{2F64B0CF-71E0-48F4-B6BB-064B83BD86D9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6" name="Rechteck 415">
                <a:extLst>
                  <a:ext uri="{FF2B5EF4-FFF2-40B4-BE49-F238E27FC236}">
                    <a16:creationId xmlns:a16="http://schemas.microsoft.com/office/drawing/2014/main" id="{D1CB4DF2-EC9C-40EF-99C5-4DDF23BA107B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7" name="Freihandform: Form 416">
                <a:extLst>
                  <a:ext uri="{FF2B5EF4-FFF2-40B4-BE49-F238E27FC236}">
                    <a16:creationId xmlns:a16="http://schemas.microsoft.com/office/drawing/2014/main" id="{BEAC4DB6-FC91-4F2D-AD94-BB6FF0DD1111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76" name="Freihandform: Form 375">
              <a:extLst>
                <a:ext uri="{FF2B5EF4-FFF2-40B4-BE49-F238E27FC236}">
                  <a16:creationId xmlns:a16="http://schemas.microsoft.com/office/drawing/2014/main" id="{CB92BB9D-BBF9-44EB-A5C5-4FB9B0BD097E}"/>
                </a:ext>
              </a:extLst>
            </p:cNvPr>
            <p:cNvSpPr/>
            <p:nvPr/>
          </p:nvSpPr>
          <p:spPr>
            <a:xfrm rot="5400000">
              <a:off x="6920502" y="1203872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F6BD0BBD-4621-4204-A4B0-A93A53EFB455}"/>
                </a:ext>
              </a:extLst>
            </p:cNvPr>
            <p:cNvGrpSpPr/>
            <p:nvPr/>
          </p:nvGrpSpPr>
          <p:grpSpPr>
            <a:xfrm rot="5400000">
              <a:off x="7225790" y="1607534"/>
              <a:ext cx="761780" cy="97735"/>
              <a:chOff x="4831309" y="2945763"/>
              <a:chExt cx="1841232" cy="236226"/>
            </a:xfrm>
          </p:grpSpPr>
          <p:cxnSp>
            <p:nvCxnSpPr>
              <p:cNvPr id="405" name="Gerader Verbinder 404">
                <a:extLst>
                  <a:ext uri="{FF2B5EF4-FFF2-40B4-BE49-F238E27FC236}">
                    <a16:creationId xmlns:a16="http://schemas.microsoft.com/office/drawing/2014/main" id="{3750DEE3-ACE6-4407-AF32-B66C3E85F574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>
                <a:extLst>
                  <a:ext uri="{FF2B5EF4-FFF2-40B4-BE49-F238E27FC236}">
                    <a16:creationId xmlns:a16="http://schemas.microsoft.com/office/drawing/2014/main" id="{6EF26F52-FF70-4D18-8331-1C32596CCD9E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AF9AFF19-9837-4000-B8DD-795E69E0824D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1560385D-6122-4ED3-A9BC-ED50C4AE4C10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2521BBD2-97B9-4760-8185-FE27B42D5D0A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32D29535-5008-472B-979E-475C1B398DEB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r Verbinder 410">
                <a:extLst>
                  <a:ext uri="{FF2B5EF4-FFF2-40B4-BE49-F238E27FC236}">
                    <a16:creationId xmlns:a16="http://schemas.microsoft.com/office/drawing/2014/main" id="{85A9AFBA-8C6F-4CCD-86AE-125A17354930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r Verbinder 411">
                <a:extLst>
                  <a:ext uri="{FF2B5EF4-FFF2-40B4-BE49-F238E27FC236}">
                    <a16:creationId xmlns:a16="http://schemas.microsoft.com/office/drawing/2014/main" id="{8418578B-AF83-4915-98F5-91ABC114ABCF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>
                <a:extLst>
                  <a:ext uri="{FF2B5EF4-FFF2-40B4-BE49-F238E27FC236}">
                    <a16:creationId xmlns:a16="http://schemas.microsoft.com/office/drawing/2014/main" id="{A2C207F4-2CED-431A-B5CF-47ABEBCBD90F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>
                <a:extLst>
                  <a:ext uri="{FF2B5EF4-FFF2-40B4-BE49-F238E27FC236}">
                    <a16:creationId xmlns:a16="http://schemas.microsoft.com/office/drawing/2014/main" id="{9749DCA2-5367-4B41-8A93-38BC31E818E5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94ACB36-AF09-42F0-9565-CFCA7EABB41F}"/>
                </a:ext>
              </a:extLst>
            </p:cNvPr>
            <p:cNvGrpSpPr/>
            <p:nvPr/>
          </p:nvGrpSpPr>
          <p:grpSpPr>
            <a:xfrm rot="5400000">
              <a:off x="7456317" y="2226761"/>
              <a:ext cx="384802" cy="246556"/>
              <a:chOff x="5585649" y="3162984"/>
              <a:chExt cx="423082" cy="271084"/>
            </a:xfrm>
          </p:grpSpPr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id="{344307CA-32E8-4235-AB41-5CA8EFFE3F60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0" name="Rechteck 399">
                <a:extLst>
                  <a:ext uri="{FF2B5EF4-FFF2-40B4-BE49-F238E27FC236}">
                    <a16:creationId xmlns:a16="http://schemas.microsoft.com/office/drawing/2014/main" id="{B5C2BC75-9A72-4B30-B3CD-630ABD10453B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778D27EA-793F-485D-A771-4635C8BDC1C1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r Verbinder 401">
                <a:extLst>
                  <a:ext uri="{FF2B5EF4-FFF2-40B4-BE49-F238E27FC236}">
                    <a16:creationId xmlns:a16="http://schemas.microsoft.com/office/drawing/2014/main" id="{830E3798-13FA-4B09-98E5-76C19CA2602C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7A22E6E4-3AC4-44D7-9D92-52F3D9BF962D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AA0B4748-1FBD-4CB8-A0C9-72621793ADDA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EA0C143D-207F-4347-807A-08DC45375405}"/>
                </a:ext>
              </a:extLst>
            </p:cNvPr>
            <p:cNvSpPr/>
            <p:nvPr/>
          </p:nvSpPr>
          <p:spPr>
            <a:xfrm>
              <a:off x="6505736" y="2051977"/>
              <a:ext cx="613596" cy="613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380" name="Gruppieren 379">
              <a:extLst>
                <a:ext uri="{FF2B5EF4-FFF2-40B4-BE49-F238E27FC236}">
                  <a16:creationId xmlns:a16="http://schemas.microsoft.com/office/drawing/2014/main" id="{4F005754-4108-4D6E-BFAD-2ED81069BFFC}"/>
                </a:ext>
              </a:extLst>
            </p:cNvPr>
            <p:cNvGrpSpPr/>
            <p:nvPr/>
          </p:nvGrpSpPr>
          <p:grpSpPr>
            <a:xfrm>
              <a:off x="7170311" y="3385552"/>
              <a:ext cx="954898" cy="2848593"/>
              <a:chOff x="7170311" y="3385552"/>
              <a:chExt cx="954898" cy="2848593"/>
            </a:xfrm>
          </p:grpSpPr>
          <p:sp>
            <p:nvSpPr>
              <p:cNvPr id="381" name="Freihandform: Form 380">
                <a:extLst>
                  <a:ext uri="{FF2B5EF4-FFF2-40B4-BE49-F238E27FC236}">
                    <a16:creationId xmlns:a16="http://schemas.microsoft.com/office/drawing/2014/main" id="{8BA5CA69-B5BD-4863-BCED-E794AC3D8B8D}"/>
                  </a:ext>
                </a:extLst>
              </p:cNvPr>
              <p:cNvSpPr/>
              <p:nvPr/>
            </p:nvSpPr>
            <p:spPr>
              <a:xfrm rot="16200000">
                <a:off x="6223463" y="4332400"/>
                <a:ext cx="2848593" cy="954898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382" name="Gruppieren 381">
                <a:extLst>
                  <a:ext uri="{FF2B5EF4-FFF2-40B4-BE49-F238E27FC236}">
                    <a16:creationId xmlns:a16="http://schemas.microsoft.com/office/drawing/2014/main" id="{CAD46B6C-ED48-408F-AE25-36A328ECB332}"/>
                  </a:ext>
                </a:extLst>
              </p:cNvPr>
              <p:cNvGrpSpPr/>
              <p:nvPr/>
            </p:nvGrpSpPr>
            <p:grpSpPr>
              <a:xfrm rot="16200000">
                <a:off x="6864182" y="4731562"/>
                <a:ext cx="1914322" cy="140241"/>
                <a:chOff x="0" y="0"/>
                <a:chExt cx="3224586" cy="236239"/>
              </a:xfrm>
            </p:grpSpPr>
            <p:cxnSp>
              <p:nvCxnSpPr>
                <p:cNvPr id="383" name="Gerader Verbinder 382">
                  <a:extLst>
                    <a:ext uri="{FF2B5EF4-FFF2-40B4-BE49-F238E27FC236}">
                      <a16:creationId xmlns:a16="http://schemas.microsoft.com/office/drawing/2014/main" id="{D4472D49-5DB7-40B7-8022-867F66399FDD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Gerader Verbinder 383">
                  <a:extLst>
                    <a:ext uri="{FF2B5EF4-FFF2-40B4-BE49-F238E27FC236}">
                      <a16:creationId xmlns:a16="http://schemas.microsoft.com/office/drawing/2014/main" id="{A678CEEA-CC96-447B-BFE7-BF218AF83D43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>
                  <a:extLst>
                    <a:ext uri="{FF2B5EF4-FFF2-40B4-BE49-F238E27FC236}">
                      <a16:creationId xmlns:a16="http://schemas.microsoft.com/office/drawing/2014/main" id="{17AAFD66-F47E-448A-92BA-184FAF15F3DC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>
                  <a:extLst>
                    <a:ext uri="{FF2B5EF4-FFF2-40B4-BE49-F238E27FC236}">
                      <a16:creationId xmlns:a16="http://schemas.microsoft.com/office/drawing/2014/main" id="{7D8EB9CF-6F46-44A5-AEE5-625A188B0617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>
                  <a:extLst>
                    <a:ext uri="{FF2B5EF4-FFF2-40B4-BE49-F238E27FC236}">
                      <a16:creationId xmlns:a16="http://schemas.microsoft.com/office/drawing/2014/main" id="{338E3C4A-6294-4D47-837E-932562975FFD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>
                  <a:extLst>
                    <a:ext uri="{FF2B5EF4-FFF2-40B4-BE49-F238E27FC236}">
                      <a16:creationId xmlns:a16="http://schemas.microsoft.com/office/drawing/2014/main" id="{452A14C9-161C-43F4-975C-1A1175850497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>
                  <a:extLst>
                    <a:ext uri="{FF2B5EF4-FFF2-40B4-BE49-F238E27FC236}">
                      <a16:creationId xmlns:a16="http://schemas.microsoft.com/office/drawing/2014/main" id="{29F66609-02B3-4282-94CC-5009E7E7EE59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>
                  <a:extLst>
                    <a:ext uri="{FF2B5EF4-FFF2-40B4-BE49-F238E27FC236}">
                      <a16:creationId xmlns:a16="http://schemas.microsoft.com/office/drawing/2014/main" id="{973CAE41-5490-4083-9C53-D99559DDE707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Gerader Verbinder 390">
                  <a:extLst>
                    <a:ext uri="{FF2B5EF4-FFF2-40B4-BE49-F238E27FC236}">
                      <a16:creationId xmlns:a16="http://schemas.microsoft.com/office/drawing/2014/main" id="{ED4A8907-B85B-4D48-BBB0-B9BAB2413029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Gerader Verbinder 391">
                  <a:extLst>
                    <a:ext uri="{FF2B5EF4-FFF2-40B4-BE49-F238E27FC236}">
                      <a16:creationId xmlns:a16="http://schemas.microsoft.com/office/drawing/2014/main" id="{BC706EDA-BC6A-412C-806C-4CBE044BC0C5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Gerader Verbinder 392">
                  <a:extLst>
                    <a:ext uri="{FF2B5EF4-FFF2-40B4-BE49-F238E27FC236}">
                      <a16:creationId xmlns:a16="http://schemas.microsoft.com/office/drawing/2014/main" id="{762AB663-2E68-4C02-99B4-1A606D3437F0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>
                  <a:extLst>
                    <a:ext uri="{FF2B5EF4-FFF2-40B4-BE49-F238E27FC236}">
                      <a16:creationId xmlns:a16="http://schemas.microsoft.com/office/drawing/2014/main" id="{BC0CC897-0003-4C9E-BCEA-AC5719856921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>
                  <a:extLst>
                    <a:ext uri="{FF2B5EF4-FFF2-40B4-BE49-F238E27FC236}">
                      <a16:creationId xmlns:a16="http://schemas.microsoft.com/office/drawing/2014/main" id="{0A9DBCF9-F21B-4937-BE50-7F8238918A03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>
                  <a:extLst>
                    <a:ext uri="{FF2B5EF4-FFF2-40B4-BE49-F238E27FC236}">
                      <a16:creationId xmlns:a16="http://schemas.microsoft.com/office/drawing/2014/main" id="{30EE3A37-1310-4D6E-9BD6-3501C637B773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>
                  <a:extLst>
                    <a:ext uri="{FF2B5EF4-FFF2-40B4-BE49-F238E27FC236}">
                      <a16:creationId xmlns:a16="http://schemas.microsoft.com/office/drawing/2014/main" id="{E716D5FB-6A46-4C70-8153-CB493DA4E76F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>
                  <a:extLst>
                    <a:ext uri="{FF2B5EF4-FFF2-40B4-BE49-F238E27FC236}">
                      <a16:creationId xmlns:a16="http://schemas.microsoft.com/office/drawing/2014/main" id="{74042A37-C8B5-49F0-80F8-2A7A4119AC20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9924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77C8-D625-B44B-CC77-FEB48528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22038003-0999-5182-F4C2-32A5D97BC600}"/>
              </a:ext>
            </a:extLst>
          </p:cNvPr>
          <p:cNvSpPr/>
          <p:nvPr/>
        </p:nvSpPr>
        <p:spPr>
          <a:xfrm>
            <a:off x="0" y="282312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5B8C3577-75A7-75A4-09E5-9E85B7DBB9A0}"/>
              </a:ext>
            </a:extLst>
          </p:cNvPr>
          <p:cNvSpPr txBox="1"/>
          <p:nvPr/>
        </p:nvSpPr>
        <p:spPr>
          <a:xfrm>
            <a:off x="0" y="331271"/>
            <a:ext cx="2976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Reaktionsgeschwindigkeit messen 1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E521376-9709-5F60-E670-3C7AB1B91C0A}"/>
              </a:ext>
            </a:extLst>
          </p:cNvPr>
          <p:cNvGrpSpPr/>
          <p:nvPr/>
        </p:nvGrpSpPr>
        <p:grpSpPr>
          <a:xfrm>
            <a:off x="2111003" y="1054460"/>
            <a:ext cx="3982905" cy="5714622"/>
            <a:chOff x="2111003" y="1054460"/>
            <a:chExt cx="3982905" cy="5714622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96ABEA0E-13EF-E381-2924-9792CD4E7A81}"/>
                </a:ext>
              </a:extLst>
            </p:cNvPr>
            <p:cNvGrpSpPr/>
            <p:nvPr/>
          </p:nvGrpSpPr>
          <p:grpSpPr>
            <a:xfrm>
              <a:off x="3034310" y="2997292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88BD351B-83F3-611E-2F81-ECA5051797E6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319" name="Rechteck 318">
                  <a:extLst>
                    <a:ext uri="{FF2B5EF4-FFF2-40B4-BE49-F238E27FC236}">
                      <a16:creationId xmlns:a16="http://schemas.microsoft.com/office/drawing/2014/main" id="{AB094593-69DB-4F87-6C9D-BA6340BC45B2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0" name="Rechteck 319">
                  <a:extLst>
                    <a:ext uri="{FF2B5EF4-FFF2-40B4-BE49-F238E27FC236}">
                      <a16:creationId xmlns:a16="http://schemas.microsoft.com/office/drawing/2014/main" id="{15D41220-878D-46C3-DFAF-CE49FCAEB3FE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1" name="Rechteck 320">
                  <a:extLst>
                    <a:ext uri="{FF2B5EF4-FFF2-40B4-BE49-F238E27FC236}">
                      <a16:creationId xmlns:a16="http://schemas.microsoft.com/office/drawing/2014/main" id="{33F2136D-9A58-7D1C-801B-5D2F2E189167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311" name="Gerader Verbinder 310">
                <a:extLst>
                  <a:ext uri="{FF2B5EF4-FFF2-40B4-BE49-F238E27FC236}">
                    <a16:creationId xmlns:a16="http://schemas.microsoft.com/office/drawing/2014/main" id="{F93282C3-463A-91D1-A254-3A058D247EA1}"/>
                  </a:ext>
                </a:extLst>
              </p:cNvPr>
              <p:cNvCxnSpPr>
                <a:cxnSpLocks/>
                <a:stCxn id="319" idx="2"/>
                <a:endCxn id="319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1B76B3CD-9BBF-F6AA-393A-349BA39054B5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E228237A-2BAA-569E-1D1C-CB0F94A00E1B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590EBCD9-BA70-EEA7-342F-3C10F2456387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26049604-83B2-0922-266F-CFC93EB34F72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94E70D9C-F2AA-5E90-A221-377FB73680E9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8CD0E58E-4F99-7355-0A80-CC514D4357E8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E926061F-762A-E8E4-67F7-C42D18F834BA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860019E-2474-5297-C54F-ED8EAAC18D86}"/>
                </a:ext>
              </a:extLst>
            </p:cNvPr>
            <p:cNvGrpSpPr/>
            <p:nvPr/>
          </p:nvGrpSpPr>
          <p:grpSpPr>
            <a:xfrm>
              <a:off x="2794545" y="3127110"/>
              <a:ext cx="716201" cy="2673164"/>
              <a:chOff x="3713532" y="2976375"/>
              <a:chExt cx="954935" cy="3564218"/>
            </a:xfrm>
          </p:grpSpPr>
          <p:grpSp>
            <p:nvGrpSpPr>
              <p:cNvPr id="213" name="Gruppieren 212">
                <a:extLst>
                  <a:ext uri="{FF2B5EF4-FFF2-40B4-BE49-F238E27FC236}">
                    <a16:creationId xmlns:a16="http://schemas.microsoft.com/office/drawing/2014/main" id="{AD31F488-9730-BD99-239D-697430AD6ACF}"/>
                  </a:ext>
                </a:extLst>
              </p:cNvPr>
              <p:cNvGrpSpPr/>
              <p:nvPr/>
            </p:nvGrpSpPr>
            <p:grpSpPr>
              <a:xfrm rot="16200000">
                <a:off x="4006357" y="3045498"/>
                <a:ext cx="384802" cy="246556"/>
                <a:chOff x="5226137" y="4505364"/>
                <a:chExt cx="423082" cy="271084"/>
              </a:xfrm>
            </p:grpSpPr>
            <p:sp>
              <p:nvSpPr>
                <p:cNvPr id="360" name="Rechteck 359">
                  <a:extLst>
                    <a:ext uri="{FF2B5EF4-FFF2-40B4-BE49-F238E27FC236}">
                      <a16:creationId xmlns:a16="http://schemas.microsoft.com/office/drawing/2014/main" id="{D51D35E7-EC60-F6D8-8DAD-83D72C19FA89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61" name="Rechteck 360">
                  <a:extLst>
                    <a:ext uri="{FF2B5EF4-FFF2-40B4-BE49-F238E27FC236}">
                      <a16:creationId xmlns:a16="http://schemas.microsoft.com/office/drawing/2014/main" id="{8D579440-BA8F-FD74-A5EF-333B18832614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62" name="Gerader Verbinder 361">
                  <a:extLst>
                    <a:ext uri="{FF2B5EF4-FFF2-40B4-BE49-F238E27FC236}">
                      <a16:creationId xmlns:a16="http://schemas.microsoft.com/office/drawing/2014/main" id="{03BC1340-9A21-5DEB-CFE8-2F6238EA601D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r Verbinder 362">
                  <a:extLst>
                    <a:ext uri="{FF2B5EF4-FFF2-40B4-BE49-F238E27FC236}">
                      <a16:creationId xmlns:a16="http://schemas.microsoft.com/office/drawing/2014/main" id="{CA166418-C76B-1657-986E-C7B4D374DECD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Gerader Verbinder 363">
                  <a:extLst>
                    <a:ext uri="{FF2B5EF4-FFF2-40B4-BE49-F238E27FC236}">
                      <a16:creationId xmlns:a16="http://schemas.microsoft.com/office/drawing/2014/main" id="{E57E5DB0-CA41-9A30-797F-DAE6E4254208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Gerader Verbinder 364">
                  <a:extLst>
                    <a:ext uri="{FF2B5EF4-FFF2-40B4-BE49-F238E27FC236}">
                      <a16:creationId xmlns:a16="http://schemas.microsoft.com/office/drawing/2014/main" id="{867277CC-B7F8-E18F-42C1-B64D27E1BCE2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uppieren 213">
                <a:extLst>
                  <a:ext uri="{FF2B5EF4-FFF2-40B4-BE49-F238E27FC236}">
                    <a16:creationId xmlns:a16="http://schemas.microsoft.com/office/drawing/2014/main" id="{97EBBC2B-AAF0-B34E-F933-CAA50A40ABB1}"/>
                  </a:ext>
                </a:extLst>
              </p:cNvPr>
              <p:cNvGrpSpPr/>
              <p:nvPr/>
            </p:nvGrpSpPr>
            <p:grpSpPr>
              <a:xfrm rot="16200000">
                <a:off x="2650648" y="4522773"/>
                <a:ext cx="3081494" cy="954145"/>
                <a:chOff x="400813" y="3347815"/>
                <a:chExt cx="3935236" cy="1218496"/>
              </a:xfrm>
            </p:grpSpPr>
            <p:sp>
              <p:nvSpPr>
                <p:cNvPr id="357" name="Freihandform: Form 356">
                  <a:extLst>
                    <a:ext uri="{FF2B5EF4-FFF2-40B4-BE49-F238E27FC236}">
                      <a16:creationId xmlns:a16="http://schemas.microsoft.com/office/drawing/2014/main" id="{F177318C-E11D-D1A2-2136-DD86BF36B330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8" name="Rechteck 357">
                  <a:extLst>
                    <a:ext uri="{FF2B5EF4-FFF2-40B4-BE49-F238E27FC236}">
                      <a16:creationId xmlns:a16="http://schemas.microsoft.com/office/drawing/2014/main" id="{AF6C85C9-ACD1-BA18-707C-B2659976C4F9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9" name="Freihandform: Form 358">
                  <a:extLst>
                    <a:ext uri="{FF2B5EF4-FFF2-40B4-BE49-F238E27FC236}">
                      <a16:creationId xmlns:a16="http://schemas.microsoft.com/office/drawing/2014/main" id="{8DDB432B-7B99-EC13-37F9-5AD8DE1D37B9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014C583A-9D7B-31B5-DC44-2E9C91DB8288}"/>
                  </a:ext>
                </a:extLst>
              </p:cNvPr>
              <p:cNvSpPr/>
              <p:nvPr/>
            </p:nvSpPr>
            <p:spPr>
              <a:xfrm rot="16200000">
                <a:off x="2766685" y="4327159"/>
                <a:ext cx="2848594" cy="95489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18BC0079-2D41-74A2-85F4-F72C40E48F84}"/>
                  </a:ext>
                </a:extLst>
              </p:cNvPr>
              <p:cNvGrpSpPr/>
              <p:nvPr/>
            </p:nvGrpSpPr>
            <p:grpSpPr>
              <a:xfrm rot="16200000">
                <a:off x="3408380" y="4711343"/>
                <a:ext cx="1914323" cy="140241"/>
                <a:chOff x="0" y="0"/>
                <a:chExt cx="3224586" cy="236239"/>
              </a:xfrm>
            </p:grpSpPr>
            <p:cxnSp>
              <p:nvCxnSpPr>
                <p:cNvPr id="341" name="Gerader Verbinder 340">
                  <a:extLst>
                    <a:ext uri="{FF2B5EF4-FFF2-40B4-BE49-F238E27FC236}">
                      <a16:creationId xmlns:a16="http://schemas.microsoft.com/office/drawing/2014/main" id="{7C614618-465E-C084-397D-0BE948FADFE8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Gerader Verbinder 341">
                  <a:extLst>
                    <a:ext uri="{FF2B5EF4-FFF2-40B4-BE49-F238E27FC236}">
                      <a16:creationId xmlns:a16="http://schemas.microsoft.com/office/drawing/2014/main" id="{2AF65332-D927-41A3-6590-B8E60D3DB4B9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>
                  <a:extLst>
                    <a:ext uri="{FF2B5EF4-FFF2-40B4-BE49-F238E27FC236}">
                      <a16:creationId xmlns:a16="http://schemas.microsoft.com/office/drawing/2014/main" id="{A7182929-D357-2336-66A0-6805A32E7C6C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r Verbinder 343">
                  <a:extLst>
                    <a:ext uri="{FF2B5EF4-FFF2-40B4-BE49-F238E27FC236}">
                      <a16:creationId xmlns:a16="http://schemas.microsoft.com/office/drawing/2014/main" id="{7B796CF5-CB6C-9497-F8B3-BD28F33365C5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>
                  <a:extLst>
                    <a:ext uri="{FF2B5EF4-FFF2-40B4-BE49-F238E27FC236}">
                      <a16:creationId xmlns:a16="http://schemas.microsoft.com/office/drawing/2014/main" id="{E0C00EDA-AAD3-30EC-DC4F-34F57F8CEF53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Gerader Verbinder 345">
                  <a:extLst>
                    <a:ext uri="{FF2B5EF4-FFF2-40B4-BE49-F238E27FC236}">
                      <a16:creationId xmlns:a16="http://schemas.microsoft.com/office/drawing/2014/main" id="{F6F8B02E-CB46-4D28-882E-4B7E04BB00DD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Gerader Verbinder 346">
                  <a:extLst>
                    <a:ext uri="{FF2B5EF4-FFF2-40B4-BE49-F238E27FC236}">
                      <a16:creationId xmlns:a16="http://schemas.microsoft.com/office/drawing/2014/main" id="{0A55BDFF-F8B0-8E10-3803-D454725375E7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>
                  <a:extLst>
                    <a:ext uri="{FF2B5EF4-FFF2-40B4-BE49-F238E27FC236}">
                      <a16:creationId xmlns:a16="http://schemas.microsoft.com/office/drawing/2014/main" id="{30E2CA6C-C899-1415-1B31-BA8E39EE62D3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Gerader Verbinder 348">
                  <a:extLst>
                    <a:ext uri="{FF2B5EF4-FFF2-40B4-BE49-F238E27FC236}">
                      <a16:creationId xmlns:a16="http://schemas.microsoft.com/office/drawing/2014/main" id="{A7B3DA09-E67F-E7AC-94CC-20DA0F0255DD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>
                  <a:extLst>
                    <a:ext uri="{FF2B5EF4-FFF2-40B4-BE49-F238E27FC236}">
                      <a16:creationId xmlns:a16="http://schemas.microsoft.com/office/drawing/2014/main" id="{94C807E5-CE09-92FA-1BC4-E3BBE7BEA3E9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r Verbinder 350">
                  <a:extLst>
                    <a:ext uri="{FF2B5EF4-FFF2-40B4-BE49-F238E27FC236}">
                      <a16:creationId xmlns:a16="http://schemas.microsoft.com/office/drawing/2014/main" id="{3272CD2C-2596-220F-2A82-C6701F13B4E9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Gerader Verbinder 351">
                  <a:extLst>
                    <a:ext uri="{FF2B5EF4-FFF2-40B4-BE49-F238E27FC236}">
                      <a16:creationId xmlns:a16="http://schemas.microsoft.com/office/drawing/2014/main" id="{B5A90E61-2E96-0B56-D7F1-51BA1615D77C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Gerader Verbinder 352">
                  <a:extLst>
                    <a:ext uri="{FF2B5EF4-FFF2-40B4-BE49-F238E27FC236}">
                      <a16:creationId xmlns:a16="http://schemas.microsoft.com/office/drawing/2014/main" id="{44DC7CC1-7B20-C3BC-DC2B-C245B75A99D7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Gerader Verbinder 353">
                  <a:extLst>
                    <a:ext uri="{FF2B5EF4-FFF2-40B4-BE49-F238E27FC236}">
                      <a16:creationId xmlns:a16="http://schemas.microsoft.com/office/drawing/2014/main" id="{61C153D0-C4A2-ACBD-C8EC-AC32CF335215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Gerader Verbinder 354">
                  <a:extLst>
                    <a:ext uri="{FF2B5EF4-FFF2-40B4-BE49-F238E27FC236}">
                      <a16:creationId xmlns:a16="http://schemas.microsoft.com/office/drawing/2014/main" id="{85A1FF5E-1521-BCD7-8A3E-3A0272248106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Gerader Verbinder 355">
                  <a:extLst>
                    <a:ext uri="{FF2B5EF4-FFF2-40B4-BE49-F238E27FC236}">
                      <a16:creationId xmlns:a16="http://schemas.microsoft.com/office/drawing/2014/main" id="{977E22F3-5D70-2606-5141-D53D33293450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Gewitterblitz 239">
                <a:extLst>
                  <a:ext uri="{FF2B5EF4-FFF2-40B4-BE49-F238E27FC236}">
                    <a16:creationId xmlns:a16="http://schemas.microsoft.com/office/drawing/2014/main" id="{FE233CE4-954B-B778-FFF2-23A58B448072}"/>
                  </a:ext>
                </a:extLst>
              </p:cNvPr>
              <p:cNvSpPr/>
              <p:nvPr/>
            </p:nvSpPr>
            <p:spPr>
              <a:xfrm>
                <a:off x="4035128" y="3374601"/>
                <a:ext cx="509600" cy="131353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70376387-4629-988B-CEE0-8A69E5AD803D}"/>
                </a:ext>
              </a:extLst>
            </p:cNvPr>
            <p:cNvGrpSpPr/>
            <p:nvPr/>
          </p:nvGrpSpPr>
          <p:grpSpPr>
            <a:xfrm>
              <a:off x="3016367" y="2751872"/>
              <a:ext cx="264393" cy="289421"/>
              <a:chOff x="8781009" y="162275"/>
              <a:chExt cx="352524" cy="385895"/>
            </a:xfrm>
          </p:grpSpPr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319F4EA1-2E96-AC09-B270-1BA0539119AB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EDEC7AC1-3D95-B763-9F12-A0A6918AB600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B0F143B0-BAAE-1BAE-49A1-713B2E28E4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1" name="Gruppieren 180">
                <a:extLst>
                  <a:ext uri="{FF2B5EF4-FFF2-40B4-BE49-F238E27FC236}">
                    <a16:creationId xmlns:a16="http://schemas.microsoft.com/office/drawing/2014/main" id="{AB2A0315-D1BF-0158-7EA3-B3B25FE6C0CB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183" name="Freihandform 196">
                  <a:extLst>
                    <a:ext uri="{FF2B5EF4-FFF2-40B4-BE49-F238E27FC236}">
                      <a16:creationId xmlns:a16="http://schemas.microsoft.com/office/drawing/2014/main" id="{6AB99EC8-3E08-14DE-ED1D-2BC4B6084DA8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84" name="Gerader Verbinder 183">
                  <a:extLst>
                    <a:ext uri="{FF2B5EF4-FFF2-40B4-BE49-F238E27FC236}">
                      <a16:creationId xmlns:a16="http://schemas.microsoft.com/office/drawing/2014/main" id="{334EB96D-4EB4-5737-7AE2-3D66F951068E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r Verbinder 184">
                  <a:extLst>
                    <a:ext uri="{FF2B5EF4-FFF2-40B4-BE49-F238E27FC236}">
                      <a16:creationId xmlns:a16="http://schemas.microsoft.com/office/drawing/2014/main" id="{20B0E146-B6EA-5D66-5A37-AFCD678ED48E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Gerader Verbinder 185">
                  <a:extLst>
                    <a:ext uri="{FF2B5EF4-FFF2-40B4-BE49-F238E27FC236}">
                      <a16:creationId xmlns:a16="http://schemas.microsoft.com/office/drawing/2014/main" id="{00866CEF-C6AA-5DF9-24FC-2DFC001F5391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Rechteck: obere Ecken abgerundet 181">
                <a:extLst>
                  <a:ext uri="{FF2B5EF4-FFF2-40B4-BE49-F238E27FC236}">
                    <a16:creationId xmlns:a16="http://schemas.microsoft.com/office/drawing/2014/main" id="{AC57EDF7-65D0-8385-CBCA-6592E11C721B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E574321D-D891-2063-E2EB-EC30700151DA}"/>
                </a:ext>
              </a:extLst>
            </p:cNvPr>
            <p:cNvGrpSpPr/>
            <p:nvPr/>
          </p:nvGrpSpPr>
          <p:grpSpPr>
            <a:xfrm>
              <a:off x="2960992" y="1054460"/>
              <a:ext cx="373860" cy="1740033"/>
              <a:chOff x="3947989" y="262947"/>
              <a:chExt cx="498480" cy="2320044"/>
            </a:xfrm>
          </p:grpSpPr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85C1443D-07B1-32A9-1B54-750F15EDDF09}"/>
                  </a:ext>
                </a:extLst>
              </p:cNvPr>
              <p:cNvSpPr/>
              <p:nvPr/>
            </p:nvSpPr>
            <p:spPr>
              <a:xfrm rot="5400000">
                <a:off x="4170892" y="2027943"/>
                <a:ext cx="46291" cy="296516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18" name="Rechteck 217">
                <a:extLst>
                  <a:ext uri="{FF2B5EF4-FFF2-40B4-BE49-F238E27FC236}">
                    <a16:creationId xmlns:a16="http://schemas.microsoft.com/office/drawing/2014/main" id="{7BC2126C-DE6C-3751-20F3-E9137E4F54E1}"/>
                  </a:ext>
                </a:extLst>
              </p:cNvPr>
              <p:cNvSpPr/>
              <p:nvPr/>
            </p:nvSpPr>
            <p:spPr>
              <a:xfrm rot="5400000">
                <a:off x="3972786" y="1785326"/>
                <a:ext cx="442635" cy="296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19" name="Gruppieren 218">
                <a:extLst>
                  <a:ext uri="{FF2B5EF4-FFF2-40B4-BE49-F238E27FC236}">
                    <a16:creationId xmlns:a16="http://schemas.microsoft.com/office/drawing/2014/main" id="{D9684413-3E50-DE77-2BA9-06F4F3E8380B}"/>
                  </a:ext>
                </a:extLst>
              </p:cNvPr>
              <p:cNvGrpSpPr/>
              <p:nvPr/>
            </p:nvGrpSpPr>
            <p:grpSpPr>
              <a:xfrm rot="5400000">
                <a:off x="3423685" y="787251"/>
                <a:ext cx="1545520" cy="496912"/>
                <a:chOff x="1095096" y="256294"/>
                <a:chExt cx="2832119" cy="910575"/>
              </a:xfrm>
            </p:grpSpPr>
            <p:sp>
              <p:nvSpPr>
                <p:cNvPr id="338" name="Freihandform: Form 337">
                  <a:extLst>
                    <a:ext uri="{FF2B5EF4-FFF2-40B4-BE49-F238E27FC236}">
                      <a16:creationId xmlns:a16="http://schemas.microsoft.com/office/drawing/2014/main" id="{DBE1ED25-2BB7-C11A-C518-0D369466A737}"/>
                    </a:ext>
                  </a:extLst>
                </p:cNvPr>
                <p:cNvSpPr/>
                <p:nvPr/>
              </p:nvSpPr>
              <p:spPr>
                <a:xfrm>
                  <a:off x="1095096" y="256294"/>
                  <a:ext cx="2670429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39" name="Rechteck 338">
                  <a:extLst>
                    <a:ext uri="{FF2B5EF4-FFF2-40B4-BE49-F238E27FC236}">
                      <a16:creationId xmlns:a16="http://schemas.microsoft.com/office/drawing/2014/main" id="{EFECD936-E58D-AE16-A0BD-E60DE4F49573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40" name="Freihandform: Form 339">
                  <a:extLst>
                    <a:ext uri="{FF2B5EF4-FFF2-40B4-BE49-F238E27FC236}">
                      <a16:creationId xmlns:a16="http://schemas.microsoft.com/office/drawing/2014/main" id="{2F6A91BE-B294-E782-4D4D-BD5C7A10F559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1EAC1426-B2B5-9EBC-0035-AF63C9EDCDCC}"/>
                  </a:ext>
                </a:extLst>
              </p:cNvPr>
              <p:cNvSpPr/>
              <p:nvPr/>
            </p:nvSpPr>
            <p:spPr>
              <a:xfrm rot="5400000">
                <a:off x="3469796" y="1239094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21" name="Gruppieren 220">
                <a:extLst>
                  <a:ext uri="{FF2B5EF4-FFF2-40B4-BE49-F238E27FC236}">
                    <a16:creationId xmlns:a16="http://schemas.microsoft.com/office/drawing/2014/main" id="{56A78CA3-3646-CA5F-4C49-B23DA63B5D28}"/>
                  </a:ext>
                </a:extLst>
              </p:cNvPr>
              <p:cNvGrpSpPr/>
              <p:nvPr/>
            </p:nvGrpSpPr>
            <p:grpSpPr>
              <a:xfrm rot="5400000">
                <a:off x="3767811" y="1601080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328" name="Gerader Verbinder 327">
                  <a:extLst>
                    <a:ext uri="{FF2B5EF4-FFF2-40B4-BE49-F238E27FC236}">
                      <a16:creationId xmlns:a16="http://schemas.microsoft.com/office/drawing/2014/main" id="{259B9F75-BEA6-D364-E026-F25026FA3D8E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>
                  <a:extLst>
                    <a:ext uri="{FF2B5EF4-FFF2-40B4-BE49-F238E27FC236}">
                      <a16:creationId xmlns:a16="http://schemas.microsoft.com/office/drawing/2014/main" id="{2D7375D0-2C60-F7AD-DEBC-CE744F89A687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>
                  <a:extLst>
                    <a:ext uri="{FF2B5EF4-FFF2-40B4-BE49-F238E27FC236}">
                      <a16:creationId xmlns:a16="http://schemas.microsoft.com/office/drawing/2014/main" id="{42CA3855-6C49-039D-4842-C79DC0CFC851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>
                  <a:extLst>
                    <a:ext uri="{FF2B5EF4-FFF2-40B4-BE49-F238E27FC236}">
                      <a16:creationId xmlns:a16="http://schemas.microsoft.com/office/drawing/2014/main" id="{8E38A478-DC38-9621-CF26-3E233FC612FD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>
                  <a:extLst>
                    <a:ext uri="{FF2B5EF4-FFF2-40B4-BE49-F238E27FC236}">
                      <a16:creationId xmlns:a16="http://schemas.microsoft.com/office/drawing/2014/main" id="{A8D3916D-4BF4-6525-D00F-20B2C8791320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>
                  <a:extLst>
                    <a:ext uri="{FF2B5EF4-FFF2-40B4-BE49-F238E27FC236}">
                      <a16:creationId xmlns:a16="http://schemas.microsoft.com/office/drawing/2014/main" id="{B4E1FC61-D5E8-02DD-1B9F-6CE1CFC41175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>
                  <a:extLst>
                    <a:ext uri="{FF2B5EF4-FFF2-40B4-BE49-F238E27FC236}">
                      <a16:creationId xmlns:a16="http://schemas.microsoft.com/office/drawing/2014/main" id="{7680891A-25B3-7382-D690-A0D03E098DDD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>
                  <a:extLst>
                    <a:ext uri="{FF2B5EF4-FFF2-40B4-BE49-F238E27FC236}">
                      <a16:creationId xmlns:a16="http://schemas.microsoft.com/office/drawing/2014/main" id="{52783A92-A481-76B4-9083-5B1C1CE89D2C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Gerader Verbinder 335">
                  <a:extLst>
                    <a:ext uri="{FF2B5EF4-FFF2-40B4-BE49-F238E27FC236}">
                      <a16:creationId xmlns:a16="http://schemas.microsoft.com/office/drawing/2014/main" id="{F10893D7-072E-3708-1F01-2A08C94CE6ED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Gerader Verbinder 336">
                  <a:extLst>
                    <a:ext uri="{FF2B5EF4-FFF2-40B4-BE49-F238E27FC236}">
                      <a16:creationId xmlns:a16="http://schemas.microsoft.com/office/drawing/2014/main" id="{CFD53706-3660-36C1-ED35-6EF87D1AB57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uppieren 221">
                <a:extLst>
                  <a:ext uri="{FF2B5EF4-FFF2-40B4-BE49-F238E27FC236}">
                    <a16:creationId xmlns:a16="http://schemas.microsoft.com/office/drawing/2014/main" id="{908F76B4-2061-9960-3174-02621C3AE7B2}"/>
                  </a:ext>
                </a:extLst>
              </p:cNvPr>
              <p:cNvGrpSpPr/>
              <p:nvPr/>
            </p:nvGrpSpPr>
            <p:grpSpPr>
              <a:xfrm rot="5400000">
                <a:off x="4007578" y="2267312"/>
                <a:ext cx="384802" cy="246556"/>
                <a:chOff x="5585649" y="3162984"/>
                <a:chExt cx="423082" cy="271084"/>
              </a:xfrm>
            </p:grpSpPr>
            <p:sp>
              <p:nvSpPr>
                <p:cNvPr id="322" name="Rechteck 321">
                  <a:extLst>
                    <a:ext uri="{FF2B5EF4-FFF2-40B4-BE49-F238E27FC236}">
                      <a16:creationId xmlns:a16="http://schemas.microsoft.com/office/drawing/2014/main" id="{E6DB16EC-9D3F-1A99-212B-D07F4852FBFB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3" name="Rechteck 322">
                  <a:extLst>
                    <a:ext uri="{FF2B5EF4-FFF2-40B4-BE49-F238E27FC236}">
                      <a16:creationId xmlns:a16="http://schemas.microsoft.com/office/drawing/2014/main" id="{4022B6CA-F42D-0E2B-D027-FC3A03710014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24" name="Gerader Verbinder 323">
                  <a:extLst>
                    <a:ext uri="{FF2B5EF4-FFF2-40B4-BE49-F238E27FC236}">
                      <a16:creationId xmlns:a16="http://schemas.microsoft.com/office/drawing/2014/main" id="{4C7299E9-BC9B-09F0-DD2F-A501752C4E72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>
                  <a:extLst>
                    <a:ext uri="{FF2B5EF4-FFF2-40B4-BE49-F238E27FC236}">
                      <a16:creationId xmlns:a16="http://schemas.microsoft.com/office/drawing/2014/main" id="{0F7330CD-AB95-C9BC-5DA9-5C7CCC5D16EA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>
                  <a:extLst>
                    <a:ext uri="{FF2B5EF4-FFF2-40B4-BE49-F238E27FC236}">
                      <a16:creationId xmlns:a16="http://schemas.microsoft.com/office/drawing/2014/main" id="{0784E228-CAD8-E332-6855-1314C5EE4C94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>
                  <a:extLst>
                    <a:ext uri="{FF2B5EF4-FFF2-40B4-BE49-F238E27FC236}">
                      <a16:creationId xmlns:a16="http://schemas.microsoft.com/office/drawing/2014/main" id="{8AD5BB5F-0694-27F8-8BDD-764A6290D5ED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6" name="Gerader Verbinder 235">
              <a:extLst>
                <a:ext uri="{FF2B5EF4-FFF2-40B4-BE49-F238E27FC236}">
                  <a16:creationId xmlns:a16="http://schemas.microsoft.com/office/drawing/2014/main" id="{C5B2088F-2669-95D5-58B4-EAE8778ECB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6290" y="1396648"/>
              <a:ext cx="0" cy="410188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Pfeil: nach unten 236">
              <a:extLst>
                <a:ext uri="{FF2B5EF4-FFF2-40B4-BE49-F238E27FC236}">
                  <a16:creationId xmlns:a16="http://schemas.microsoft.com/office/drawing/2014/main" id="{5ECC33A9-ABFF-AF73-4683-C02A550D83F0}"/>
                </a:ext>
              </a:extLst>
            </p:cNvPr>
            <p:cNvSpPr/>
            <p:nvPr/>
          </p:nvSpPr>
          <p:spPr>
            <a:xfrm rot="10800000" flipV="1">
              <a:off x="2640630" y="1403841"/>
              <a:ext cx="292894" cy="7880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FF7E804F-B01A-615B-1F01-2E6970C33AC9}"/>
                </a:ext>
              </a:extLst>
            </p:cNvPr>
            <p:cNvSpPr/>
            <p:nvPr/>
          </p:nvSpPr>
          <p:spPr>
            <a:xfrm>
              <a:off x="2111003" y="2388082"/>
              <a:ext cx="460197" cy="4601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70" name="Gruppieren 369">
              <a:extLst>
                <a:ext uri="{FF2B5EF4-FFF2-40B4-BE49-F238E27FC236}">
                  <a16:creationId xmlns:a16="http://schemas.microsoft.com/office/drawing/2014/main" id="{4C63D43A-0C79-01FD-9CBA-AFE5D7D340A9}"/>
                </a:ext>
              </a:extLst>
            </p:cNvPr>
            <p:cNvGrpSpPr/>
            <p:nvPr/>
          </p:nvGrpSpPr>
          <p:grpSpPr>
            <a:xfrm>
              <a:off x="4879303" y="1321209"/>
              <a:ext cx="1214605" cy="5447873"/>
              <a:chOff x="6505736" y="618611"/>
              <a:chExt cx="1619473" cy="7263830"/>
            </a:xfrm>
          </p:grpSpPr>
          <p:grpSp>
            <p:nvGrpSpPr>
              <p:cNvPr id="371" name="Gruppieren 370">
                <a:extLst>
                  <a:ext uri="{FF2B5EF4-FFF2-40B4-BE49-F238E27FC236}">
                    <a16:creationId xmlns:a16="http://schemas.microsoft.com/office/drawing/2014/main" id="{3A0BCC33-7D37-9AD9-C9DB-4EA6C67890A3}"/>
                  </a:ext>
                </a:extLst>
              </p:cNvPr>
              <p:cNvGrpSpPr/>
              <p:nvPr/>
            </p:nvGrpSpPr>
            <p:grpSpPr>
              <a:xfrm rot="16200000">
                <a:off x="7462161" y="3065720"/>
                <a:ext cx="384802" cy="246556"/>
                <a:chOff x="5226137" y="4505364"/>
                <a:chExt cx="423082" cy="271084"/>
              </a:xfrm>
            </p:grpSpPr>
            <p:sp>
              <p:nvSpPr>
                <p:cNvPr id="448" name="Rechteck 447">
                  <a:extLst>
                    <a:ext uri="{FF2B5EF4-FFF2-40B4-BE49-F238E27FC236}">
                      <a16:creationId xmlns:a16="http://schemas.microsoft.com/office/drawing/2014/main" id="{CE79096E-076B-66A9-019C-B72309B41771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9" name="Rechteck 448">
                  <a:extLst>
                    <a:ext uri="{FF2B5EF4-FFF2-40B4-BE49-F238E27FC236}">
                      <a16:creationId xmlns:a16="http://schemas.microsoft.com/office/drawing/2014/main" id="{9CC689A0-49F1-FC49-1F86-C5A02E843FDB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50" name="Gerader Verbinder 449">
                  <a:extLst>
                    <a:ext uri="{FF2B5EF4-FFF2-40B4-BE49-F238E27FC236}">
                      <a16:creationId xmlns:a16="http://schemas.microsoft.com/office/drawing/2014/main" id="{0DDC5BC5-D63B-C355-D6D3-92E46034AA18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Gerader Verbinder 450">
                  <a:extLst>
                    <a:ext uri="{FF2B5EF4-FFF2-40B4-BE49-F238E27FC236}">
                      <a16:creationId xmlns:a16="http://schemas.microsoft.com/office/drawing/2014/main" id="{7F6CE5E9-3B7F-4B59-A9CB-B8DCB1A2527B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Gerader Verbinder 451">
                  <a:extLst>
                    <a:ext uri="{FF2B5EF4-FFF2-40B4-BE49-F238E27FC236}">
                      <a16:creationId xmlns:a16="http://schemas.microsoft.com/office/drawing/2014/main" id="{3B57A67E-7A48-B754-C905-FCFE2EF544A4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Gerader Verbinder 452">
                  <a:extLst>
                    <a:ext uri="{FF2B5EF4-FFF2-40B4-BE49-F238E27FC236}">
                      <a16:creationId xmlns:a16="http://schemas.microsoft.com/office/drawing/2014/main" id="{ED5B3778-1825-D7CC-6D5B-D366B2938880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uppieren 371">
                <a:extLst>
                  <a:ext uri="{FF2B5EF4-FFF2-40B4-BE49-F238E27FC236}">
                    <a16:creationId xmlns:a16="http://schemas.microsoft.com/office/drawing/2014/main" id="{6FD53D9F-E586-A7AB-0B65-593A5FB29979}"/>
                  </a:ext>
                </a:extLst>
              </p:cNvPr>
              <p:cNvGrpSpPr/>
              <p:nvPr/>
            </p:nvGrpSpPr>
            <p:grpSpPr>
              <a:xfrm>
                <a:off x="7494735" y="2815024"/>
                <a:ext cx="315526" cy="327427"/>
                <a:chOff x="8119023" y="6129899"/>
                <a:chExt cx="346915" cy="360000"/>
              </a:xfrm>
              <a:noFill/>
            </p:grpSpPr>
            <p:grpSp>
              <p:nvGrpSpPr>
                <p:cNvPr id="436" name="Gruppieren 435">
                  <a:extLst>
                    <a:ext uri="{FF2B5EF4-FFF2-40B4-BE49-F238E27FC236}">
                      <a16:creationId xmlns:a16="http://schemas.microsoft.com/office/drawing/2014/main" id="{B4DF4BE5-56BB-2228-3392-A01A15A71C7E}"/>
                    </a:ext>
                  </a:extLst>
                </p:cNvPr>
                <p:cNvGrpSpPr/>
                <p:nvPr/>
              </p:nvGrpSpPr>
              <p:grpSpPr>
                <a:xfrm>
                  <a:off x="8119024" y="6129899"/>
                  <a:ext cx="346914" cy="360000"/>
                  <a:chOff x="8034914" y="2962686"/>
                  <a:chExt cx="346914" cy="932630"/>
                </a:xfrm>
                <a:grpFill/>
              </p:grpSpPr>
              <p:sp>
                <p:nvSpPr>
                  <p:cNvPr id="445" name="Rechteck 444">
                    <a:extLst>
                      <a:ext uri="{FF2B5EF4-FFF2-40B4-BE49-F238E27FC236}">
                        <a16:creationId xmlns:a16="http://schemas.microsoft.com/office/drawing/2014/main" id="{FEA0EBD4-1F9B-FA25-580F-C2B34D10E8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131871" y="3255544"/>
                    <a:ext cx="152999" cy="346914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46" name="Rechteck 445">
                    <a:extLst>
                      <a:ext uri="{FF2B5EF4-FFF2-40B4-BE49-F238E27FC236}">
                        <a16:creationId xmlns:a16="http://schemas.microsoft.com/office/drawing/2014/main" id="{35A40F65-FF5C-8B9E-9439-26A47864B0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13463" y="3057781"/>
                    <a:ext cx="389815" cy="19962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47" name="Rechteck 446">
                    <a:extLst>
                      <a:ext uri="{FF2B5EF4-FFF2-40B4-BE49-F238E27FC236}">
                        <a16:creationId xmlns:a16="http://schemas.microsoft.com/office/drawing/2014/main" id="{23F910C9-D65E-F6DB-4660-74AD351472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013463" y="3600596"/>
                    <a:ext cx="389815" cy="19962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  <p:cxnSp>
              <p:nvCxnSpPr>
                <p:cNvPr id="437" name="Gerader Verbinder 436">
                  <a:extLst>
                    <a:ext uri="{FF2B5EF4-FFF2-40B4-BE49-F238E27FC236}">
                      <a16:creationId xmlns:a16="http://schemas.microsoft.com/office/drawing/2014/main" id="{5B57B81F-2EBB-B98A-87D3-73F74F68356A}"/>
                    </a:ext>
                  </a:extLst>
                </p:cNvPr>
                <p:cNvCxnSpPr>
                  <a:cxnSpLocks/>
                  <a:stCxn id="445" idx="2"/>
                  <a:endCxn id="445" idx="2"/>
                </p:cNvCxnSpPr>
                <p:nvPr/>
              </p:nvCxnSpPr>
              <p:spPr>
                <a:xfrm>
                  <a:off x="8119023" y="6309899"/>
                  <a:ext cx="0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Gerader Verbinder 437">
                  <a:extLst>
                    <a:ext uri="{FF2B5EF4-FFF2-40B4-BE49-F238E27FC236}">
                      <a16:creationId xmlns:a16="http://schemas.microsoft.com/office/drawing/2014/main" id="{789E981C-1FB0-CFBB-A0E5-F4110F7D5830}"/>
                    </a:ext>
                  </a:extLst>
                </p:cNvPr>
                <p:cNvCxnSpPr/>
                <p:nvPr/>
              </p:nvCxnSpPr>
              <p:spPr>
                <a:xfrm>
                  <a:off x="8158163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Gerader Verbinder 438">
                  <a:extLst>
                    <a:ext uri="{FF2B5EF4-FFF2-40B4-BE49-F238E27FC236}">
                      <a16:creationId xmlns:a16="http://schemas.microsoft.com/office/drawing/2014/main" id="{4D457BF9-F69E-7B9C-56EA-5DAA77C000BE}"/>
                    </a:ext>
                  </a:extLst>
                </p:cNvPr>
                <p:cNvCxnSpPr/>
                <p:nvPr/>
              </p:nvCxnSpPr>
              <p:spPr>
                <a:xfrm>
                  <a:off x="8207374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>
                  <a:extLst>
                    <a:ext uri="{FF2B5EF4-FFF2-40B4-BE49-F238E27FC236}">
                      <a16:creationId xmlns:a16="http://schemas.microsoft.com/office/drawing/2014/main" id="{AED704B0-49A1-1702-8A84-981D98CCF9A3}"/>
                    </a:ext>
                  </a:extLst>
                </p:cNvPr>
                <p:cNvCxnSpPr/>
                <p:nvPr/>
              </p:nvCxnSpPr>
              <p:spPr>
                <a:xfrm>
                  <a:off x="8258972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>
                  <a:extLst>
                    <a:ext uri="{FF2B5EF4-FFF2-40B4-BE49-F238E27FC236}">
                      <a16:creationId xmlns:a16="http://schemas.microsoft.com/office/drawing/2014/main" id="{09144B51-6521-4D65-C5BB-17397D218505}"/>
                    </a:ext>
                  </a:extLst>
                </p:cNvPr>
                <p:cNvCxnSpPr/>
                <p:nvPr/>
              </p:nvCxnSpPr>
              <p:spPr>
                <a:xfrm>
                  <a:off x="8308183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>
                  <a:extLst>
                    <a:ext uri="{FF2B5EF4-FFF2-40B4-BE49-F238E27FC236}">
                      <a16:creationId xmlns:a16="http://schemas.microsoft.com/office/drawing/2014/main" id="{92029800-29E9-86F2-6919-84BFF0A3BEFE}"/>
                    </a:ext>
                  </a:extLst>
                </p:cNvPr>
                <p:cNvCxnSpPr/>
                <p:nvPr/>
              </p:nvCxnSpPr>
              <p:spPr>
                <a:xfrm>
                  <a:off x="8358781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>
                  <a:extLst>
                    <a:ext uri="{FF2B5EF4-FFF2-40B4-BE49-F238E27FC236}">
                      <a16:creationId xmlns:a16="http://schemas.microsoft.com/office/drawing/2014/main" id="{ED42F5D0-DC4C-B58C-2249-3CB8E2C055CA}"/>
                    </a:ext>
                  </a:extLst>
                </p:cNvPr>
                <p:cNvCxnSpPr/>
                <p:nvPr/>
              </p:nvCxnSpPr>
              <p:spPr>
                <a:xfrm>
                  <a:off x="8407992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>
                  <a:extLst>
                    <a:ext uri="{FF2B5EF4-FFF2-40B4-BE49-F238E27FC236}">
                      <a16:creationId xmlns:a16="http://schemas.microsoft.com/office/drawing/2014/main" id="{233DE9AA-8E11-D427-8B6F-F983A3F6A534}"/>
                    </a:ext>
                  </a:extLst>
                </p:cNvPr>
                <p:cNvCxnSpPr/>
                <p:nvPr/>
              </p:nvCxnSpPr>
              <p:spPr>
                <a:xfrm>
                  <a:off x="8459590" y="6273400"/>
                  <a:ext cx="0" cy="72998"/>
                </a:xfrm>
                <a:prstGeom prst="line">
                  <a:avLst/>
                </a:pr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uppieren 372">
                <a:extLst>
                  <a:ext uri="{FF2B5EF4-FFF2-40B4-BE49-F238E27FC236}">
                    <a16:creationId xmlns:a16="http://schemas.microsoft.com/office/drawing/2014/main" id="{94DBD9A4-943C-6643-812E-78D1F9095161}"/>
                  </a:ext>
                </a:extLst>
              </p:cNvPr>
              <p:cNvGrpSpPr/>
              <p:nvPr/>
            </p:nvGrpSpPr>
            <p:grpSpPr>
              <a:xfrm>
                <a:off x="7170345" y="4506320"/>
                <a:ext cx="954144" cy="3376121"/>
                <a:chOff x="7170345" y="4404722"/>
                <a:chExt cx="954144" cy="3376121"/>
              </a:xfrm>
            </p:grpSpPr>
            <p:sp>
              <p:nvSpPr>
                <p:cNvPr id="427" name="Rechteck 426">
                  <a:extLst>
                    <a:ext uri="{FF2B5EF4-FFF2-40B4-BE49-F238E27FC236}">
                      <a16:creationId xmlns:a16="http://schemas.microsoft.com/office/drawing/2014/main" id="{EC8E7329-707A-FDF9-8B14-732C2D40F9B3}"/>
                    </a:ext>
                  </a:extLst>
                </p:cNvPr>
                <p:cNvSpPr/>
                <p:nvPr/>
              </p:nvSpPr>
              <p:spPr>
                <a:xfrm rot="16200000">
                  <a:off x="7206519" y="4521166"/>
                  <a:ext cx="883830" cy="6509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428" name="Gruppieren 427">
                  <a:extLst>
                    <a:ext uri="{FF2B5EF4-FFF2-40B4-BE49-F238E27FC236}">
                      <a16:creationId xmlns:a16="http://schemas.microsoft.com/office/drawing/2014/main" id="{A289399C-1D4C-31C4-844E-F56676E6E34C}"/>
                    </a:ext>
                  </a:extLst>
                </p:cNvPr>
                <p:cNvGrpSpPr/>
                <p:nvPr/>
              </p:nvGrpSpPr>
              <p:grpSpPr>
                <a:xfrm rot="16200000">
                  <a:off x="6106669" y="5763023"/>
                  <a:ext cx="3081496" cy="954144"/>
                  <a:chOff x="400809" y="3347811"/>
                  <a:chExt cx="3935240" cy="1218496"/>
                </a:xfrm>
              </p:grpSpPr>
              <p:sp>
                <p:nvSpPr>
                  <p:cNvPr id="433" name="Freihandform: Form 432">
                    <a:extLst>
                      <a:ext uri="{FF2B5EF4-FFF2-40B4-BE49-F238E27FC236}">
                        <a16:creationId xmlns:a16="http://schemas.microsoft.com/office/drawing/2014/main" id="{5B0395C9-F057-9F58-65FB-77FD13A84018}"/>
                      </a:ext>
                    </a:extLst>
                  </p:cNvPr>
                  <p:cNvSpPr/>
                  <p:nvPr/>
                </p:nvSpPr>
                <p:spPr>
                  <a:xfrm>
                    <a:off x="400809" y="3347811"/>
                    <a:ext cx="3643286" cy="1218496"/>
                  </a:xfrm>
                  <a:custGeom>
                    <a:avLst/>
                    <a:gdLst>
                      <a:gd name="connsiteX0" fmla="*/ 0 w 3643286"/>
                      <a:gd name="connsiteY0" fmla="*/ 0 h 1218496"/>
                      <a:gd name="connsiteX1" fmla="*/ 107176 w 3643286"/>
                      <a:gd name="connsiteY1" fmla="*/ 0 h 1218496"/>
                      <a:gd name="connsiteX2" fmla="*/ 107176 w 3643286"/>
                      <a:gd name="connsiteY2" fmla="*/ 193604 h 1218496"/>
                      <a:gd name="connsiteX3" fmla="*/ 3643286 w 3643286"/>
                      <a:gd name="connsiteY3" fmla="*/ 193604 h 1218496"/>
                      <a:gd name="connsiteX4" fmla="*/ 3643286 w 3643286"/>
                      <a:gd name="connsiteY4" fmla="*/ 1024893 h 1218496"/>
                      <a:gd name="connsiteX5" fmla="*/ 107176 w 3643286"/>
                      <a:gd name="connsiteY5" fmla="*/ 1024893 h 1218496"/>
                      <a:gd name="connsiteX6" fmla="*/ 107176 w 3643286"/>
                      <a:gd name="connsiteY6" fmla="*/ 1218496 h 1218496"/>
                      <a:gd name="connsiteX7" fmla="*/ 0 w 3643286"/>
                      <a:gd name="connsiteY7" fmla="*/ 1218496 h 121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43286" h="1218496">
                        <a:moveTo>
                          <a:pt x="0" y="0"/>
                        </a:moveTo>
                        <a:lnTo>
                          <a:pt x="107176" y="0"/>
                        </a:lnTo>
                        <a:lnTo>
                          <a:pt x="107176" y="193604"/>
                        </a:lnTo>
                        <a:lnTo>
                          <a:pt x="3643286" y="193604"/>
                        </a:lnTo>
                        <a:lnTo>
                          <a:pt x="3643286" y="1024893"/>
                        </a:lnTo>
                        <a:lnTo>
                          <a:pt x="107176" y="1024893"/>
                        </a:lnTo>
                        <a:lnTo>
                          <a:pt x="107176" y="1218496"/>
                        </a:lnTo>
                        <a:lnTo>
                          <a:pt x="0" y="121849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34" name="Rechteck 433">
                    <a:extLst>
                      <a:ext uri="{FF2B5EF4-FFF2-40B4-BE49-F238E27FC236}">
                        <a16:creationId xmlns:a16="http://schemas.microsoft.com/office/drawing/2014/main" id="{D29CF87B-0B8B-12A0-078E-924801C9D40E}"/>
                      </a:ext>
                    </a:extLst>
                  </p:cNvPr>
                  <p:cNvSpPr/>
                  <p:nvPr/>
                </p:nvSpPr>
                <p:spPr>
                  <a:xfrm>
                    <a:off x="400813" y="3912692"/>
                    <a:ext cx="3757463" cy="10697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435" name="Freihandform: Form 434">
                    <a:extLst>
                      <a:ext uri="{FF2B5EF4-FFF2-40B4-BE49-F238E27FC236}">
                        <a16:creationId xmlns:a16="http://schemas.microsoft.com/office/drawing/2014/main" id="{8C1506A1-DCF1-720F-3614-6E2F12A387C6}"/>
                      </a:ext>
                    </a:extLst>
                  </p:cNvPr>
                  <p:cNvSpPr/>
                  <p:nvPr/>
                </p:nvSpPr>
                <p:spPr>
                  <a:xfrm>
                    <a:off x="4021724" y="3539463"/>
                    <a:ext cx="314325" cy="835200"/>
                  </a:xfrm>
                  <a:custGeom>
                    <a:avLst/>
                    <a:gdLst>
                      <a:gd name="connsiteX0" fmla="*/ 180975 w 314325"/>
                      <a:gd name="connsiteY0" fmla="*/ 0 h 831850"/>
                      <a:gd name="connsiteX1" fmla="*/ 314325 w 314325"/>
                      <a:gd name="connsiteY1" fmla="*/ 292100 h 831850"/>
                      <a:gd name="connsiteX2" fmla="*/ 314325 w 314325"/>
                      <a:gd name="connsiteY2" fmla="*/ 555625 h 831850"/>
                      <a:gd name="connsiteX3" fmla="*/ 187325 w 314325"/>
                      <a:gd name="connsiteY3" fmla="*/ 831850 h 831850"/>
                      <a:gd name="connsiteX4" fmla="*/ 0 w 314325"/>
                      <a:gd name="connsiteY4" fmla="*/ 831850 h 831850"/>
                      <a:gd name="connsiteX5" fmla="*/ 0 w 314325"/>
                      <a:gd name="connsiteY5" fmla="*/ 3175 h 831850"/>
                      <a:gd name="connsiteX6" fmla="*/ 180975 w 314325"/>
                      <a:gd name="connsiteY6" fmla="*/ 0 h 83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325" h="831850">
                        <a:moveTo>
                          <a:pt x="180975" y="0"/>
                        </a:moveTo>
                        <a:lnTo>
                          <a:pt x="314325" y="292100"/>
                        </a:lnTo>
                        <a:lnTo>
                          <a:pt x="314325" y="555625"/>
                        </a:lnTo>
                        <a:lnTo>
                          <a:pt x="187325" y="831850"/>
                        </a:lnTo>
                        <a:lnTo>
                          <a:pt x="0" y="831850"/>
                        </a:lnTo>
                        <a:lnTo>
                          <a:pt x="0" y="3175"/>
                        </a:lnTo>
                        <a:lnTo>
                          <a:pt x="180975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  <p:sp>
              <p:nvSpPr>
                <p:cNvPr id="429" name="Gewitterblitz 428">
                  <a:extLst>
                    <a:ext uri="{FF2B5EF4-FFF2-40B4-BE49-F238E27FC236}">
                      <a16:creationId xmlns:a16="http://schemas.microsoft.com/office/drawing/2014/main" id="{FF92DC4E-33A6-906D-0824-EE7B981E5779}"/>
                    </a:ext>
                  </a:extLst>
                </p:cNvPr>
                <p:cNvSpPr/>
                <p:nvPr/>
              </p:nvSpPr>
              <p:spPr>
                <a:xfrm>
                  <a:off x="7322341" y="4582839"/>
                  <a:ext cx="509600" cy="131353"/>
                </a:xfrm>
                <a:prstGeom prst="lightningBolt">
                  <a:avLst/>
                </a:prstGeom>
                <a:solidFill>
                  <a:schemeClr val="bg2"/>
                </a:solidFill>
                <a:ln>
                  <a:solidFill>
                    <a:srgbClr val="B2B2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430" name="Ellipse 429">
                  <a:extLst>
                    <a:ext uri="{FF2B5EF4-FFF2-40B4-BE49-F238E27FC236}">
                      <a16:creationId xmlns:a16="http://schemas.microsoft.com/office/drawing/2014/main" id="{93FB4DA8-8CE9-7780-A745-05A7C11DA989}"/>
                    </a:ext>
                  </a:extLst>
                </p:cNvPr>
                <p:cNvSpPr/>
                <p:nvPr/>
              </p:nvSpPr>
              <p:spPr>
                <a:xfrm>
                  <a:off x="7468460" y="4428730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431" name="Ellipse 430">
                  <a:extLst>
                    <a:ext uri="{FF2B5EF4-FFF2-40B4-BE49-F238E27FC236}">
                      <a16:creationId xmlns:a16="http://schemas.microsoft.com/office/drawing/2014/main" id="{FBCE07D9-E7CF-73C1-44F5-53F057FB2B99}"/>
                    </a:ext>
                  </a:extLst>
                </p:cNvPr>
                <p:cNvSpPr/>
                <p:nvPr/>
              </p:nvSpPr>
              <p:spPr>
                <a:xfrm>
                  <a:off x="7620860" y="445049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432" name="Ellipse 431">
                  <a:extLst>
                    <a:ext uri="{FF2B5EF4-FFF2-40B4-BE49-F238E27FC236}">
                      <a16:creationId xmlns:a16="http://schemas.microsoft.com/office/drawing/2014/main" id="{B9AA26D5-F869-1571-F43E-61E02F19A7B7}"/>
                    </a:ext>
                  </a:extLst>
                </p:cNvPr>
                <p:cNvSpPr/>
                <p:nvPr/>
              </p:nvSpPr>
              <p:spPr>
                <a:xfrm>
                  <a:off x="7773260" y="451580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</p:grpSp>
          <p:grpSp>
            <p:nvGrpSpPr>
              <p:cNvPr id="374" name="Gruppieren 373">
                <a:extLst>
                  <a:ext uri="{FF2B5EF4-FFF2-40B4-BE49-F238E27FC236}">
                    <a16:creationId xmlns:a16="http://schemas.microsoft.com/office/drawing/2014/main" id="{4C44BF8D-5D5B-C871-B4DF-410B5A741222}"/>
                  </a:ext>
                </a:extLst>
              </p:cNvPr>
              <p:cNvGrpSpPr/>
              <p:nvPr/>
            </p:nvGrpSpPr>
            <p:grpSpPr>
              <a:xfrm>
                <a:off x="7472047" y="2486892"/>
                <a:ext cx="352524" cy="385895"/>
                <a:chOff x="8781009" y="162275"/>
                <a:chExt cx="352524" cy="385895"/>
              </a:xfrm>
            </p:grpSpPr>
            <p:sp>
              <p:nvSpPr>
                <p:cNvPr id="418" name="Rechteck 417">
                  <a:extLst>
                    <a:ext uri="{FF2B5EF4-FFF2-40B4-BE49-F238E27FC236}">
                      <a16:creationId xmlns:a16="http://schemas.microsoft.com/office/drawing/2014/main" id="{7029269E-9103-31DE-1435-37D9C0212664}"/>
                    </a:ext>
                  </a:extLst>
                </p:cNvPr>
                <p:cNvSpPr/>
                <p:nvPr/>
              </p:nvSpPr>
              <p:spPr>
                <a:xfrm rot="16200000" flipV="1">
                  <a:off x="8884187" y="314733"/>
                  <a:ext cx="150471" cy="1996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19" name="Rechteck 418">
                  <a:extLst>
                    <a:ext uri="{FF2B5EF4-FFF2-40B4-BE49-F238E27FC236}">
                      <a16:creationId xmlns:a16="http://schemas.microsoft.com/office/drawing/2014/main" id="{9C16BB40-0F92-A301-919B-ABB9BADC8075}"/>
                    </a:ext>
                  </a:extLst>
                </p:cNvPr>
                <p:cNvSpPr/>
                <p:nvPr/>
              </p:nvSpPr>
              <p:spPr>
                <a:xfrm rot="5400000" flipV="1">
                  <a:off x="8884187" y="137698"/>
                  <a:ext cx="150471" cy="1996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20" name="Gerader Verbinder 419">
                  <a:extLst>
                    <a:ext uri="{FF2B5EF4-FFF2-40B4-BE49-F238E27FC236}">
                      <a16:creationId xmlns:a16="http://schemas.microsoft.com/office/drawing/2014/main" id="{084FFD67-06A8-E6CF-9BEB-986FE78FD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85965" y="317085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21" name="Gruppieren 420">
                  <a:extLst>
                    <a:ext uri="{FF2B5EF4-FFF2-40B4-BE49-F238E27FC236}">
                      <a16:creationId xmlns:a16="http://schemas.microsoft.com/office/drawing/2014/main" id="{D59DC937-B7D8-E7FC-744B-E86B96099BB3}"/>
                    </a:ext>
                  </a:extLst>
                </p:cNvPr>
                <p:cNvGrpSpPr/>
                <p:nvPr/>
              </p:nvGrpSpPr>
              <p:grpSpPr>
                <a:xfrm rot="16200000" flipH="1">
                  <a:off x="8814147" y="249800"/>
                  <a:ext cx="290741" cy="306000"/>
                  <a:chOff x="6860713" y="1904233"/>
                  <a:chExt cx="465149" cy="306000"/>
                </a:xfrm>
                <a:solidFill>
                  <a:srgbClr val="FFFFFF"/>
                </a:solidFill>
              </p:grpSpPr>
              <p:sp>
                <p:nvSpPr>
                  <p:cNvPr id="423" name="Freihandform 196">
                    <a:extLst>
                      <a:ext uri="{FF2B5EF4-FFF2-40B4-BE49-F238E27FC236}">
                        <a16:creationId xmlns:a16="http://schemas.microsoft.com/office/drawing/2014/main" id="{C08B6F72-0447-4925-4AE4-E410531E211B}"/>
                      </a:ext>
                    </a:extLst>
                  </p:cNvPr>
                  <p:cNvSpPr/>
                  <p:nvPr/>
                </p:nvSpPr>
                <p:spPr>
                  <a:xfrm>
                    <a:off x="6860713" y="1904233"/>
                    <a:ext cx="461711" cy="306000"/>
                  </a:xfrm>
                  <a:custGeom>
                    <a:avLst/>
                    <a:gdLst>
                      <a:gd name="connsiteX0" fmla="*/ 195763 w 585536"/>
                      <a:gd name="connsiteY0" fmla="*/ 0 h 306000"/>
                      <a:gd name="connsiteX1" fmla="*/ 585536 w 585536"/>
                      <a:gd name="connsiteY1" fmla="*/ 0 h 306000"/>
                      <a:gd name="connsiteX2" fmla="*/ 585536 w 585536"/>
                      <a:gd name="connsiteY2" fmla="*/ 306000 h 306000"/>
                      <a:gd name="connsiteX3" fmla="*/ 195763 w 585536"/>
                      <a:gd name="connsiteY3" fmla="*/ 306000 h 306000"/>
                      <a:gd name="connsiteX4" fmla="*/ 195763 w 585536"/>
                      <a:gd name="connsiteY4" fmla="*/ 263660 h 306000"/>
                      <a:gd name="connsiteX5" fmla="*/ 0 w 585536"/>
                      <a:gd name="connsiteY5" fmla="*/ 263660 h 306000"/>
                      <a:gd name="connsiteX6" fmla="*/ 0 w 585536"/>
                      <a:gd name="connsiteY6" fmla="*/ 39101 h 306000"/>
                      <a:gd name="connsiteX7" fmla="*/ 195763 w 585536"/>
                      <a:gd name="connsiteY7" fmla="*/ 39101 h 306000"/>
                      <a:gd name="connsiteX0" fmla="*/ 195763 w 585536"/>
                      <a:gd name="connsiteY0" fmla="*/ 0 h 306000"/>
                      <a:gd name="connsiteX1" fmla="*/ 585536 w 585536"/>
                      <a:gd name="connsiteY1" fmla="*/ 0 h 306000"/>
                      <a:gd name="connsiteX2" fmla="*/ 585536 w 585536"/>
                      <a:gd name="connsiteY2" fmla="*/ 306000 h 306000"/>
                      <a:gd name="connsiteX3" fmla="*/ 195763 w 585536"/>
                      <a:gd name="connsiteY3" fmla="*/ 306000 h 306000"/>
                      <a:gd name="connsiteX4" fmla="*/ 195763 w 585536"/>
                      <a:gd name="connsiteY4" fmla="*/ 263660 h 306000"/>
                      <a:gd name="connsiteX5" fmla="*/ 0 w 585536"/>
                      <a:gd name="connsiteY5" fmla="*/ 263660 h 306000"/>
                      <a:gd name="connsiteX6" fmla="*/ 123825 w 585536"/>
                      <a:gd name="connsiteY6" fmla="*/ 41006 h 306000"/>
                      <a:gd name="connsiteX7" fmla="*/ 195763 w 585536"/>
                      <a:gd name="connsiteY7" fmla="*/ 39101 h 306000"/>
                      <a:gd name="connsiteX8" fmla="*/ 195763 w 585536"/>
                      <a:gd name="connsiteY8" fmla="*/ 0 h 306000"/>
                      <a:gd name="connsiteX0" fmla="*/ 73843 w 463616"/>
                      <a:gd name="connsiteY0" fmla="*/ 0 h 306000"/>
                      <a:gd name="connsiteX1" fmla="*/ 463616 w 463616"/>
                      <a:gd name="connsiteY1" fmla="*/ 0 h 306000"/>
                      <a:gd name="connsiteX2" fmla="*/ 463616 w 463616"/>
                      <a:gd name="connsiteY2" fmla="*/ 306000 h 306000"/>
                      <a:gd name="connsiteX3" fmla="*/ 73843 w 463616"/>
                      <a:gd name="connsiteY3" fmla="*/ 306000 h 306000"/>
                      <a:gd name="connsiteX4" fmla="*/ 73843 w 463616"/>
                      <a:gd name="connsiteY4" fmla="*/ 263660 h 306000"/>
                      <a:gd name="connsiteX5" fmla="*/ 0 w 463616"/>
                      <a:gd name="connsiteY5" fmla="*/ 263660 h 306000"/>
                      <a:gd name="connsiteX6" fmla="*/ 1905 w 463616"/>
                      <a:gd name="connsiteY6" fmla="*/ 41006 h 306000"/>
                      <a:gd name="connsiteX7" fmla="*/ 73843 w 463616"/>
                      <a:gd name="connsiteY7" fmla="*/ 39101 h 306000"/>
                      <a:gd name="connsiteX8" fmla="*/ 73843 w 463616"/>
                      <a:gd name="connsiteY8" fmla="*/ 0 h 306000"/>
                      <a:gd name="connsiteX0" fmla="*/ 71938 w 461711"/>
                      <a:gd name="connsiteY0" fmla="*/ 0 h 306000"/>
                      <a:gd name="connsiteX1" fmla="*/ 461711 w 461711"/>
                      <a:gd name="connsiteY1" fmla="*/ 0 h 306000"/>
                      <a:gd name="connsiteX2" fmla="*/ 461711 w 461711"/>
                      <a:gd name="connsiteY2" fmla="*/ 306000 h 306000"/>
                      <a:gd name="connsiteX3" fmla="*/ 71938 w 461711"/>
                      <a:gd name="connsiteY3" fmla="*/ 306000 h 306000"/>
                      <a:gd name="connsiteX4" fmla="*/ 71938 w 461711"/>
                      <a:gd name="connsiteY4" fmla="*/ 263660 h 306000"/>
                      <a:gd name="connsiteX5" fmla="*/ 0 w 461711"/>
                      <a:gd name="connsiteY5" fmla="*/ 265565 h 306000"/>
                      <a:gd name="connsiteX6" fmla="*/ 0 w 461711"/>
                      <a:gd name="connsiteY6" fmla="*/ 41006 h 306000"/>
                      <a:gd name="connsiteX7" fmla="*/ 71938 w 461711"/>
                      <a:gd name="connsiteY7" fmla="*/ 39101 h 306000"/>
                      <a:gd name="connsiteX8" fmla="*/ 71938 w 461711"/>
                      <a:gd name="connsiteY8" fmla="*/ 0 h 30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1711" h="306000">
                        <a:moveTo>
                          <a:pt x="71938" y="0"/>
                        </a:moveTo>
                        <a:lnTo>
                          <a:pt x="461711" y="0"/>
                        </a:lnTo>
                        <a:lnTo>
                          <a:pt x="461711" y="306000"/>
                        </a:lnTo>
                        <a:lnTo>
                          <a:pt x="71938" y="306000"/>
                        </a:lnTo>
                        <a:lnTo>
                          <a:pt x="71938" y="263660"/>
                        </a:lnTo>
                        <a:lnTo>
                          <a:pt x="0" y="265565"/>
                        </a:lnTo>
                        <a:lnTo>
                          <a:pt x="0" y="41006"/>
                        </a:lnTo>
                        <a:lnTo>
                          <a:pt x="71938" y="39101"/>
                        </a:lnTo>
                        <a:lnTo>
                          <a:pt x="71938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424" name="Gerader Verbinder 423">
                    <a:extLst>
                      <a:ext uri="{FF2B5EF4-FFF2-40B4-BE49-F238E27FC236}">
                        <a16:creationId xmlns:a16="http://schemas.microsoft.com/office/drawing/2014/main" id="{1EE87832-8CC2-3322-0AFB-7B81C0248B7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32651" y="1993760"/>
                    <a:ext cx="389773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Gerader Verbinder 424">
                    <a:extLst>
                      <a:ext uri="{FF2B5EF4-FFF2-40B4-BE49-F238E27FC236}">
                        <a16:creationId xmlns:a16="http://schemas.microsoft.com/office/drawing/2014/main" id="{D7701FBD-CBF5-AA44-A744-8FEFB223BE3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36089" y="2056426"/>
                    <a:ext cx="389773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Gerader Verbinder 425">
                    <a:extLst>
                      <a:ext uri="{FF2B5EF4-FFF2-40B4-BE49-F238E27FC236}">
                        <a16:creationId xmlns:a16="http://schemas.microsoft.com/office/drawing/2014/main" id="{40C3D2A5-6D56-8918-8E6D-1AFEC64CB4D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36089" y="2118553"/>
                    <a:ext cx="389773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2" name="Rechteck: obere Ecken abgerundet 421">
                  <a:extLst>
                    <a:ext uri="{FF2B5EF4-FFF2-40B4-BE49-F238E27FC236}">
                      <a16:creationId xmlns:a16="http://schemas.microsoft.com/office/drawing/2014/main" id="{4EE62F49-D0E0-B5B4-3912-78A3D249F779}"/>
                    </a:ext>
                  </a:extLst>
                </p:cNvPr>
                <p:cNvSpPr/>
                <p:nvPr/>
              </p:nvSpPr>
              <p:spPr>
                <a:xfrm>
                  <a:off x="8781009" y="281617"/>
                  <a:ext cx="352524" cy="108025"/>
                </a:xfrm>
                <a:prstGeom prst="round2Same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375" name="Gruppieren 374">
                <a:extLst>
                  <a:ext uri="{FF2B5EF4-FFF2-40B4-BE49-F238E27FC236}">
                    <a16:creationId xmlns:a16="http://schemas.microsoft.com/office/drawing/2014/main" id="{B0DE95E3-FBFE-FAD6-448B-6DD5396580F7}"/>
                  </a:ext>
                </a:extLst>
              </p:cNvPr>
              <p:cNvGrpSpPr/>
              <p:nvPr/>
            </p:nvGrpSpPr>
            <p:grpSpPr>
              <a:xfrm rot="5400000">
                <a:off x="6882788" y="1142914"/>
                <a:ext cx="1545517" cy="496912"/>
                <a:chOff x="1095099" y="256291"/>
                <a:chExt cx="2832116" cy="910575"/>
              </a:xfrm>
            </p:grpSpPr>
            <p:sp>
              <p:nvSpPr>
                <p:cNvPr id="415" name="Freihandform: Form 414">
                  <a:extLst>
                    <a:ext uri="{FF2B5EF4-FFF2-40B4-BE49-F238E27FC236}">
                      <a16:creationId xmlns:a16="http://schemas.microsoft.com/office/drawing/2014/main" id="{052FF9FA-8DEC-447F-1532-C8522D973000}"/>
                    </a:ext>
                  </a:extLst>
                </p:cNvPr>
                <p:cNvSpPr/>
                <p:nvPr/>
              </p:nvSpPr>
              <p:spPr>
                <a:xfrm>
                  <a:off x="1095099" y="256291"/>
                  <a:ext cx="2670428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16" name="Rechteck 415">
                  <a:extLst>
                    <a:ext uri="{FF2B5EF4-FFF2-40B4-BE49-F238E27FC236}">
                      <a16:creationId xmlns:a16="http://schemas.microsoft.com/office/drawing/2014/main" id="{89D65987-D9FD-0DB7-6567-E45C9FCC3232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17" name="Freihandform: Form 416">
                  <a:extLst>
                    <a:ext uri="{FF2B5EF4-FFF2-40B4-BE49-F238E27FC236}">
                      <a16:creationId xmlns:a16="http://schemas.microsoft.com/office/drawing/2014/main" id="{77C457AD-8FB8-3D62-226D-3EB9BFEBF1F4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376" name="Freihandform: Form 375">
                <a:extLst>
                  <a:ext uri="{FF2B5EF4-FFF2-40B4-BE49-F238E27FC236}">
                    <a16:creationId xmlns:a16="http://schemas.microsoft.com/office/drawing/2014/main" id="{47ABF610-5633-C5A4-92A4-67B800B454FA}"/>
                  </a:ext>
                </a:extLst>
              </p:cNvPr>
              <p:cNvSpPr/>
              <p:nvPr/>
            </p:nvSpPr>
            <p:spPr>
              <a:xfrm rot="5400000">
                <a:off x="6920502" y="1203872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377" name="Gruppieren 376">
                <a:extLst>
                  <a:ext uri="{FF2B5EF4-FFF2-40B4-BE49-F238E27FC236}">
                    <a16:creationId xmlns:a16="http://schemas.microsoft.com/office/drawing/2014/main" id="{A1671CF8-3ACA-AAD2-4996-354E24C41F89}"/>
                  </a:ext>
                </a:extLst>
              </p:cNvPr>
              <p:cNvGrpSpPr/>
              <p:nvPr/>
            </p:nvGrpSpPr>
            <p:grpSpPr>
              <a:xfrm rot="5400000">
                <a:off x="7225790" y="1607534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405" name="Gerader Verbinder 404">
                  <a:extLst>
                    <a:ext uri="{FF2B5EF4-FFF2-40B4-BE49-F238E27FC236}">
                      <a16:creationId xmlns:a16="http://schemas.microsoft.com/office/drawing/2014/main" id="{484D74FF-35C1-A676-6CB0-7364E96FDEDD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Gerader Verbinder 405">
                  <a:extLst>
                    <a:ext uri="{FF2B5EF4-FFF2-40B4-BE49-F238E27FC236}">
                      <a16:creationId xmlns:a16="http://schemas.microsoft.com/office/drawing/2014/main" id="{8CAF5DC9-62DD-C46C-D884-A68913D30CD8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>
                  <a:extLst>
                    <a:ext uri="{FF2B5EF4-FFF2-40B4-BE49-F238E27FC236}">
                      <a16:creationId xmlns:a16="http://schemas.microsoft.com/office/drawing/2014/main" id="{D46FED6B-B694-AE24-3F5C-42AB8C87175B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>
                  <a:extLst>
                    <a:ext uri="{FF2B5EF4-FFF2-40B4-BE49-F238E27FC236}">
                      <a16:creationId xmlns:a16="http://schemas.microsoft.com/office/drawing/2014/main" id="{18FD4AF4-B0CE-605F-DCA1-A458A58AB63D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>
                  <a:extLst>
                    <a:ext uri="{FF2B5EF4-FFF2-40B4-BE49-F238E27FC236}">
                      <a16:creationId xmlns:a16="http://schemas.microsoft.com/office/drawing/2014/main" id="{EBF9E679-F38B-CC77-5E47-C15427DE3E95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Gerader Verbinder 409">
                  <a:extLst>
                    <a:ext uri="{FF2B5EF4-FFF2-40B4-BE49-F238E27FC236}">
                      <a16:creationId xmlns:a16="http://schemas.microsoft.com/office/drawing/2014/main" id="{03D47C66-00BC-E13C-BB19-D23C30187640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>
                  <a:extLst>
                    <a:ext uri="{FF2B5EF4-FFF2-40B4-BE49-F238E27FC236}">
                      <a16:creationId xmlns:a16="http://schemas.microsoft.com/office/drawing/2014/main" id="{0F60C6AE-1F59-7FC3-E07B-5AB35E74A2D6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>
                  <a:extLst>
                    <a:ext uri="{FF2B5EF4-FFF2-40B4-BE49-F238E27FC236}">
                      <a16:creationId xmlns:a16="http://schemas.microsoft.com/office/drawing/2014/main" id="{4936E1F4-2338-E77F-F094-FC54B269467C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>
                  <a:extLst>
                    <a:ext uri="{FF2B5EF4-FFF2-40B4-BE49-F238E27FC236}">
                      <a16:creationId xmlns:a16="http://schemas.microsoft.com/office/drawing/2014/main" id="{08E6C70C-42EE-797A-4E75-3841DD8325A4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>
                  <a:extLst>
                    <a:ext uri="{FF2B5EF4-FFF2-40B4-BE49-F238E27FC236}">
                      <a16:creationId xmlns:a16="http://schemas.microsoft.com/office/drawing/2014/main" id="{CB6BD75B-C947-E0F1-C018-EDACAA03F0E2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" name="Gruppieren 377">
                <a:extLst>
                  <a:ext uri="{FF2B5EF4-FFF2-40B4-BE49-F238E27FC236}">
                    <a16:creationId xmlns:a16="http://schemas.microsoft.com/office/drawing/2014/main" id="{8234E540-7283-44D5-B236-DB912DAA5328}"/>
                  </a:ext>
                </a:extLst>
              </p:cNvPr>
              <p:cNvGrpSpPr/>
              <p:nvPr/>
            </p:nvGrpSpPr>
            <p:grpSpPr>
              <a:xfrm rot="5400000">
                <a:off x="7456317" y="2226761"/>
                <a:ext cx="384802" cy="246556"/>
                <a:chOff x="5585649" y="3162984"/>
                <a:chExt cx="423082" cy="271084"/>
              </a:xfrm>
            </p:grpSpPr>
            <p:sp>
              <p:nvSpPr>
                <p:cNvPr id="399" name="Rechteck 398">
                  <a:extLst>
                    <a:ext uri="{FF2B5EF4-FFF2-40B4-BE49-F238E27FC236}">
                      <a16:creationId xmlns:a16="http://schemas.microsoft.com/office/drawing/2014/main" id="{9A215D39-ABFA-756A-3160-1F56398E6E88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00" name="Rechteck 399">
                  <a:extLst>
                    <a:ext uri="{FF2B5EF4-FFF2-40B4-BE49-F238E27FC236}">
                      <a16:creationId xmlns:a16="http://schemas.microsoft.com/office/drawing/2014/main" id="{6BBC02B3-03D4-50BC-5ECF-AF52AD3E8015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01" name="Gerader Verbinder 400">
                  <a:extLst>
                    <a:ext uri="{FF2B5EF4-FFF2-40B4-BE49-F238E27FC236}">
                      <a16:creationId xmlns:a16="http://schemas.microsoft.com/office/drawing/2014/main" id="{F62742C2-C844-5020-682E-34957EF87D80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>
                  <a:extLst>
                    <a:ext uri="{FF2B5EF4-FFF2-40B4-BE49-F238E27FC236}">
                      <a16:creationId xmlns:a16="http://schemas.microsoft.com/office/drawing/2014/main" id="{3C319D36-00A0-0F58-0EF8-880A220B7A7C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Gerader Verbinder 402">
                  <a:extLst>
                    <a:ext uri="{FF2B5EF4-FFF2-40B4-BE49-F238E27FC236}">
                      <a16:creationId xmlns:a16="http://schemas.microsoft.com/office/drawing/2014/main" id="{F79C1F4F-A05F-5EFF-2F8B-17D57CB06CD1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>
                  <a:extLst>
                    <a:ext uri="{FF2B5EF4-FFF2-40B4-BE49-F238E27FC236}">
                      <a16:creationId xmlns:a16="http://schemas.microsoft.com/office/drawing/2014/main" id="{445F7531-1C51-D957-7DA4-7912CC9D81B0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" name="Ellipse 378">
                <a:extLst>
                  <a:ext uri="{FF2B5EF4-FFF2-40B4-BE49-F238E27FC236}">
                    <a16:creationId xmlns:a16="http://schemas.microsoft.com/office/drawing/2014/main" id="{C2DFF62B-42D8-FEF7-A1EF-B96898D71C47}"/>
                  </a:ext>
                </a:extLst>
              </p:cNvPr>
              <p:cNvSpPr/>
              <p:nvPr/>
            </p:nvSpPr>
            <p:spPr>
              <a:xfrm>
                <a:off x="6505736" y="2051977"/>
                <a:ext cx="613596" cy="61359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grpSp>
            <p:nvGrpSpPr>
              <p:cNvPr id="380" name="Gruppieren 379">
                <a:extLst>
                  <a:ext uri="{FF2B5EF4-FFF2-40B4-BE49-F238E27FC236}">
                    <a16:creationId xmlns:a16="http://schemas.microsoft.com/office/drawing/2014/main" id="{FE7E624D-A53B-0222-DD55-FA52F3D96E22}"/>
                  </a:ext>
                </a:extLst>
              </p:cNvPr>
              <p:cNvGrpSpPr/>
              <p:nvPr/>
            </p:nvGrpSpPr>
            <p:grpSpPr>
              <a:xfrm>
                <a:off x="7170311" y="3385552"/>
                <a:ext cx="954898" cy="2848593"/>
                <a:chOff x="7170311" y="3385552"/>
                <a:chExt cx="954898" cy="2848593"/>
              </a:xfrm>
            </p:grpSpPr>
            <p:sp>
              <p:nvSpPr>
                <p:cNvPr id="381" name="Freihandform: Form 380">
                  <a:extLst>
                    <a:ext uri="{FF2B5EF4-FFF2-40B4-BE49-F238E27FC236}">
                      <a16:creationId xmlns:a16="http://schemas.microsoft.com/office/drawing/2014/main" id="{7721E6C6-E268-8588-65D6-5E306DF1F3C4}"/>
                    </a:ext>
                  </a:extLst>
                </p:cNvPr>
                <p:cNvSpPr/>
                <p:nvPr/>
              </p:nvSpPr>
              <p:spPr>
                <a:xfrm rot="16200000">
                  <a:off x="6223463" y="4332400"/>
                  <a:ext cx="2848593" cy="954898"/>
                </a:xfrm>
                <a:custGeom>
                  <a:avLst/>
                  <a:gdLst>
                    <a:gd name="connsiteX0" fmla="*/ 0 w 3637810"/>
                    <a:gd name="connsiteY0" fmla="*/ 0 h 1219459"/>
                    <a:gd name="connsiteX1" fmla="*/ 107287 w 3637810"/>
                    <a:gd name="connsiteY1" fmla="*/ 0 h 1219459"/>
                    <a:gd name="connsiteX2" fmla="*/ 107287 w 3637810"/>
                    <a:gd name="connsiteY2" fmla="*/ 159728 h 1219459"/>
                    <a:gd name="connsiteX3" fmla="*/ 3493060 w 3637810"/>
                    <a:gd name="connsiteY3" fmla="*/ 159728 h 1219459"/>
                    <a:gd name="connsiteX4" fmla="*/ 3493060 w 3637810"/>
                    <a:gd name="connsiteY4" fmla="*/ 159730 h 1219459"/>
                    <a:gd name="connsiteX5" fmla="*/ 3637810 w 3637810"/>
                    <a:gd name="connsiteY5" fmla="*/ 472140 h 1219459"/>
                    <a:gd name="connsiteX6" fmla="*/ 3637810 w 3637810"/>
                    <a:gd name="connsiteY6" fmla="*/ 747320 h 1219459"/>
                    <a:gd name="connsiteX7" fmla="*/ 3493060 w 3637810"/>
                    <a:gd name="connsiteY7" fmla="*/ 1059730 h 1219459"/>
                    <a:gd name="connsiteX8" fmla="*/ 3493060 w 3637810"/>
                    <a:gd name="connsiteY8" fmla="*/ 1059729 h 1219459"/>
                    <a:gd name="connsiteX9" fmla="*/ 107287 w 3637810"/>
                    <a:gd name="connsiteY9" fmla="*/ 1059729 h 1219459"/>
                    <a:gd name="connsiteX10" fmla="*/ 107287 w 3637810"/>
                    <a:gd name="connsiteY10" fmla="*/ 1219459 h 1219459"/>
                    <a:gd name="connsiteX11" fmla="*/ 0 w 3637810"/>
                    <a:gd name="connsiteY11" fmla="*/ 1219459 h 121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7810" h="1219459">
                      <a:moveTo>
                        <a:pt x="0" y="0"/>
                      </a:moveTo>
                      <a:lnTo>
                        <a:pt x="107287" y="0"/>
                      </a:lnTo>
                      <a:lnTo>
                        <a:pt x="107287" y="159728"/>
                      </a:lnTo>
                      <a:lnTo>
                        <a:pt x="3493060" y="159728"/>
                      </a:lnTo>
                      <a:lnTo>
                        <a:pt x="3493060" y="159730"/>
                      </a:lnTo>
                      <a:lnTo>
                        <a:pt x="3637810" y="472140"/>
                      </a:lnTo>
                      <a:lnTo>
                        <a:pt x="3637810" y="747320"/>
                      </a:lnTo>
                      <a:lnTo>
                        <a:pt x="3493060" y="1059730"/>
                      </a:lnTo>
                      <a:lnTo>
                        <a:pt x="3493060" y="1059729"/>
                      </a:lnTo>
                      <a:lnTo>
                        <a:pt x="107287" y="1059729"/>
                      </a:lnTo>
                      <a:lnTo>
                        <a:pt x="107287" y="1219459"/>
                      </a:lnTo>
                      <a:lnTo>
                        <a:pt x="0" y="1219459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grpSp>
              <p:nvGrpSpPr>
                <p:cNvPr id="382" name="Gruppieren 381">
                  <a:extLst>
                    <a:ext uri="{FF2B5EF4-FFF2-40B4-BE49-F238E27FC236}">
                      <a16:creationId xmlns:a16="http://schemas.microsoft.com/office/drawing/2014/main" id="{E9BC6772-C43F-93DE-8062-4B23C7D3164A}"/>
                    </a:ext>
                  </a:extLst>
                </p:cNvPr>
                <p:cNvGrpSpPr/>
                <p:nvPr/>
              </p:nvGrpSpPr>
              <p:grpSpPr>
                <a:xfrm rot="16200000">
                  <a:off x="6864182" y="4731562"/>
                  <a:ext cx="1914322" cy="140241"/>
                  <a:chOff x="0" y="0"/>
                  <a:chExt cx="3224586" cy="236239"/>
                </a:xfrm>
              </p:grpSpPr>
              <p:cxnSp>
                <p:nvCxnSpPr>
                  <p:cNvPr id="383" name="Gerader Verbinder 382">
                    <a:extLst>
                      <a:ext uri="{FF2B5EF4-FFF2-40B4-BE49-F238E27FC236}">
                        <a16:creationId xmlns:a16="http://schemas.microsoft.com/office/drawing/2014/main" id="{DBFE9B9C-EA68-BAB0-6DF1-32BBBA37EE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Gerader Verbinder 383">
                    <a:extLst>
                      <a:ext uri="{FF2B5EF4-FFF2-40B4-BE49-F238E27FC236}">
                        <a16:creationId xmlns:a16="http://schemas.microsoft.com/office/drawing/2014/main" id="{69EFD42E-5FA7-15CF-A9AC-66B2294E3C4F}"/>
                      </a:ext>
                    </a:extLst>
                  </p:cNvPr>
                  <p:cNvCxnSpPr/>
                  <p:nvPr/>
                </p:nvCxnSpPr>
                <p:spPr>
                  <a:xfrm>
                    <a:off x="5862" y="234461"/>
                    <a:ext cx="3218724" cy="12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Gerader Verbinder 384">
                    <a:extLst>
                      <a:ext uri="{FF2B5EF4-FFF2-40B4-BE49-F238E27FC236}">
                        <a16:creationId xmlns:a16="http://schemas.microsoft.com/office/drawing/2014/main" id="{7CE802DB-E743-5C64-3D46-E32C744D14E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63062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Gerader Verbinder 385">
                    <a:extLst>
                      <a:ext uri="{FF2B5EF4-FFF2-40B4-BE49-F238E27FC236}">
                        <a16:creationId xmlns:a16="http://schemas.microsoft.com/office/drawing/2014/main" id="{913D25EA-FFCB-899F-2914-28448521F96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20262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Gerader Verbinder 386">
                    <a:extLst>
                      <a:ext uri="{FF2B5EF4-FFF2-40B4-BE49-F238E27FC236}">
                        <a16:creationId xmlns:a16="http://schemas.microsoft.com/office/drawing/2014/main" id="{A60797DB-26B7-A097-406D-E96FDC7B50D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83323" y="0"/>
                    <a:ext cx="0" cy="229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Gerader Verbinder 387">
                    <a:extLst>
                      <a:ext uri="{FF2B5EF4-FFF2-40B4-BE49-F238E27FC236}">
                        <a16:creationId xmlns:a16="http://schemas.microsoft.com/office/drawing/2014/main" id="{40BE856B-9E6E-3578-9AA3-B5E4C92587B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63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Gerader Verbinder 388">
                    <a:extLst>
                      <a:ext uri="{FF2B5EF4-FFF2-40B4-BE49-F238E27FC236}">
                        <a16:creationId xmlns:a16="http://schemas.microsoft.com/office/drawing/2014/main" id="{97CD0999-82CF-E39D-B7D5-2911FAA99F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03585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Gerader Verbinder 389">
                    <a:extLst>
                      <a:ext uri="{FF2B5EF4-FFF2-40B4-BE49-F238E27FC236}">
                        <a16:creationId xmlns:a16="http://schemas.microsoft.com/office/drawing/2014/main" id="{284254F8-CBC9-DEA7-CBE2-11BEFA2EC3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607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Gerader Verbinder 390">
                    <a:extLst>
                      <a:ext uri="{FF2B5EF4-FFF2-40B4-BE49-F238E27FC236}">
                        <a16:creationId xmlns:a16="http://schemas.microsoft.com/office/drawing/2014/main" id="{B3F1F9DD-0ACB-A9ED-4A58-C0A548CA632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23847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Gerader Verbinder 391">
                    <a:extLst>
                      <a:ext uri="{FF2B5EF4-FFF2-40B4-BE49-F238E27FC236}">
                        <a16:creationId xmlns:a16="http://schemas.microsoft.com/office/drawing/2014/main" id="{CF5D05DA-1E40-FACB-0EF2-835460590FD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44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Gerader Verbinder 392">
                    <a:extLst>
                      <a:ext uri="{FF2B5EF4-FFF2-40B4-BE49-F238E27FC236}">
                        <a16:creationId xmlns:a16="http://schemas.microsoft.com/office/drawing/2014/main" id="{3D3525E7-30D0-EACB-8CD1-122E3ACAAF4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16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Gerader Verbinder 393">
                    <a:extLst>
                      <a:ext uri="{FF2B5EF4-FFF2-40B4-BE49-F238E27FC236}">
                        <a16:creationId xmlns:a16="http://schemas.microsoft.com/office/drawing/2014/main" id="{78B945A3-855F-417F-9CF8-94D9FB52659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547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Gerader Verbinder 394">
                    <a:extLst>
                      <a:ext uri="{FF2B5EF4-FFF2-40B4-BE49-F238E27FC236}">
                        <a16:creationId xmlns:a16="http://schemas.microsoft.com/office/drawing/2014/main" id="{15F7B84B-FF8E-37E3-3949-B1036A26AC9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119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Gerader Verbinder 395">
                    <a:extLst>
                      <a:ext uri="{FF2B5EF4-FFF2-40B4-BE49-F238E27FC236}">
                        <a16:creationId xmlns:a16="http://schemas.microsoft.com/office/drawing/2014/main" id="{F735C540-C734-F760-DA68-C3CB2F3CA70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074985" y="117230"/>
                    <a:ext cx="0" cy="1143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Gerader Verbinder 396">
                    <a:extLst>
                      <a:ext uri="{FF2B5EF4-FFF2-40B4-BE49-F238E27FC236}">
                        <a16:creationId xmlns:a16="http://schemas.microsoft.com/office/drawing/2014/main" id="{AEAF0300-3301-4591-97D6-DD7D263E1F1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32185" y="111369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Gerader Verbinder 397">
                    <a:extLst>
                      <a:ext uri="{FF2B5EF4-FFF2-40B4-BE49-F238E27FC236}">
                        <a16:creationId xmlns:a16="http://schemas.microsoft.com/office/drawing/2014/main" id="{BFFFF020-1CB1-07E2-BE97-919888372B8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89385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21576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2976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Reaktionsgeschwindigkeit messen 2</a:t>
            </a:r>
          </a:p>
        </p:txBody>
      </p: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D772758C-3C62-4A36-B6C3-4E1F6C1EE7E8}"/>
              </a:ext>
            </a:extLst>
          </p:cNvPr>
          <p:cNvGrpSpPr/>
          <p:nvPr/>
        </p:nvGrpSpPr>
        <p:grpSpPr>
          <a:xfrm>
            <a:off x="2111003" y="807815"/>
            <a:ext cx="3989476" cy="5393589"/>
            <a:chOff x="2814669" y="-65914"/>
            <a:chExt cx="5319301" cy="7191452"/>
          </a:xfrm>
        </p:grpSpPr>
        <p:grpSp>
          <p:nvGrpSpPr>
            <p:cNvPr id="211" name="Gruppieren 210">
              <a:extLst>
                <a:ext uri="{FF2B5EF4-FFF2-40B4-BE49-F238E27FC236}">
                  <a16:creationId xmlns:a16="http://schemas.microsoft.com/office/drawing/2014/main" id="{3F99F09E-36A2-445A-B3F1-6789D7BFBFE9}"/>
                </a:ext>
              </a:extLst>
            </p:cNvPr>
            <p:cNvGrpSpPr/>
            <p:nvPr/>
          </p:nvGrpSpPr>
          <p:grpSpPr>
            <a:xfrm flipH="1" flipV="1">
              <a:off x="4045702" y="2302775"/>
              <a:ext cx="560601" cy="1004073"/>
              <a:chOff x="8630304" y="761997"/>
              <a:chExt cx="616370" cy="1103959"/>
            </a:xfrm>
          </p:grpSpPr>
          <p:sp>
            <p:nvSpPr>
              <p:cNvPr id="368" name="Freihandform 84">
                <a:extLst>
                  <a:ext uri="{FF2B5EF4-FFF2-40B4-BE49-F238E27FC236}">
                    <a16:creationId xmlns:a16="http://schemas.microsoft.com/office/drawing/2014/main" id="{1910E51A-475B-4314-A44B-1BB7DF5E1928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9" name="Freihandform 85">
                <a:extLst>
                  <a:ext uri="{FF2B5EF4-FFF2-40B4-BE49-F238E27FC236}">
                    <a16:creationId xmlns:a16="http://schemas.microsoft.com/office/drawing/2014/main" id="{82ADB752-2E0E-44A5-A6E7-AA00226A6BB8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0" name="Ellipse 369">
                <a:extLst>
                  <a:ext uri="{FF2B5EF4-FFF2-40B4-BE49-F238E27FC236}">
                    <a16:creationId xmlns:a16="http://schemas.microsoft.com/office/drawing/2014/main" id="{72436E6B-41B7-4063-9A97-3C4E88175FD4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1" name="Freihandform 87">
                <a:extLst>
                  <a:ext uri="{FF2B5EF4-FFF2-40B4-BE49-F238E27FC236}">
                    <a16:creationId xmlns:a16="http://schemas.microsoft.com/office/drawing/2014/main" id="{48B61E36-7C9B-471A-BBCD-D1227A040F44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72" name="Gerader Verbinder 371">
                <a:extLst>
                  <a:ext uri="{FF2B5EF4-FFF2-40B4-BE49-F238E27FC236}">
                    <a16:creationId xmlns:a16="http://schemas.microsoft.com/office/drawing/2014/main" id="{DB297B51-327D-4602-AD67-1A434F778F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r Verbinder 372">
                <a:extLst>
                  <a:ext uri="{FF2B5EF4-FFF2-40B4-BE49-F238E27FC236}">
                    <a16:creationId xmlns:a16="http://schemas.microsoft.com/office/drawing/2014/main" id="{3CB5A244-7DE8-4DCD-968F-279336FCA3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>
                <a:extLst>
                  <a:ext uri="{FF2B5EF4-FFF2-40B4-BE49-F238E27FC236}">
                    <a16:creationId xmlns:a16="http://schemas.microsoft.com/office/drawing/2014/main" id="{8AEA8070-179B-4478-8DC0-BBE52D17E4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8A3D5DE0-D6C1-4D8A-8177-FA0675E48D8C}"/>
                </a:ext>
              </a:extLst>
            </p:cNvPr>
            <p:cNvGrpSpPr/>
            <p:nvPr/>
          </p:nvGrpSpPr>
          <p:grpSpPr>
            <a:xfrm flipV="1">
              <a:off x="3922472" y="2616336"/>
              <a:ext cx="383912" cy="551799"/>
              <a:chOff x="8776455" y="923732"/>
              <a:chExt cx="422104" cy="606692"/>
            </a:xfrm>
          </p:grpSpPr>
          <p:sp>
            <p:nvSpPr>
              <p:cNvPr id="366" name="Freihandform: Form 365">
                <a:extLst>
                  <a:ext uri="{FF2B5EF4-FFF2-40B4-BE49-F238E27FC236}">
                    <a16:creationId xmlns:a16="http://schemas.microsoft.com/office/drawing/2014/main" id="{0784ACA6-2C86-4EBA-938A-3689EB0F6FD5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67" name="Ellipse 366">
                <a:extLst>
                  <a:ext uri="{FF2B5EF4-FFF2-40B4-BE49-F238E27FC236}">
                    <a16:creationId xmlns:a16="http://schemas.microsoft.com/office/drawing/2014/main" id="{7AD96E91-DD4E-418A-B27C-6D6C81A68687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16F4025B-3F63-4271-AD54-40B81B6C591C}"/>
                </a:ext>
              </a:extLst>
            </p:cNvPr>
            <p:cNvGrpSpPr/>
            <p:nvPr/>
          </p:nvGrpSpPr>
          <p:grpSpPr>
            <a:xfrm rot="16200000">
              <a:off x="4006375" y="3237259"/>
              <a:ext cx="384802" cy="246556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785BFFAE-E82F-45BE-A263-5AAFE9722E7A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84A8F810-CF71-494C-B887-D637D72CC4A5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45AA1F19-17DA-40CE-A35F-C306FB916B7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51ABE18D-8515-4905-8B43-BF0B745C58F5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D68A90AB-D7ED-456C-90A3-7CB3B31DDF55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959225CE-D93B-4B68-B8A2-134038528BE3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68EF7B25-B6F8-4EF0-9E1B-8C7487A61374}"/>
                </a:ext>
              </a:extLst>
            </p:cNvPr>
            <p:cNvGrpSpPr/>
            <p:nvPr/>
          </p:nvGrpSpPr>
          <p:grpSpPr>
            <a:xfrm rot="16200000">
              <a:off x="2650666" y="4714534"/>
              <a:ext cx="3081494" cy="954145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5B14C560-98A6-40A1-B332-2A9729A0288A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8AACE223-91FB-4483-B0A2-CE4739A48AB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E38DDB7A-DBF0-4FB8-83D0-CF0A489E5A4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E8326562-22E0-4ED5-A242-9F028D14B90B}"/>
                </a:ext>
              </a:extLst>
            </p:cNvPr>
            <p:cNvSpPr/>
            <p:nvPr/>
          </p:nvSpPr>
          <p:spPr>
            <a:xfrm rot="16200000">
              <a:off x="2766703" y="4518920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C2F3A042-EDB5-4F39-83DE-43C1BE7ECA4C}"/>
                </a:ext>
              </a:extLst>
            </p:cNvPr>
            <p:cNvGrpSpPr/>
            <p:nvPr/>
          </p:nvGrpSpPr>
          <p:grpSpPr>
            <a:xfrm rot="16200000">
              <a:off x="3408398" y="4903104"/>
              <a:ext cx="1914323" cy="14024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0BCFDDD4-DC2E-4ADD-B259-48A70DA5E2EE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9786D505-F97C-490A-95F0-5A92AF625E1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B3389107-1442-446D-8A8D-4101EBF6873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016814E3-11D0-4C52-8C5B-B0654DFECAD9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835194E0-3C6C-4DF2-885E-3BFE9D93A62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C2CFE832-79CE-4B32-8DE9-2503B3594CC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9BE1F63F-F2C7-4398-9DFF-EC8225C926BE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F6B7B530-F19D-43CF-904D-5E9CE4328705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D2C6CF9B-CD88-402A-A467-FB7CA2B17A37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3231A78F-31B3-44E7-90F3-819BCBA5702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B29FB7B9-7F65-4CB8-BC44-F321964CF37B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769BE30A-F48C-412E-9750-9CAEAE0C9E6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EB3D55BA-F517-4D2D-BE70-FB5DE2A7554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E9D7F395-69A1-4C6B-B7E2-CE5CA5FC1D3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95338783-2EEC-4BAA-8D49-D6AD6D2B1396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6E07BDC1-9496-4353-915A-BC6BF60BBE3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535236ED-B770-4AF6-B858-AC3F22F0C960}"/>
                </a:ext>
              </a:extLst>
            </p:cNvPr>
            <p:cNvSpPr/>
            <p:nvPr/>
          </p:nvSpPr>
          <p:spPr>
            <a:xfrm rot="5400000">
              <a:off x="4170892" y="1699082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5E8DAEB-1B22-4D02-B97E-98F61C187476}"/>
                </a:ext>
              </a:extLst>
            </p:cNvPr>
            <p:cNvSpPr/>
            <p:nvPr/>
          </p:nvSpPr>
          <p:spPr>
            <a:xfrm rot="5400000">
              <a:off x="3972786" y="1456465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0CE41200-841C-4DA9-BF06-5BA3BC417685}"/>
                </a:ext>
              </a:extLst>
            </p:cNvPr>
            <p:cNvGrpSpPr/>
            <p:nvPr/>
          </p:nvGrpSpPr>
          <p:grpSpPr>
            <a:xfrm rot="5400000">
              <a:off x="3423685" y="458390"/>
              <a:ext cx="1545520" cy="496912"/>
              <a:chOff x="1095096" y="256294"/>
              <a:chExt cx="2832119" cy="910575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303DAC92-B325-47D9-8EDE-E1C29A09B257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A53AACC7-D142-4DD3-88CD-3F778E12FEF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5B6679B9-A1E7-4E13-83C4-29CC9140F39A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8A77D444-1D3E-4E28-BDE1-794A771C80B4}"/>
                </a:ext>
              </a:extLst>
            </p:cNvPr>
            <p:cNvSpPr/>
            <p:nvPr/>
          </p:nvSpPr>
          <p:spPr>
            <a:xfrm rot="5400000">
              <a:off x="3469796" y="910233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27A1182C-000A-40CE-B8A9-8E7BB0DEF8A1}"/>
                </a:ext>
              </a:extLst>
            </p:cNvPr>
            <p:cNvGrpSpPr/>
            <p:nvPr/>
          </p:nvGrpSpPr>
          <p:grpSpPr>
            <a:xfrm rot="5400000">
              <a:off x="3767811" y="1272219"/>
              <a:ext cx="761780" cy="97735"/>
              <a:chOff x="4831309" y="2945763"/>
              <a:chExt cx="1841232" cy="236226"/>
            </a:xfrm>
          </p:grpSpPr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B118C969-3BE6-4C0E-8262-503E3B8226E8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98B8DF1F-4805-4127-9DE1-6E09A6E6D319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EF6B85FB-13F0-4383-B972-BE4E9F3D913F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r Verbinder 330">
                <a:extLst>
                  <a:ext uri="{FF2B5EF4-FFF2-40B4-BE49-F238E27FC236}">
                    <a16:creationId xmlns:a16="http://schemas.microsoft.com/office/drawing/2014/main" id="{197210CF-C94D-4F66-9BBF-4E103C67955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F2B35B59-B482-4F74-A837-4F8F8A23C5B4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0C4FD8AB-0FDF-4C27-BAD4-86E3A9DCC5E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423EA2DA-0FA9-4D14-B036-C2A0C6A4F51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AC201651-C00E-4A06-90AA-5C5BFA96ECE8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8E7ACF0E-6414-41C1-9A77-CA7A3A6EA122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744FF77C-E043-4EEB-B803-69ADE99D122F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D4D09D4C-2588-4CF5-B3B0-CEBB709EDD64}"/>
                </a:ext>
              </a:extLst>
            </p:cNvPr>
            <p:cNvGrpSpPr/>
            <p:nvPr/>
          </p:nvGrpSpPr>
          <p:grpSpPr>
            <a:xfrm rot="5400000">
              <a:off x="4007578" y="1938451"/>
              <a:ext cx="384802" cy="246556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C93BAA94-75BC-4768-9D59-F5D8CE33A367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9CE4A1E4-05E8-4215-8810-3E90B75C9CC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DCE3CA38-5406-4FC7-817A-D22184D08C00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1BE23A51-B7CB-4849-BD1E-758036DCE568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BA6EDF2E-861D-4F02-BF03-FED5004CE94C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5E1D8578-4F5A-41D8-8A83-49B38EBB5333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52C4110A-46A7-4638-91B2-83F094BBB2CB}"/>
                </a:ext>
              </a:extLst>
            </p:cNvPr>
            <p:cNvGrpSpPr/>
            <p:nvPr/>
          </p:nvGrpSpPr>
          <p:grpSpPr>
            <a:xfrm>
              <a:off x="4045702" y="2090206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6E63DA08-59B8-4DB3-A896-D771F782A483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319" name="Rechteck 318">
                  <a:extLst>
                    <a:ext uri="{FF2B5EF4-FFF2-40B4-BE49-F238E27FC236}">
                      <a16:creationId xmlns:a16="http://schemas.microsoft.com/office/drawing/2014/main" id="{CDB3D727-60BF-455B-8271-9F0D33760999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0" name="Rechteck 319">
                  <a:extLst>
                    <a:ext uri="{FF2B5EF4-FFF2-40B4-BE49-F238E27FC236}">
                      <a16:creationId xmlns:a16="http://schemas.microsoft.com/office/drawing/2014/main" id="{819DD293-7FC8-4F2B-A49F-AE17DAC6DD25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1" name="Rechteck 320">
                  <a:extLst>
                    <a:ext uri="{FF2B5EF4-FFF2-40B4-BE49-F238E27FC236}">
                      <a16:creationId xmlns:a16="http://schemas.microsoft.com/office/drawing/2014/main" id="{DDDBBECF-FEA4-44E3-88FE-81717015A6AF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311" name="Gerader Verbinder 310">
                <a:extLst>
                  <a:ext uri="{FF2B5EF4-FFF2-40B4-BE49-F238E27FC236}">
                    <a16:creationId xmlns:a16="http://schemas.microsoft.com/office/drawing/2014/main" id="{BFBCFA04-8138-4F1F-A3D7-1098C19ED206}"/>
                  </a:ext>
                </a:extLst>
              </p:cNvPr>
              <p:cNvCxnSpPr>
                <a:cxnSpLocks/>
                <a:stCxn id="319" idx="2"/>
                <a:endCxn id="319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EE4E20D3-6C7F-48B7-A508-9EE8E7E2A48E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904F268B-6557-4C58-8D6F-419FE33F62FF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53AD53FD-3018-44EE-A2BE-C1C37553E923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DA399987-9F66-44F0-8A02-D0564910B356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ACECA9D3-3DB0-4265-8EF5-BA8082CA9973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BC080162-B50D-4F57-B5EE-B64503957EAD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D8F4AA36-CAE4-4A8F-A013-EF6943084F24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E542501F-1337-4BBB-82F0-6AF7F8FD1CE8}"/>
                </a:ext>
              </a:extLst>
            </p:cNvPr>
            <p:cNvGrpSpPr/>
            <p:nvPr/>
          </p:nvGrpSpPr>
          <p:grpSpPr>
            <a:xfrm flipH="1" flipV="1">
              <a:off x="7510249" y="2317757"/>
              <a:ext cx="560601" cy="1004073"/>
              <a:chOff x="8630304" y="761997"/>
              <a:chExt cx="616370" cy="1103959"/>
            </a:xfrm>
          </p:grpSpPr>
          <p:sp>
            <p:nvSpPr>
              <p:cNvPr id="303" name="Freihandform 84">
                <a:extLst>
                  <a:ext uri="{FF2B5EF4-FFF2-40B4-BE49-F238E27FC236}">
                    <a16:creationId xmlns:a16="http://schemas.microsoft.com/office/drawing/2014/main" id="{C75AADA5-008B-42DE-B15F-DBAA66EBDBDD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4" name="Freihandform 85">
                <a:extLst>
                  <a:ext uri="{FF2B5EF4-FFF2-40B4-BE49-F238E27FC236}">
                    <a16:creationId xmlns:a16="http://schemas.microsoft.com/office/drawing/2014/main" id="{CA04B237-7AD0-4F11-9EC5-A77C8C2EA699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5" name="Ellipse 304">
                <a:extLst>
                  <a:ext uri="{FF2B5EF4-FFF2-40B4-BE49-F238E27FC236}">
                    <a16:creationId xmlns:a16="http://schemas.microsoft.com/office/drawing/2014/main" id="{ECB85422-D958-4DA5-80E0-32BD18BCCAC5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6" name="Freihandform 87">
                <a:extLst>
                  <a:ext uri="{FF2B5EF4-FFF2-40B4-BE49-F238E27FC236}">
                    <a16:creationId xmlns:a16="http://schemas.microsoft.com/office/drawing/2014/main" id="{4B0A724F-D17C-4588-AE75-01A5E1DEB11A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B36DBF8E-ADFC-48B3-AF34-A049E7757D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1B1E79D1-7C9E-42B1-BEC4-2403A83F92B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B5D6B524-AD1B-4DE6-BC15-D79D819A8BE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uppieren 224">
              <a:extLst>
                <a:ext uri="{FF2B5EF4-FFF2-40B4-BE49-F238E27FC236}">
                  <a16:creationId xmlns:a16="http://schemas.microsoft.com/office/drawing/2014/main" id="{E8A03BFB-051D-407D-80AE-D24BCC864AE3}"/>
                </a:ext>
              </a:extLst>
            </p:cNvPr>
            <p:cNvGrpSpPr/>
            <p:nvPr/>
          </p:nvGrpSpPr>
          <p:grpSpPr>
            <a:xfrm rot="2700000" flipV="1">
              <a:off x="7420079" y="2578050"/>
              <a:ext cx="383912" cy="551799"/>
              <a:chOff x="8776455" y="923732"/>
              <a:chExt cx="422104" cy="606692"/>
            </a:xfrm>
          </p:grpSpPr>
          <p:sp>
            <p:nvSpPr>
              <p:cNvPr id="301" name="Freihandform: Form 300">
                <a:extLst>
                  <a:ext uri="{FF2B5EF4-FFF2-40B4-BE49-F238E27FC236}">
                    <a16:creationId xmlns:a16="http://schemas.microsoft.com/office/drawing/2014/main" id="{5F49E6DE-9B6D-4EDE-BE16-09296DFAB2D2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02" name="Ellipse 301">
                <a:extLst>
                  <a:ext uri="{FF2B5EF4-FFF2-40B4-BE49-F238E27FC236}">
                    <a16:creationId xmlns:a16="http://schemas.microsoft.com/office/drawing/2014/main" id="{284F9B59-6A6B-43B1-8744-1C9D848B0A49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26" name="Gruppieren 225">
              <a:extLst>
                <a:ext uri="{FF2B5EF4-FFF2-40B4-BE49-F238E27FC236}">
                  <a16:creationId xmlns:a16="http://schemas.microsoft.com/office/drawing/2014/main" id="{A5EBA175-65E6-472A-929A-A7ACF37B5BEF}"/>
                </a:ext>
              </a:extLst>
            </p:cNvPr>
            <p:cNvGrpSpPr/>
            <p:nvPr/>
          </p:nvGrpSpPr>
          <p:grpSpPr>
            <a:xfrm rot="16200000">
              <a:off x="7470922" y="3252241"/>
              <a:ext cx="384802" cy="246556"/>
              <a:chOff x="5226137" y="4505364"/>
              <a:chExt cx="423082" cy="271084"/>
            </a:xfrm>
          </p:grpSpPr>
          <p:sp>
            <p:nvSpPr>
              <p:cNvPr id="295" name="Rechteck 294">
                <a:extLst>
                  <a:ext uri="{FF2B5EF4-FFF2-40B4-BE49-F238E27FC236}">
                    <a16:creationId xmlns:a16="http://schemas.microsoft.com/office/drawing/2014/main" id="{1DC214FB-3873-4BDB-A1B5-4659CA6F6FB6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6" name="Rechteck 295">
                <a:extLst>
                  <a:ext uri="{FF2B5EF4-FFF2-40B4-BE49-F238E27FC236}">
                    <a16:creationId xmlns:a16="http://schemas.microsoft.com/office/drawing/2014/main" id="{ECC04F75-DBE0-41F1-B579-DF5BF8777D01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97" name="Gerader Verbinder 296">
                <a:extLst>
                  <a:ext uri="{FF2B5EF4-FFF2-40B4-BE49-F238E27FC236}">
                    <a16:creationId xmlns:a16="http://schemas.microsoft.com/office/drawing/2014/main" id="{9DC8F2CB-90E8-4FF1-B0DD-4AB7DDA8C44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Gerader Verbinder 297">
                <a:extLst>
                  <a:ext uri="{FF2B5EF4-FFF2-40B4-BE49-F238E27FC236}">
                    <a16:creationId xmlns:a16="http://schemas.microsoft.com/office/drawing/2014/main" id="{546B87C8-E879-4886-A5EB-71F560CE1FA0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Gerader Verbinder 298">
                <a:extLst>
                  <a:ext uri="{FF2B5EF4-FFF2-40B4-BE49-F238E27FC236}">
                    <a16:creationId xmlns:a16="http://schemas.microsoft.com/office/drawing/2014/main" id="{DC9F1675-9CA4-4806-8000-60501C40E78E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r Verbinder 299">
                <a:extLst>
                  <a:ext uri="{FF2B5EF4-FFF2-40B4-BE49-F238E27FC236}">
                    <a16:creationId xmlns:a16="http://schemas.microsoft.com/office/drawing/2014/main" id="{FF061853-971C-48E5-B776-B4E090A6EBC3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DC5C05B-73BB-493D-BD9E-FCC00D8ED7B2}"/>
                </a:ext>
              </a:extLst>
            </p:cNvPr>
            <p:cNvSpPr/>
            <p:nvPr/>
          </p:nvSpPr>
          <p:spPr>
            <a:xfrm rot="16200000">
              <a:off x="7215280" y="3865861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9989EE2A-16BA-4A27-B29E-4FD87CDB200E}"/>
                </a:ext>
              </a:extLst>
            </p:cNvPr>
            <p:cNvGrpSpPr/>
            <p:nvPr/>
          </p:nvGrpSpPr>
          <p:grpSpPr>
            <a:xfrm rot="16200000">
              <a:off x="6115430" y="5107718"/>
              <a:ext cx="3081496" cy="954144"/>
              <a:chOff x="400809" y="3347811"/>
              <a:chExt cx="3935240" cy="1218496"/>
            </a:xfrm>
          </p:grpSpPr>
          <p:sp>
            <p:nvSpPr>
              <p:cNvPr id="292" name="Freihandform: Form 291">
                <a:extLst>
                  <a:ext uri="{FF2B5EF4-FFF2-40B4-BE49-F238E27FC236}">
                    <a16:creationId xmlns:a16="http://schemas.microsoft.com/office/drawing/2014/main" id="{CCD4200D-A34E-407E-8C29-948AD3E74FA9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3" name="Rechteck 292">
                <a:extLst>
                  <a:ext uri="{FF2B5EF4-FFF2-40B4-BE49-F238E27FC236}">
                    <a16:creationId xmlns:a16="http://schemas.microsoft.com/office/drawing/2014/main" id="{D007D843-9785-44B2-A402-A9D7E989C5E4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4" name="Freihandform: Form 293">
                <a:extLst>
                  <a:ext uri="{FF2B5EF4-FFF2-40B4-BE49-F238E27FC236}">
                    <a16:creationId xmlns:a16="http://schemas.microsoft.com/office/drawing/2014/main" id="{E26E4330-2AFA-477C-A966-7F006A0346A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A7A6237D-2D4C-4B57-8306-174D9C9A28ED}"/>
                </a:ext>
              </a:extLst>
            </p:cNvPr>
            <p:cNvSpPr/>
            <p:nvPr/>
          </p:nvSpPr>
          <p:spPr>
            <a:xfrm rot="16200000">
              <a:off x="6232224" y="4518921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30" name="Gruppieren 229">
              <a:extLst>
                <a:ext uri="{FF2B5EF4-FFF2-40B4-BE49-F238E27FC236}">
                  <a16:creationId xmlns:a16="http://schemas.microsoft.com/office/drawing/2014/main" id="{6E4E54CE-B79A-4C15-8294-3A3F247789A2}"/>
                </a:ext>
              </a:extLst>
            </p:cNvPr>
            <p:cNvGrpSpPr/>
            <p:nvPr/>
          </p:nvGrpSpPr>
          <p:grpSpPr>
            <a:xfrm rot="16200000">
              <a:off x="6872943" y="4918083"/>
              <a:ext cx="1914322" cy="140241"/>
              <a:chOff x="0" y="0"/>
              <a:chExt cx="3224586" cy="236239"/>
            </a:xfrm>
          </p:grpSpPr>
          <p:cxnSp>
            <p:nvCxnSpPr>
              <p:cNvPr id="276" name="Gerader Verbinder 275">
                <a:extLst>
                  <a:ext uri="{FF2B5EF4-FFF2-40B4-BE49-F238E27FC236}">
                    <a16:creationId xmlns:a16="http://schemas.microsoft.com/office/drawing/2014/main" id="{5C373060-D451-4FF6-AFA5-F5D7DD27BE33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r Verbinder 276">
                <a:extLst>
                  <a:ext uri="{FF2B5EF4-FFF2-40B4-BE49-F238E27FC236}">
                    <a16:creationId xmlns:a16="http://schemas.microsoft.com/office/drawing/2014/main" id="{C2DE066A-6AD7-4262-83BA-2E0B40466C15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Gerader Verbinder 277">
                <a:extLst>
                  <a:ext uri="{FF2B5EF4-FFF2-40B4-BE49-F238E27FC236}">
                    <a16:creationId xmlns:a16="http://schemas.microsoft.com/office/drawing/2014/main" id="{5A076772-50BF-4AA5-B94A-647B25047D4C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r Verbinder 278">
                <a:extLst>
                  <a:ext uri="{FF2B5EF4-FFF2-40B4-BE49-F238E27FC236}">
                    <a16:creationId xmlns:a16="http://schemas.microsoft.com/office/drawing/2014/main" id="{75140070-D929-47FC-AE18-3E2A1B3AFBFD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r Verbinder 279">
                <a:extLst>
                  <a:ext uri="{FF2B5EF4-FFF2-40B4-BE49-F238E27FC236}">
                    <a16:creationId xmlns:a16="http://schemas.microsoft.com/office/drawing/2014/main" id="{6394185F-30A6-45D3-915C-4AABE6796A26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r Verbinder 280">
                <a:extLst>
                  <a:ext uri="{FF2B5EF4-FFF2-40B4-BE49-F238E27FC236}">
                    <a16:creationId xmlns:a16="http://schemas.microsoft.com/office/drawing/2014/main" id="{A11CCE44-EF5A-4996-B87C-35B93535A3FC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r Verbinder 281">
                <a:extLst>
                  <a:ext uri="{FF2B5EF4-FFF2-40B4-BE49-F238E27FC236}">
                    <a16:creationId xmlns:a16="http://schemas.microsoft.com/office/drawing/2014/main" id="{EB97D074-26EE-4B4F-98D3-8A64D94FD242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Gerader Verbinder 282">
                <a:extLst>
                  <a:ext uri="{FF2B5EF4-FFF2-40B4-BE49-F238E27FC236}">
                    <a16:creationId xmlns:a16="http://schemas.microsoft.com/office/drawing/2014/main" id="{1DA03094-4C10-429D-97E9-E8D735635540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>
                <a:extLst>
                  <a:ext uri="{FF2B5EF4-FFF2-40B4-BE49-F238E27FC236}">
                    <a16:creationId xmlns:a16="http://schemas.microsoft.com/office/drawing/2014/main" id="{0384B8DD-E37A-489E-99B5-FA49C9363363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r Verbinder 284">
                <a:extLst>
                  <a:ext uri="{FF2B5EF4-FFF2-40B4-BE49-F238E27FC236}">
                    <a16:creationId xmlns:a16="http://schemas.microsoft.com/office/drawing/2014/main" id="{1992486D-FF02-4A90-889B-7EBB0B368D76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Gerader Verbinder 285">
                <a:extLst>
                  <a:ext uri="{FF2B5EF4-FFF2-40B4-BE49-F238E27FC236}">
                    <a16:creationId xmlns:a16="http://schemas.microsoft.com/office/drawing/2014/main" id="{EDC459FA-6893-40F5-9197-DD84BA3A824D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Gerader Verbinder 286">
                <a:extLst>
                  <a:ext uri="{FF2B5EF4-FFF2-40B4-BE49-F238E27FC236}">
                    <a16:creationId xmlns:a16="http://schemas.microsoft.com/office/drawing/2014/main" id="{199C9875-BCFA-42A1-A372-B325BE591895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Gerader Verbinder 287">
                <a:extLst>
                  <a:ext uri="{FF2B5EF4-FFF2-40B4-BE49-F238E27FC236}">
                    <a16:creationId xmlns:a16="http://schemas.microsoft.com/office/drawing/2014/main" id="{9293455F-AC31-40B5-8A94-531ED4875F9F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Gerader Verbinder 288">
                <a:extLst>
                  <a:ext uri="{FF2B5EF4-FFF2-40B4-BE49-F238E27FC236}">
                    <a16:creationId xmlns:a16="http://schemas.microsoft.com/office/drawing/2014/main" id="{3B8CAFFB-5717-4F7C-A3B9-F06B545CBE38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Gerader Verbinder 289">
                <a:extLst>
                  <a:ext uri="{FF2B5EF4-FFF2-40B4-BE49-F238E27FC236}">
                    <a16:creationId xmlns:a16="http://schemas.microsoft.com/office/drawing/2014/main" id="{EF5998A9-B1FB-406B-8A10-5444A6DBE64F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Gerader Verbinder 290">
                <a:extLst>
                  <a:ext uri="{FF2B5EF4-FFF2-40B4-BE49-F238E27FC236}">
                    <a16:creationId xmlns:a16="http://schemas.microsoft.com/office/drawing/2014/main" id="{B0E8F669-C65E-48F9-81E2-A0C714F5D26A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uppieren 230">
              <a:extLst>
                <a:ext uri="{FF2B5EF4-FFF2-40B4-BE49-F238E27FC236}">
                  <a16:creationId xmlns:a16="http://schemas.microsoft.com/office/drawing/2014/main" id="{501F6CE1-F3B4-4D05-9CCA-3BB03BB5B9C3}"/>
                </a:ext>
              </a:extLst>
            </p:cNvPr>
            <p:cNvGrpSpPr/>
            <p:nvPr/>
          </p:nvGrpSpPr>
          <p:grpSpPr>
            <a:xfrm rot="5400000">
              <a:off x="6889356" y="822581"/>
              <a:ext cx="1545517" cy="496912"/>
              <a:chOff x="1095099" y="256291"/>
              <a:chExt cx="2832116" cy="910575"/>
            </a:xfrm>
          </p:grpSpPr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89C92286-B205-4AB4-A683-40230D9AD3C9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4" name="Rechteck 273">
                <a:extLst>
                  <a:ext uri="{FF2B5EF4-FFF2-40B4-BE49-F238E27FC236}">
                    <a16:creationId xmlns:a16="http://schemas.microsoft.com/office/drawing/2014/main" id="{53ADD6F8-7E39-4A83-8372-F1DDB66DA40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25695479-8E2D-4B6F-9C82-B0C42D73DA91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00A2B900-92E5-4F2E-B9A2-3D6D92E294B0}"/>
                </a:ext>
              </a:extLst>
            </p:cNvPr>
            <p:cNvSpPr/>
            <p:nvPr/>
          </p:nvSpPr>
          <p:spPr>
            <a:xfrm rot="5400000">
              <a:off x="6927070" y="883539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33" name="Gruppieren 232">
              <a:extLst>
                <a:ext uri="{FF2B5EF4-FFF2-40B4-BE49-F238E27FC236}">
                  <a16:creationId xmlns:a16="http://schemas.microsoft.com/office/drawing/2014/main" id="{DC0D3C62-8F44-48DE-B0DB-F97C8AC74B0E}"/>
                </a:ext>
              </a:extLst>
            </p:cNvPr>
            <p:cNvGrpSpPr/>
            <p:nvPr/>
          </p:nvGrpSpPr>
          <p:grpSpPr>
            <a:xfrm rot="5400000">
              <a:off x="7232358" y="1287201"/>
              <a:ext cx="761780" cy="97735"/>
              <a:chOff x="4831309" y="2945763"/>
              <a:chExt cx="1841232" cy="236226"/>
            </a:xfrm>
          </p:grpSpPr>
          <p:cxnSp>
            <p:nvCxnSpPr>
              <p:cNvPr id="263" name="Gerader Verbinder 262">
                <a:extLst>
                  <a:ext uri="{FF2B5EF4-FFF2-40B4-BE49-F238E27FC236}">
                    <a16:creationId xmlns:a16="http://schemas.microsoft.com/office/drawing/2014/main" id="{7B160CEC-3D45-4548-BC50-481783B560D9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>
                <a:extLst>
                  <a:ext uri="{FF2B5EF4-FFF2-40B4-BE49-F238E27FC236}">
                    <a16:creationId xmlns:a16="http://schemas.microsoft.com/office/drawing/2014/main" id="{1E7F0B46-C614-431D-812A-DC013C3BFEE6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64">
                <a:extLst>
                  <a:ext uri="{FF2B5EF4-FFF2-40B4-BE49-F238E27FC236}">
                    <a16:creationId xmlns:a16="http://schemas.microsoft.com/office/drawing/2014/main" id="{70186C28-5BD0-4CCC-8780-C90DD1D5119E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679196E3-8F44-4A6F-B298-3D5A9DFDACBF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r Verbinder 266">
                <a:extLst>
                  <a:ext uri="{FF2B5EF4-FFF2-40B4-BE49-F238E27FC236}">
                    <a16:creationId xmlns:a16="http://schemas.microsoft.com/office/drawing/2014/main" id="{E598A82C-EAB6-4D82-B5C6-9852E80266C6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F271F7A9-B861-42BE-B88E-1A90C7069E37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>
                <a:extLst>
                  <a:ext uri="{FF2B5EF4-FFF2-40B4-BE49-F238E27FC236}">
                    <a16:creationId xmlns:a16="http://schemas.microsoft.com/office/drawing/2014/main" id="{C703D9E6-5565-4599-8275-CB394FD03EBB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r Verbinder 269">
                <a:extLst>
                  <a:ext uri="{FF2B5EF4-FFF2-40B4-BE49-F238E27FC236}">
                    <a16:creationId xmlns:a16="http://schemas.microsoft.com/office/drawing/2014/main" id="{15966060-9741-4F7C-9C0A-F7C5AE1E13A0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>
                <a:extLst>
                  <a:ext uri="{FF2B5EF4-FFF2-40B4-BE49-F238E27FC236}">
                    <a16:creationId xmlns:a16="http://schemas.microsoft.com/office/drawing/2014/main" id="{A50B3439-F384-48B3-9C2F-F9E11CCD4057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A7532CF7-E9F3-4441-A194-DEC1197E8835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D6603410-8D0F-483C-AD67-E5E3E58CB942}"/>
                </a:ext>
              </a:extLst>
            </p:cNvPr>
            <p:cNvGrpSpPr/>
            <p:nvPr/>
          </p:nvGrpSpPr>
          <p:grpSpPr>
            <a:xfrm rot="5400000">
              <a:off x="7472125" y="1953433"/>
              <a:ext cx="384802" cy="246556"/>
              <a:chOff x="5585649" y="3162984"/>
              <a:chExt cx="423082" cy="271084"/>
            </a:xfrm>
          </p:grpSpPr>
          <p:sp>
            <p:nvSpPr>
              <p:cNvPr id="257" name="Rechteck 256">
                <a:extLst>
                  <a:ext uri="{FF2B5EF4-FFF2-40B4-BE49-F238E27FC236}">
                    <a16:creationId xmlns:a16="http://schemas.microsoft.com/office/drawing/2014/main" id="{6C3161D9-D3EE-42AE-A38E-571BB4B6D1A8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37C255D3-F1A3-4ECC-9FF3-074F4E40755D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42BD0303-9820-4950-9AE6-B11557AA650E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94C09443-F3B0-4A4E-A4F7-FB53FD64C73D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CD96BD31-33A7-4722-94C7-AE857471D345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F351434A-C5B6-47FF-B16C-3147E5C0B631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uppieren 234">
              <a:extLst>
                <a:ext uri="{FF2B5EF4-FFF2-40B4-BE49-F238E27FC236}">
                  <a16:creationId xmlns:a16="http://schemas.microsoft.com/office/drawing/2014/main" id="{47A80C71-EFCE-4DA8-BE8F-CC96E14CC833}"/>
                </a:ext>
              </a:extLst>
            </p:cNvPr>
            <p:cNvGrpSpPr/>
            <p:nvPr/>
          </p:nvGrpSpPr>
          <p:grpSpPr>
            <a:xfrm>
              <a:off x="7510249" y="2105188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245" name="Gruppieren 244">
                <a:extLst>
                  <a:ext uri="{FF2B5EF4-FFF2-40B4-BE49-F238E27FC236}">
                    <a16:creationId xmlns:a16="http://schemas.microsoft.com/office/drawing/2014/main" id="{3FB41813-4704-47E1-BC5D-2938431F4000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254" name="Rechteck 253">
                  <a:extLst>
                    <a:ext uri="{FF2B5EF4-FFF2-40B4-BE49-F238E27FC236}">
                      <a16:creationId xmlns:a16="http://schemas.microsoft.com/office/drawing/2014/main" id="{05EB5655-3B00-41B6-9BE5-3EF4998EFD64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5" name="Rechteck 254">
                  <a:extLst>
                    <a:ext uri="{FF2B5EF4-FFF2-40B4-BE49-F238E27FC236}">
                      <a16:creationId xmlns:a16="http://schemas.microsoft.com/office/drawing/2014/main" id="{FE9CF6D0-BDD0-47E2-A4BC-D18929BC4D93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6" name="Rechteck 255">
                  <a:extLst>
                    <a:ext uri="{FF2B5EF4-FFF2-40B4-BE49-F238E27FC236}">
                      <a16:creationId xmlns:a16="http://schemas.microsoft.com/office/drawing/2014/main" id="{F445971B-06A2-4BB4-9B15-1C6B46CC84B2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246" name="Gerader Verbinder 245">
                <a:extLst>
                  <a:ext uri="{FF2B5EF4-FFF2-40B4-BE49-F238E27FC236}">
                    <a16:creationId xmlns:a16="http://schemas.microsoft.com/office/drawing/2014/main" id="{3818BD8C-291D-4439-AB5A-D1D64C31217E}"/>
                  </a:ext>
                </a:extLst>
              </p:cNvPr>
              <p:cNvCxnSpPr>
                <a:cxnSpLocks/>
                <a:stCxn id="254" idx="2"/>
                <a:endCxn id="254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2969856F-C5A4-4239-8834-A11ACCBD288F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BBC3CF7C-BF53-4B3F-BEEE-7ACCF8F96C73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27351DBE-440F-4526-85F2-98386DBF64E6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9D8BC7AB-958D-43DB-B65F-35917761F7C5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FF9E57C5-C063-45E9-835D-0EC84FB299A0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>
                <a:extLst>
                  <a:ext uri="{FF2B5EF4-FFF2-40B4-BE49-F238E27FC236}">
                    <a16:creationId xmlns:a16="http://schemas.microsoft.com/office/drawing/2014/main" id="{2D753E9D-2C2C-4E7F-8507-D3FBDC7C4DC3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32E05356-60F2-435D-91DF-557F4B7E47E9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36" name="Gerader Verbinder 235">
              <a:extLst>
                <a:ext uri="{FF2B5EF4-FFF2-40B4-BE49-F238E27FC236}">
                  <a16:creationId xmlns:a16="http://schemas.microsoft.com/office/drawing/2014/main" id="{4C966052-0FC2-4497-AB95-0614658489E5}"/>
                </a:ext>
              </a:extLst>
            </p:cNvPr>
            <p:cNvCxnSpPr>
              <a:cxnSpLocks/>
            </p:cNvCxnSpPr>
            <p:nvPr/>
          </p:nvCxnSpPr>
          <p:spPr>
            <a:xfrm>
              <a:off x="6008387" y="719195"/>
              <a:ext cx="0" cy="546918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Pfeil: nach unten 236">
              <a:extLst>
                <a:ext uri="{FF2B5EF4-FFF2-40B4-BE49-F238E27FC236}">
                  <a16:creationId xmlns:a16="http://schemas.microsoft.com/office/drawing/2014/main" id="{EBE80259-4245-4254-9F3F-FF689A708468}"/>
                </a:ext>
              </a:extLst>
            </p:cNvPr>
            <p:cNvSpPr/>
            <p:nvPr/>
          </p:nvSpPr>
          <p:spPr>
            <a:xfrm rot="10800000" flipV="1">
              <a:off x="3520839" y="728786"/>
              <a:ext cx="390525" cy="105076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D362EB9E-4E4B-468A-87AD-FB69BC3DB3E5}"/>
                </a:ext>
              </a:extLst>
            </p:cNvPr>
            <p:cNvSpPr/>
            <p:nvPr/>
          </p:nvSpPr>
          <p:spPr>
            <a:xfrm>
              <a:off x="2814669" y="2041108"/>
              <a:ext cx="613596" cy="613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D4918344-E0C2-4B87-8F8A-044303A20816}"/>
                </a:ext>
              </a:extLst>
            </p:cNvPr>
            <p:cNvSpPr/>
            <p:nvPr/>
          </p:nvSpPr>
          <p:spPr>
            <a:xfrm>
              <a:off x="6505736" y="2051977"/>
              <a:ext cx="613596" cy="613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0" name="Gewitterblitz 239">
              <a:extLst>
                <a:ext uri="{FF2B5EF4-FFF2-40B4-BE49-F238E27FC236}">
                  <a16:creationId xmlns:a16="http://schemas.microsoft.com/office/drawing/2014/main" id="{007ED57F-DA2C-45B3-874D-E76D8CFB703A}"/>
                </a:ext>
              </a:extLst>
            </p:cNvPr>
            <p:cNvSpPr/>
            <p:nvPr/>
          </p:nvSpPr>
          <p:spPr>
            <a:xfrm>
              <a:off x="4035146" y="3566362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41" name="Gewitterblitz 240">
              <a:extLst>
                <a:ext uri="{FF2B5EF4-FFF2-40B4-BE49-F238E27FC236}">
                  <a16:creationId xmlns:a16="http://schemas.microsoft.com/office/drawing/2014/main" id="{CB2F773C-BC10-4007-AA77-186D10820AC6}"/>
                </a:ext>
              </a:extLst>
            </p:cNvPr>
            <p:cNvSpPr/>
            <p:nvPr/>
          </p:nvSpPr>
          <p:spPr>
            <a:xfrm>
              <a:off x="7331102" y="3927534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F670E268-9D85-4345-A015-58A8B88EE41A}"/>
                </a:ext>
              </a:extLst>
            </p:cNvPr>
            <p:cNvSpPr/>
            <p:nvPr/>
          </p:nvSpPr>
          <p:spPr>
            <a:xfrm>
              <a:off x="7477221" y="377342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74E0A729-7B41-47A3-BB80-DBAFC1100AC7}"/>
                </a:ext>
              </a:extLst>
            </p:cNvPr>
            <p:cNvSpPr/>
            <p:nvPr/>
          </p:nvSpPr>
          <p:spPr>
            <a:xfrm>
              <a:off x="7629621" y="379519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512E2A8C-75CF-46A2-AC0C-A0F43078DEBC}"/>
                </a:ext>
              </a:extLst>
            </p:cNvPr>
            <p:cNvSpPr/>
            <p:nvPr/>
          </p:nvSpPr>
          <p:spPr>
            <a:xfrm>
              <a:off x="7782021" y="386050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75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B5D3-FA9B-9104-7526-4DFE8485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DC5E0C7D-A404-4A69-F20E-A60568B7596C}"/>
              </a:ext>
            </a:extLst>
          </p:cNvPr>
          <p:cNvSpPr/>
          <p:nvPr/>
        </p:nvSpPr>
        <p:spPr>
          <a:xfrm>
            <a:off x="-4208" y="123266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5DEA6F28-3905-AF5F-EB12-552561C790EF}"/>
              </a:ext>
            </a:extLst>
          </p:cNvPr>
          <p:cNvSpPr txBox="1"/>
          <p:nvPr/>
        </p:nvSpPr>
        <p:spPr>
          <a:xfrm>
            <a:off x="0" y="164476"/>
            <a:ext cx="1567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Farbstoffsynthese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F5DBC91-B27D-BE7F-333E-24D87EFBDEE4}"/>
              </a:ext>
            </a:extLst>
          </p:cNvPr>
          <p:cNvGrpSpPr/>
          <p:nvPr/>
        </p:nvGrpSpPr>
        <p:grpSpPr>
          <a:xfrm>
            <a:off x="992496" y="582283"/>
            <a:ext cx="1390336" cy="6067594"/>
            <a:chOff x="992496" y="582283"/>
            <a:chExt cx="1390336" cy="606759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F442AF3-3F3F-2CAA-E95C-354C61FF8AF4}"/>
                </a:ext>
              </a:extLst>
            </p:cNvPr>
            <p:cNvSpPr/>
            <p:nvPr/>
          </p:nvSpPr>
          <p:spPr>
            <a:xfrm rot="5400000">
              <a:off x="1881201" y="4132507"/>
              <a:ext cx="273095" cy="52017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1" name="Gruppieren 210">
              <a:extLst>
                <a:ext uri="{FF2B5EF4-FFF2-40B4-BE49-F238E27FC236}">
                  <a16:creationId xmlns:a16="http://schemas.microsoft.com/office/drawing/2014/main" id="{BF7719D0-1C69-9195-BE74-942A40FAA44C}"/>
                </a:ext>
              </a:extLst>
            </p:cNvPr>
            <p:cNvGrpSpPr/>
            <p:nvPr/>
          </p:nvGrpSpPr>
          <p:grpSpPr>
            <a:xfrm flipH="1" flipV="1">
              <a:off x="1915771" y="3191685"/>
              <a:ext cx="420451" cy="753055"/>
              <a:chOff x="8630304" y="761997"/>
              <a:chExt cx="616370" cy="1103959"/>
            </a:xfrm>
          </p:grpSpPr>
          <p:sp>
            <p:nvSpPr>
              <p:cNvPr id="368" name="Freihandform 84">
                <a:extLst>
                  <a:ext uri="{FF2B5EF4-FFF2-40B4-BE49-F238E27FC236}">
                    <a16:creationId xmlns:a16="http://schemas.microsoft.com/office/drawing/2014/main" id="{52DFA176-C0C5-8308-AA84-EFC3076216D8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9" name="Freihandform 85">
                <a:extLst>
                  <a:ext uri="{FF2B5EF4-FFF2-40B4-BE49-F238E27FC236}">
                    <a16:creationId xmlns:a16="http://schemas.microsoft.com/office/drawing/2014/main" id="{15698AF3-AE34-DE10-1DBD-11F27AECF8DE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0" name="Ellipse 369">
                <a:extLst>
                  <a:ext uri="{FF2B5EF4-FFF2-40B4-BE49-F238E27FC236}">
                    <a16:creationId xmlns:a16="http://schemas.microsoft.com/office/drawing/2014/main" id="{41B117FD-0E62-8A2C-3435-BC2B2A62DB79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1" name="Freihandform 87">
                <a:extLst>
                  <a:ext uri="{FF2B5EF4-FFF2-40B4-BE49-F238E27FC236}">
                    <a16:creationId xmlns:a16="http://schemas.microsoft.com/office/drawing/2014/main" id="{447B132F-922F-288B-EC55-0C3FEFC8B84D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72" name="Gerader Verbinder 371">
                <a:extLst>
                  <a:ext uri="{FF2B5EF4-FFF2-40B4-BE49-F238E27FC236}">
                    <a16:creationId xmlns:a16="http://schemas.microsoft.com/office/drawing/2014/main" id="{722476E9-5F6C-E1CF-EF39-94D844EE120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r Verbinder 372">
                <a:extLst>
                  <a:ext uri="{FF2B5EF4-FFF2-40B4-BE49-F238E27FC236}">
                    <a16:creationId xmlns:a16="http://schemas.microsoft.com/office/drawing/2014/main" id="{DED74C72-3E7F-BD5C-086B-B406FA49BCF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>
                <a:extLst>
                  <a:ext uri="{FF2B5EF4-FFF2-40B4-BE49-F238E27FC236}">
                    <a16:creationId xmlns:a16="http://schemas.microsoft.com/office/drawing/2014/main" id="{A82113B7-7E6C-C3B4-669B-98B3F7FFED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DB593F2C-A248-CB15-70DD-9E5CD462EFB9}"/>
                </a:ext>
              </a:extLst>
            </p:cNvPr>
            <p:cNvGrpSpPr/>
            <p:nvPr/>
          </p:nvGrpSpPr>
          <p:grpSpPr>
            <a:xfrm flipV="1">
              <a:off x="1823348" y="3426856"/>
              <a:ext cx="287934" cy="413849"/>
              <a:chOff x="8776455" y="923732"/>
              <a:chExt cx="422104" cy="606692"/>
            </a:xfrm>
          </p:grpSpPr>
          <p:sp>
            <p:nvSpPr>
              <p:cNvPr id="366" name="Freihandform: Form 365">
                <a:extLst>
                  <a:ext uri="{FF2B5EF4-FFF2-40B4-BE49-F238E27FC236}">
                    <a16:creationId xmlns:a16="http://schemas.microsoft.com/office/drawing/2014/main" id="{214317E4-343E-5373-775C-07FBCFD4E3E8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67" name="Ellipse 366">
                <a:extLst>
                  <a:ext uri="{FF2B5EF4-FFF2-40B4-BE49-F238E27FC236}">
                    <a16:creationId xmlns:a16="http://schemas.microsoft.com/office/drawing/2014/main" id="{DA9B017D-904E-832F-4E96-13E40A0882A2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06719404-B509-3803-19B7-07170964EC54}"/>
                </a:ext>
              </a:extLst>
            </p:cNvPr>
            <p:cNvGrpSpPr/>
            <p:nvPr/>
          </p:nvGrpSpPr>
          <p:grpSpPr>
            <a:xfrm rot="16200000">
              <a:off x="1886276" y="3892548"/>
              <a:ext cx="288602" cy="184917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5EDE7E57-A8FF-33A5-214B-947849091BCB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C1588666-1AA3-D007-83A7-B255A3590DCE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7B81355E-807D-7F9F-C2DF-91559C8E2F91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556F194D-7261-866B-657E-51287B883E94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55810209-728F-F0C4-79C3-98DDF73A1CBE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D9AD11D9-6DCD-5940-09FD-792580C69EA4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3B8701E8-DC74-5C02-722A-3EBA54C26D2B}"/>
                </a:ext>
              </a:extLst>
            </p:cNvPr>
            <p:cNvGrpSpPr/>
            <p:nvPr/>
          </p:nvGrpSpPr>
          <p:grpSpPr>
            <a:xfrm rot="16200000">
              <a:off x="869467" y="5136512"/>
              <a:ext cx="2311121" cy="715609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A39F4CEE-0802-009A-9DB9-AABF1FD7DA57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C30D9DAD-513C-5ECF-4594-C0B50286719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29EB3635-0EE0-B7DD-5B6E-5FA3BEF365A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CB6395FE-3D5C-20DB-87FB-100B704F322B}"/>
                </a:ext>
              </a:extLst>
            </p:cNvPr>
            <p:cNvSpPr/>
            <p:nvPr/>
          </p:nvSpPr>
          <p:spPr>
            <a:xfrm rot="16200000">
              <a:off x="956522" y="4853793"/>
              <a:ext cx="2136446" cy="716174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A726BDEF-C614-E4C5-AE90-DB7EFC606B62}"/>
                </a:ext>
              </a:extLst>
            </p:cNvPr>
            <p:cNvGrpSpPr/>
            <p:nvPr/>
          </p:nvGrpSpPr>
          <p:grpSpPr>
            <a:xfrm rot="16200000">
              <a:off x="1437793" y="5141931"/>
              <a:ext cx="1435742" cy="10518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28BD781A-2638-8545-3043-964D8730AFC9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3BE3649E-6CBD-06E0-B177-B9A05C99C98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37FC775B-6FC2-BFC6-F4E7-B8E1561B313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E3BCAACD-8E87-B3C1-A468-24F4C51EE1AB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138ECF99-F1D0-2069-BE37-FD317C8D9D6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7B662133-5482-E5E6-18E1-D6F8E43E1B8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B044452B-71D0-1621-8935-8F6E79D543FB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CF3F989A-55B6-99AD-ABDD-01E0058083C2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C278DCA7-A798-D13A-08C9-5A056A4113F4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96E74466-FDB3-A494-5350-E576DE84FA00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36BF1798-9A16-7DC7-DE3D-10F15E7EE00E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E9E72F79-289F-8828-5627-E3B6A35BC88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AA2B4C9D-CDAD-1DD9-58AE-3CD0149553F5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136FB5A3-1778-D428-EABE-412734C3630B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EEC82613-0C3A-50CF-1179-D61C846C2A2C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C1AC7BB1-BF5A-3B23-0D54-3F8F6C4A15D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FBB2FBBC-4982-FF7F-87A1-4BB2E6FA5F99}"/>
                </a:ext>
              </a:extLst>
            </p:cNvPr>
            <p:cNvGrpSpPr/>
            <p:nvPr/>
          </p:nvGrpSpPr>
          <p:grpSpPr>
            <a:xfrm rot="5400000">
              <a:off x="1887178" y="2918442"/>
              <a:ext cx="288602" cy="184917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DF29ABC0-76CA-635B-209E-85BFFFC5949D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EF79D35C-3806-9587-309C-0C7977CA24A1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727AE82E-E338-532B-30AF-2159FF765884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15183910-BBC4-2E00-D023-A555BC9E8E6B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BBC25417-0578-A038-F5B0-7158DC60FDAD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9905FFCA-9DA1-416D-2EA1-9D335DA4DB3E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3B9A8EDB-F4D9-22DE-CAA3-6EA14804A10A}"/>
                </a:ext>
              </a:extLst>
            </p:cNvPr>
            <p:cNvGrpSpPr/>
            <p:nvPr/>
          </p:nvGrpSpPr>
          <p:grpSpPr>
            <a:xfrm>
              <a:off x="1915771" y="3032258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B79E250E-5CD6-0202-42C9-2E97C1D87D95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319" name="Rechteck 318">
                  <a:extLst>
                    <a:ext uri="{FF2B5EF4-FFF2-40B4-BE49-F238E27FC236}">
                      <a16:creationId xmlns:a16="http://schemas.microsoft.com/office/drawing/2014/main" id="{3DF07F07-222E-24A5-919E-5E67FB090D30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0" name="Rechteck 319">
                  <a:extLst>
                    <a:ext uri="{FF2B5EF4-FFF2-40B4-BE49-F238E27FC236}">
                      <a16:creationId xmlns:a16="http://schemas.microsoft.com/office/drawing/2014/main" id="{69658CF1-DD1A-383F-D966-FE6DCA6A687C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1" name="Rechteck 320">
                  <a:extLst>
                    <a:ext uri="{FF2B5EF4-FFF2-40B4-BE49-F238E27FC236}">
                      <a16:creationId xmlns:a16="http://schemas.microsoft.com/office/drawing/2014/main" id="{25A462B6-3E09-EDA5-7865-F9BCEC7C1E4D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311" name="Gerader Verbinder 310">
                <a:extLst>
                  <a:ext uri="{FF2B5EF4-FFF2-40B4-BE49-F238E27FC236}">
                    <a16:creationId xmlns:a16="http://schemas.microsoft.com/office/drawing/2014/main" id="{A3AE7DD5-F1F9-C3A5-4B28-B92A7B20B22E}"/>
                  </a:ext>
                </a:extLst>
              </p:cNvPr>
              <p:cNvCxnSpPr>
                <a:cxnSpLocks/>
                <a:stCxn id="319" idx="2"/>
                <a:endCxn id="319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991488DA-6746-4F82-E197-12C22163F18B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70A1B823-46F4-75ED-06F9-4BD01A5A33AB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26E0D06F-A472-0912-8A34-90920305E585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2370083F-60AE-A666-F56C-60CA1B4DBF09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FD3E0501-8882-8B7C-1AAC-01677135BCB0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5140AC30-83DA-71B3-F697-45EC8941EA54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2BE84305-5792-7656-D4CD-3BDD9FD82320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7" name="Pfeil: nach unten 236">
              <a:extLst>
                <a:ext uri="{FF2B5EF4-FFF2-40B4-BE49-F238E27FC236}">
                  <a16:creationId xmlns:a16="http://schemas.microsoft.com/office/drawing/2014/main" id="{87FE1B0C-5401-E517-E147-719BB32B0973}"/>
                </a:ext>
              </a:extLst>
            </p:cNvPr>
            <p:cNvSpPr/>
            <p:nvPr/>
          </p:nvSpPr>
          <p:spPr>
            <a:xfrm rot="10800000" flipV="1">
              <a:off x="1522124" y="2011193"/>
              <a:ext cx="292894" cy="7880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EF653E48-A586-6DC0-2719-88D158A2FFDD}"/>
                </a:ext>
              </a:extLst>
            </p:cNvPr>
            <p:cNvSpPr/>
            <p:nvPr/>
          </p:nvSpPr>
          <p:spPr>
            <a:xfrm>
              <a:off x="992496" y="2995435"/>
              <a:ext cx="460197" cy="4601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5B3D11B-22F1-32BA-EAEF-403C55F8AF66}"/>
                </a:ext>
              </a:extLst>
            </p:cNvPr>
            <p:cNvSpPr/>
            <p:nvPr/>
          </p:nvSpPr>
          <p:spPr>
            <a:xfrm rot="5400000">
              <a:off x="1887988" y="2650945"/>
              <a:ext cx="273095" cy="11471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D8C09AD7-0BED-2981-5A88-3056006A83BE}"/>
                </a:ext>
              </a:extLst>
            </p:cNvPr>
            <p:cNvSpPr/>
            <p:nvPr/>
          </p:nvSpPr>
          <p:spPr>
            <a:xfrm rot="5400000">
              <a:off x="1200980" y="1225801"/>
              <a:ext cx="1644455" cy="357419"/>
            </a:xfrm>
            <a:custGeom>
              <a:avLst/>
              <a:gdLst>
                <a:gd name="connsiteX0" fmla="*/ 0 w 2649250"/>
                <a:gd name="connsiteY0" fmla="*/ 0 h 476558"/>
                <a:gd name="connsiteX1" fmla="*/ 98898 w 2649250"/>
                <a:gd name="connsiteY1" fmla="*/ 0 h 476558"/>
                <a:gd name="connsiteX2" fmla="*/ 98898 w 2649250"/>
                <a:gd name="connsiteY2" fmla="*/ 149544 h 476558"/>
                <a:gd name="connsiteX3" fmla="*/ 2649250 w 2649250"/>
                <a:gd name="connsiteY3" fmla="*/ 149544 h 476558"/>
                <a:gd name="connsiteX4" fmla="*/ 2649250 w 2649250"/>
                <a:gd name="connsiteY4" fmla="*/ 319944 h 476558"/>
                <a:gd name="connsiteX5" fmla="*/ 98898 w 2649250"/>
                <a:gd name="connsiteY5" fmla="*/ 319944 h 476558"/>
                <a:gd name="connsiteX6" fmla="*/ 98898 w 2649250"/>
                <a:gd name="connsiteY6" fmla="*/ 476558 h 476558"/>
                <a:gd name="connsiteX7" fmla="*/ 0 w 2649250"/>
                <a:gd name="connsiteY7" fmla="*/ 476558 h 4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250" h="476558">
                  <a:moveTo>
                    <a:pt x="0" y="0"/>
                  </a:moveTo>
                  <a:lnTo>
                    <a:pt x="98898" y="0"/>
                  </a:lnTo>
                  <a:lnTo>
                    <a:pt x="98898" y="149544"/>
                  </a:lnTo>
                  <a:lnTo>
                    <a:pt x="2649250" y="149544"/>
                  </a:lnTo>
                  <a:lnTo>
                    <a:pt x="2649250" y="319944"/>
                  </a:lnTo>
                  <a:lnTo>
                    <a:pt x="98898" y="319944"/>
                  </a:lnTo>
                  <a:lnTo>
                    <a:pt x="98898" y="476558"/>
                  </a:lnTo>
                  <a:lnTo>
                    <a:pt x="0" y="476558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B3F2C25-005E-6999-A997-384EA84E5A34}"/>
                </a:ext>
              </a:extLst>
            </p:cNvPr>
            <p:cNvGrpSpPr/>
            <p:nvPr/>
          </p:nvGrpSpPr>
          <p:grpSpPr>
            <a:xfrm rot="5400000">
              <a:off x="1194999" y="2059798"/>
              <a:ext cx="1662563" cy="357419"/>
              <a:chOff x="4893419" y="3561762"/>
              <a:chExt cx="2678422" cy="476558"/>
            </a:xfrm>
          </p:grpSpPr>
          <p:sp>
            <p:nvSpPr>
              <p:cNvPr id="6" name="Freihandform: Form 5">
                <a:extLst>
                  <a:ext uri="{FF2B5EF4-FFF2-40B4-BE49-F238E27FC236}">
                    <a16:creationId xmlns:a16="http://schemas.microsoft.com/office/drawing/2014/main" id="{DEE8015D-177C-2BE8-497F-C70F5D6E4A2A}"/>
                  </a:ext>
                </a:extLst>
              </p:cNvPr>
              <p:cNvSpPr/>
              <p:nvPr/>
            </p:nvSpPr>
            <p:spPr>
              <a:xfrm>
                <a:off x="4893419" y="3561762"/>
                <a:ext cx="2678422" cy="476558"/>
              </a:xfrm>
              <a:custGeom>
                <a:avLst/>
                <a:gdLst>
                  <a:gd name="connsiteX0" fmla="*/ 0 w 2678422"/>
                  <a:gd name="connsiteY0" fmla="*/ 0 h 476558"/>
                  <a:gd name="connsiteX1" fmla="*/ 98898 w 2678422"/>
                  <a:gd name="connsiteY1" fmla="*/ 0 h 476558"/>
                  <a:gd name="connsiteX2" fmla="*/ 98898 w 2678422"/>
                  <a:gd name="connsiteY2" fmla="*/ 117316 h 476558"/>
                  <a:gd name="connsiteX3" fmla="*/ 311508 w 2678422"/>
                  <a:gd name="connsiteY3" fmla="*/ 117316 h 476558"/>
                  <a:gd name="connsiteX4" fmla="*/ 311508 w 2678422"/>
                  <a:gd name="connsiteY4" fmla="*/ 117317 h 476558"/>
                  <a:gd name="connsiteX5" fmla="*/ 2339954 w 2678422"/>
                  <a:gd name="connsiteY5" fmla="*/ 117317 h 476558"/>
                  <a:gd name="connsiteX6" fmla="*/ 2339954 w 2678422"/>
                  <a:gd name="connsiteY6" fmla="*/ 184304 h 476558"/>
                  <a:gd name="connsiteX7" fmla="*/ 2678422 w 2678422"/>
                  <a:gd name="connsiteY7" fmla="*/ 184304 h 476558"/>
                  <a:gd name="connsiteX8" fmla="*/ 2678422 w 2678422"/>
                  <a:gd name="connsiteY8" fmla="*/ 292254 h 476558"/>
                  <a:gd name="connsiteX9" fmla="*/ 2339954 w 2678422"/>
                  <a:gd name="connsiteY9" fmla="*/ 292254 h 476558"/>
                  <a:gd name="connsiteX10" fmla="*/ 2339954 w 2678422"/>
                  <a:gd name="connsiteY10" fmla="*/ 359242 h 476558"/>
                  <a:gd name="connsiteX11" fmla="*/ 98898 w 2678422"/>
                  <a:gd name="connsiteY11" fmla="*/ 359242 h 476558"/>
                  <a:gd name="connsiteX12" fmla="*/ 98898 w 2678422"/>
                  <a:gd name="connsiteY12" fmla="*/ 476558 h 476558"/>
                  <a:gd name="connsiteX13" fmla="*/ 0 w 2678422"/>
                  <a:gd name="connsiteY13" fmla="*/ 476558 h 47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8422" h="476558">
                    <a:moveTo>
                      <a:pt x="0" y="0"/>
                    </a:moveTo>
                    <a:lnTo>
                      <a:pt x="98898" y="0"/>
                    </a:lnTo>
                    <a:lnTo>
                      <a:pt x="98898" y="117316"/>
                    </a:lnTo>
                    <a:lnTo>
                      <a:pt x="311508" y="117316"/>
                    </a:lnTo>
                    <a:lnTo>
                      <a:pt x="311508" y="117317"/>
                    </a:lnTo>
                    <a:lnTo>
                      <a:pt x="2339954" y="117317"/>
                    </a:lnTo>
                    <a:lnTo>
                      <a:pt x="2339954" y="184304"/>
                    </a:lnTo>
                    <a:lnTo>
                      <a:pt x="2678422" y="184304"/>
                    </a:lnTo>
                    <a:lnTo>
                      <a:pt x="2678422" y="292254"/>
                    </a:lnTo>
                    <a:lnTo>
                      <a:pt x="2339954" y="292254"/>
                    </a:lnTo>
                    <a:lnTo>
                      <a:pt x="2339954" y="359242"/>
                    </a:lnTo>
                    <a:lnTo>
                      <a:pt x="98898" y="359242"/>
                    </a:lnTo>
                    <a:lnTo>
                      <a:pt x="98898" y="476558"/>
                    </a:lnTo>
                    <a:lnTo>
                      <a:pt x="0" y="476558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B2F830B7-0C0A-E3DF-D631-EA1223454F14}"/>
                  </a:ext>
                </a:extLst>
              </p:cNvPr>
              <p:cNvCxnSpPr/>
              <p:nvPr/>
            </p:nvCxnSpPr>
            <p:spPr>
              <a:xfrm>
                <a:off x="5414489" y="3679137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A2FDFE75-C859-1D8C-997A-357236EA5E74}"/>
                  </a:ext>
                </a:extLst>
              </p:cNvPr>
              <p:cNvCxnSpPr/>
              <p:nvPr/>
            </p:nvCxnSpPr>
            <p:spPr>
              <a:xfrm>
                <a:off x="5591496" y="3679136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>
                <a:extLst>
                  <a:ext uri="{FF2B5EF4-FFF2-40B4-BE49-F238E27FC236}">
                    <a16:creationId xmlns:a16="http://schemas.microsoft.com/office/drawing/2014/main" id="{AA893EBC-E3E6-5953-68F5-17E640490810}"/>
                  </a:ext>
                </a:extLst>
              </p:cNvPr>
              <p:cNvCxnSpPr/>
              <p:nvPr/>
            </p:nvCxnSpPr>
            <p:spPr>
              <a:xfrm>
                <a:off x="5768503" y="3679134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r Verbinder 9">
                <a:extLst>
                  <a:ext uri="{FF2B5EF4-FFF2-40B4-BE49-F238E27FC236}">
                    <a16:creationId xmlns:a16="http://schemas.microsoft.com/office/drawing/2014/main" id="{BC28F4C2-79F3-8137-B59F-3FA5E3AA23F1}"/>
                  </a:ext>
                </a:extLst>
              </p:cNvPr>
              <p:cNvCxnSpPr/>
              <p:nvPr/>
            </p:nvCxnSpPr>
            <p:spPr>
              <a:xfrm>
                <a:off x="5945510" y="3679132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BAEC52CF-3CAC-646C-BA33-25E2FA4FF96B}"/>
                  </a:ext>
                </a:extLst>
              </p:cNvPr>
              <p:cNvCxnSpPr/>
              <p:nvPr/>
            </p:nvCxnSpPr>
            <p:spPr>
              <a:xfrm>
                <a:off x="6122517" y="3679130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641A9FE0-B6E3-C6B2-AD29-A267E72C8AEA}"/>
                  </a:ext>
                </a:extLst>
              </p:cNvPr>
              <p:cNvCxnSpPr/>
              <p:nvPr/>
            </p:nvCxnSpPr>
            <p:spPr>
              <a:xfrm>
                <a:off x="6298295" y="3679482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A38C8DEF-A5EB-35B8-8BD9-C81F9626CDB0}"/>
                  </a:ext>
                </a:extLst>
              </p:cNvPr>
              <p:cNvCxnSpPr/>
              <p:nvPr/>
            </p:nvCxnSpPr>
            <p:spPr>
              <a:xfrm>
                <a:off x="6475302" y="3679480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3B7049ED-30AA-ADBB-CD89-EEFE820FB3B8}"/>
                  </a:ext>
                </a:extLst>
              </p:cNvPr>
              <p:cNvCxnSpPr/>
              <p:nvPr/>
            </p:nvCxnSpPr>
            <p:spPr>
              <a:xfrm>
                <a:off x="6652309" y="3679478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838BB520-B048-2DB3-E40C-9C0744DBF17B}"/>
                  </a:ext>
                </a:extLst>
              </p:cNvPr>
              <p:cNvCxnSpPr/>
              <p:nvPr/>
            </p:nvCxnSpPr>
            <p:spPr>
              <a:xfrm>
                <a:off x="6829316" y="3679476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42C399F-606B-E35B-689B-9E845996DC89}"/>
              </a:ext>
            </a:extLst>
          </p:cNvPr>
          <p:cNvGrpSpPr/>
          <p:nvPr/>
        </p:nvGrpSpPr>
        <p:grpSpPr>
          <a:xfrm>
            <a:off x="3469367" y="1731727"/>
            <a:ext cx="4337697" cy="4253024"/>
            <a:chOff x="3469367" y="1731727"/>
            <a:chExt cx="4337697" cy="4253024"/>
          </a:xfrm>
        </p:grpSpPr>
        <p:sp>
          <p:nvSpPr>
            <p:cNvPr id="50" name="Rechteck: obere Ecken abgeschnitten 49">
              <a:extLst>
                <a:ext uri="{FF2B5EF4-FFF2-40B4-BE49-F238E27FC236}">
                  <a16:creationId xmlns:a16="http://schemas.microsoft.com/office/drawing/2014/main" id="{B91F35D7-6A76-C86D-E139-4FEE34511094}"/>
                </a:ext>
              </a:extLst>
            </p:cNvPr>
            <p:cNvSpPr/>
            <p:nvPr/>
          </p:nvSpPr>
          <p:spPr>
            <a:xfrm>
              <a:off x="4088858" y="3044673"/>
              <a:ext cx="488207" cy="384327"/>
            </a:xfrm>
            <a:prstGeom prst="snip2SameRect">
              <a:avLst/>
            </a:prstGeom>
            <a:gradFill>
              <a:gsLst>
                <a:gs pos="0">
                  <a:srgbClr val="C55A11"/>
                </a:gs>
                <a:gs pos="74000">
                  <a:srgbClr val="FFFFFF"/>
                </a:gs>
                <a:gs pos="83000">
                  <a:srgbClr val="C55A11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75D8A644-A1BE-D713-F26F-4FAE767B1708}"/>
                </a:ext>
              </a:extLst>
            </p:cNvPr>
            <p:cNvGrpSpPr/>
            <p:nvPr/>
          </p:nvGrpSpPr>
          <p:grpSpPr>
            <a:xfrm flipH="1" flipV="1">
              <a:off x="4222752" y="2056812"/>
              <a:ext cx="420451" cy="753055"/>
              <a:chOff x="8630304" y="761997"/>
              <a:chExt cx="616370" cy="1103959"/>
            </a:xfrm>
          </p:grpSpPr>
          <p:sp>
            <p:nvSpPr>
              <p:cNvPr id="303" name="Freihandform 84">
                <a:extLst>
                  <a:ext uri="{FF2B5EF4-FFF2-40B4-BE49-F238E27FC236}">
                    <a16:creationId xmlns:a16="http://schemas.microsoft.com/office/drawing/2014/main" id="{68F77A45-C428-7D4F-C666-F4823AA2ED8B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4" name="Freihandform 85">
                <a:extLst>
                  <a:ext uri="{FF2B5EF4-FFF2-40B4-BE49-F238E27FC236}">
                    <a16:creationId xmlns:a16="http://schemas.microsoft.com/office/drawing/2014/main" id="{B76B598C-5591-A492-0CFD-6876B81B3235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5" name="Ellipse 304">
                <a:extLst>
                  <a:ext uri="{FF2B5EF4-FFF2-40B4-BE49-F238E27FC236}">
                    <a16:creationId xmlns:a16="http://schemas.microsoft.com/office/drawing/2014/main" id="{36E17371-FFCA-1CE3-C0E8-C60E0FB0EF75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06" name="Freihandform 87">
                <a:extLst>
                  <a:ext uri="{FF2B5EF4-FFF2-40B4-BE49-F238E27FC236}">
                    <a16:creationId xmlns:a16="http://schemas.microsoft.com/office/drawing/2014/main" id="{6B182D0B-1989-A76C-C83D-DE9A34C1915B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860FCE74-26C0-C106-C9DB-195D1EC11B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04DEF17C-AF5E-B3A1-29FE-AF630AD98EC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89BC9BC9-3C5C-08DE-8923-D3C660C9C0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uppieren 224">
              <a:extLst>
                <a:ext uri="{FF2B5EF4-FFF2-40B4-BE49-F238E27FC236}">
                  <a16:creationId xmlns:a16="http://schemas.microsoft.com/office/drawing/2014/main" id="{F3B8A3E7-F243-9F8A-1C04-23B3C0A4DD95}"/>
                </a:ext>
              </a:extLst>
            </p:cNvPr>
            <p:cNvGrpSpPr/>
            <p:nvPr/>
          </p:nvGrpSpPr>
          <p:grpSpPr>
            <a:xfrm rot="16200000" flipV="1">
              <a:off x="4188487" y="2352213"/>
              <a:ext cx="287934" cy="413849"/>
              <a:chOff x="8776455" y="923732"/>
              <a:chExt cx="422104" cy="606692"/>
            </a:xfrm>
          </p:grpSpPr>
          <p:sp>
            <p:nvSpPr>
              <p:cNvPr id="301" name="Freihandform: Form 300">
                <a:extLst>
                  <a:ext uri="{FF2B5EF4-FFF2-40B4-BE49-F238E27FC236}">
                    <a16:creationId xmlns:a16="http://schemas.microsoft.com/office/drawing/2014/main" id="{CAED3EDE-69E4-37A4-8078-71B6640B72A2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02" name="Ellipse 301">
                <a:extLst>
                  <a:ext uri="{FF2B5EF4-FFF2-40B4-BE49-F238E27FC236}">
                    <a16:creationId xmlns:a16="http://schemas.microsoft.com/office/drawing/2014/main" id="{E59E5CEF-BFF3-FC68-1887-EC0E5B7ECFEE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26" name="Gruppieren 225">
              <a:extLst>
                <a:ext uri="{FF2B5EF4-FFF2-40B4-BE49-F238E27FC236}">
                  <a16:creationId xmlns:a16="http://schemas.microsoft.com/office/drawing/2014/main" id="{45A19800-D861-74D2-FB3D-7CD854842B3D}"/>
                </a:ext>
              </a:extLst>
            </p:cNvPr>
            <p:cNvGrpSpPr/>
            <p:nvPr/>
          </p:nvGrpSpPr>
          <p:grpSpPr>
            <a:xfrm rot="16200000">
              <a:off x="4193257" y="2757675"/>
              <a:ext cx="288602" cy="184917"/>
              <a:chOff x="5226137" y="4505364"/>
              <a:chExt cx="423082" cy="271084"/>
            </a:xfrm>
          </p:grpSpPr>
          <p:sp>
            <p:nvSpPr>
              <p:cNvPr id="295" name="Rechteck 294">
                <a:extLst>
                  <a:ext uri="{FF2B5EF4-FFF2-40B4-BE49-F238E27FC236}">
                    <a16:creationId xmlns:a16="http://schemas.microsoft.com/office/drawing/2014/main" id="{6192B30A-A112-AB2D-218C-B2A53736FE6D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6" name="Rechteck 295">
                <a:extLst>
                  <a:ext uri="{FF2B5EF4-FFF2-40B4-BE49-F238E27FC236}">
                    <a16:creationId xmlns:a16="http://schemas.microsoft.com/office/drawing/2014/main" id="{D388BBD2-BC6A-B5B6-3C36-72233736E1CF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97" name="Gerader Verbinder 296">
                <a:extLst>
                  <a:ext uri="{FF2B5EF4-FFF2-40B4-BE49-F238E27FC236}">
                    <a16:creationId xmlns:a16="http://schemas.microsoft.com/office/drawing/2014/main" id="{5D2B91AB-12D4-416F-242A-FC0F8C5F7F9F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Gerader Verbinder 297">
                <a:extLst>
                  <a:ext uri="{FF2B5EF4-FFF2-40B4-BE49-F238E27FC236}">
                    <a16:creationId xmlns:a16="http://schemas.microsoft.com/office/drawing/2014/main" id="{B65C4A82-D4C3-4B72-50B1-DB989D286738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Gerader Verbinder 298">
                <a:extLst>
                  <a:ext uri="{FF2B5EF4-FFF2-40B4-BE49-F238E27FC236}">
                    <a16:creationId xmlns:a16="http://schemas.microsoft.com/office/drawing/2014/main" id="{2944A41D-F051-627C-201E-348168398FDD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r Verbinder 299">
                <a:extLst>
                  <a:ext uri="{FF2B5EF4-FFF2-40B4-BE49-F238E27FC236}">
                    <a16:creationId xmlns:a16="http://schemas.microsoft.com/office/drawing/2014/main" id="{362781DD-D2C9-2C73-9DDE-27754FD8682A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48E96E6F-5A77-8AFA-4628-6958C9F48365}"/>
                </a:ext>
              </a:extLst>
            </p:cNvPr>
            <p:cNvSpPr/>
            <p:nvPr/>
          </p:nvSpPr>
          <p:spPr>
            <a:xfrm rot="16200000">
              <a:off x="4023368" y="3556457"/>
              <a:ext cx="609057" cy="488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2787BD3B-BEDB-EA8F-3E03-A440264D41BA}"/>
                </a:ext>
              </a:extLst>
            </p:cNvPr>
            <p:cNvGrpSpPr/>
            <p:nvPr/>
          </p:nvGrpSpPr>
          <p:grpSpPr>
            <a:xfrm rot="16200000">
              <a:off x="3177117" y="4471386"/>
              <a:ext cx="2311122" cy="715608"/>
              <a:chOff x="400809" y="3347811"/>
              <a:chExt cx="3935240" cy="1218496"/>
            </a:xfrm>
          </p:grpSpPr>
          <p:sp>
            <p:nvSpPr>
              <p:cNvPr id="292" name="Freihandform: Form 291">
                <a:extLst>
                  <a:ext uri="{FF2B5EF4-FFF2-40B4-BE49-F238E27FC236}">
                    <a16:creationId xmlns:a16="http://schemas.microsoft.com/office/drawing/2014/main" id="{71DA4ECE-6995-A148-708D-88DC47520AA7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3" name="Rechteck 292">
                <a:extLst>
                  <a:ext uri="{FF2B5EF4-FFF2-40B4-BE49-F238E27FC236}">
                    <a16:creationId xmlns:a16="http://schemas.microsoft.com/office/drawing/2014/main" id="{E816F72B-65F8-7CA6-61CA-B7282728F4C8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4" name="Freihandform: Form 293">
                <a:extLst>
                  <a:ext uri="{FF2B5EF4-FFF2-40B4-BE49-F238E27FC236}">
                    <a16:creationId xmlns:a16="http://schemas.microsoft.com/office/drawing/2014/main" id="{25255F9B-B169-1FF2-3F84-2B07D2CE9AC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A3B048F9-2D27-CB40-3B60-579918006ADD}"/>
                </a:ext>
              </a:extLst>
            </p:cNvPr>
            <p:cNvSpPr/>
            <p:nvPr/>
          </p:nvSpPr>
          <p:spPr>
            <a:xfrm rot="16200000">
              <a:off x="3259674" y="3703459"/>
              <a:ext cx="2136445" cy="716174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30" name="Gruppieren 229">
              <a:extLst>
                <a:ext uri="{FF2B5EF4-FFF2-40B4-BE49-F238E27FC236}">
                  <a16:creationId xmlns:a16="http://schemas.microsoft.com/office/drawing/2014/main" id="{87293F82-A03D-2360-893F-1813B16A3DA4}"/>
                </a:ext>
              </a:extLst>
            </p:cNvPr>
            <p:cNvGrpSpPr/>
            <p:nvPr/>
          </p:nvGrpSpPr>
          <p:grpSpPr>
            <a:xfrm rot="16200000">
              <a:off x="3744773" y="4007057"/>
              <a:ext cx="1435742" cy="105181"/>
              <a:chOff x="0" y="0"/>
              <a:chExt cx="3224586" cy="236239"/>
            </a:xfrm>
          </p:grpSpPr>
          <p:cxnSp>
            <p:nvCxnSpPr>
              <p:cNvPr id="276" name="Gerader Verbinder 275">
                <a:extLst>
                  <a:ext uri="{FF2B5EF4-FFF2-40B4-BE49-F238E27FC236}">
                    <a16:creationId xmlns:a16="http://schemas.microsoft.com/office/drawing/2014/main" id="{0B5286C5-93FC-AA16-2535-2DBE61ECA35A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r Verbinder 276">
                <a:extLst>
                  <a:ext uri="{FF2B5EF4-FFF2-40B4-BE49-F238E27FC236}">
                    <a16:creationId xmlns:a16="http://schemas.microsoft.com/office/drawing/2014/main" id="{7198DF18-C757-E5C5-5E7A-38EDD294235D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Gerader Verbinder 277">
                <a:extLst>
                  <a:ext uri="{FF2B5EF4-FFF2-40B4-BE49-F238E27FC236}">
                    <a16:creationId xmlns:a16="http://schemas.microsoft.com/office/drawing/2014/main" id="{39C47FC8-BBAA-8AE2-6DA2-1D9C41A1C197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r Verbinder 278">
                <a:extLst>
                  <a:ext uri="{FF2B5EF4-FFF2-40B4-BE49-F238E27FC236}">
                    <a16:creationId xmlns:a16="http://schemas.microsoft.com/office/drawing/2014/main" id="{E7B87CBC-68F6-8C22-A3AC-B9E6A19B570D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r Verbinder 279">
                <a:extLst>
                  <a:ext uri="{FF2B5EF4-FFF2-40B4-BE49-F238E27FC236}">
                    <a16:creationId xmlns:a16="http://schemas.microsoft.com/office/drawing/2014/main" id="{FCF5FC99-8852-D54E-9923-0D774F2E517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r Verbinder 280">
                <a:extLst>
                  <a:ext uri="{FF2B5EF4-FFF2-40B4-BE49-F238E27FC236}">
                    <a16:creationId xmlns:a16="http://schemas.microsoft.com/office/drawing/2014/main" id="{33D08400-47C0-1272-34C0-C7D883379D5A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r Verbinder 281">
                <a:extLst>
                  <a:ext uri="{FF2B5EF4-FFF2-40B4-BE49-F238E27FC236}">
                    <a16:creationId xmlns:a16="http://schemas.microsoft.com/office/drawing/2014/main" id="{F16ED553-567C-BD4D-B52B-AF292A3D9DD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Gerader Verbinder 282">
                <a:extLst>
                  <a:ext uri="{FF2B5EF4-FFF2-40B4-BE49-F238E27FC236}">
                    <a16:creationId xmlns:a16="http://schemas.microsoft.com/office/drawing/2014/main" id="{8826E9BD-C5C2-2EFC-C196-A8CE37E8BCE9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>
                <a:extLst>
                  <a:ext uri="{FF2B5EF4-FFF2-40B4-BE49-F238E27FC236}">
                    <a16:creationId xmlns:a16="http://schemas.microsoft.com/office/drawing/2014/main" id="{830AB85D-C672-DAA8-B70A-1B436BE4688A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r Verbinder 284">
                <a:extLst>
                  <a:ext uri="{FF2B5EF4-FFF2-40B4-BE49-F238E27FC236}">
                    <a16:creationId xmlns:a16="http://schemas.microsoft.com/office/drawing/2014/main" id="{6DFC39BC-B408-BBD8-89D6-E48409CD2D49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Gerader Verbinder 285">
                <a:extLst>
                  <a:ext uri="{FF2B5EF4-FFF2-40B4-BE49-F238E27FC236}">
                    <a16:creationId xmlns:a16="http://schemas.microsoft.com/office/drawing/2014/main" id="{265C76C6-59E6-3279-4AE6-A5EBF42FD33D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Gerader Verbinder 286">
                <a:extLst>
                  <a:ext uri="{FF2B5EF4-FFF2-40B4-BE49-F238E27FC236}">
                    <a16:creationId xmlns:a16="http://schemas.microsoft.com/office/drawing/2014/main" id="{B65F266F-2C9E-96D3-49DE-E8EFBD0C25FC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Gerader Verbinder 287">
                <a:extLst>
                  <a:ext uri="{FF2B5EF4-FFF2-40B4-BE49-F238E27FC236}">
                    <a16:creationId xmlns:a16="http://schemas.microsoft.com/office/drawing/2014/main" id="{DFF1A2D7-9439-A8FF-1482-B47363EC81C0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Gerader Verbinder 288">
                <a:extLst>
                  <a:ext uri="{FF2B5EF4-FFF2-40B4-BE49-F238E27FC236}">
                    <a16:creationId xmlns:a16="http://schemas.microsoft.com/office/drawing/2014/main" id="{B11C4326-AA1F-EFC7-2C2C-BC5CCA0BC669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Gerader Verbinder 289">
                <a:extLst>
                  <a:ext uri="{FF2B5EF4-FFF2-40B4-BE49-F238E27FC236}">
                    <a16:creationId xmlns:a16="http://schemas.microsoft.com/office/drawing/2014/main" id="{B74A7AC1-30DC-7887-DAD5-61B27B31AC4C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Gerader Verbinder 290">
                <a:extLst>
                  <a:ext uri="{FF2B5EF4-FFF2-40B4-BE49-F238E27FC236}">
                    <a16:creationId xmlns:a16="http://schemas.microsoft.com/office/drawing/2014/main" id="{41BC5489-5946-FC61-9ED0-AC1BD094CE35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4B5B34F8-584E-D7BE-E146-6377C0A41D84}"/>
                </a:ext>
              </a:extLst>
            </p:cNvPr>
            <p:cNvGrpSpPr/>
            <p:nvPr/>
          </p:nvGrpSpPr>
          <p:grpSpPr>
            <a:xfrm rot="5400000">
              <a:off x="4194159" y="1783569"/>
              <a:ext cx="288602" cy="184917"/>
              <a:chOff x="5585649" y="3162984"/>
              <a:chExt cx="423082" cy="271084"/>
            </a:xfrm>
          </p:grpSpPr>
          <p:sp>
            <p:nvSpPr>
              <p:cNvPr id="257" name="Rechteck 256">
                <a:extLst>
                  <a:ext uri="{FF2B5EF4-FFF2-40B4-BE49-F238E27FC236}">
                    <a16:creationId xmlns:a16="http://schemas.microsoft.com/office/drawing/2014/main" id="{DBC3C03A-80DE-712B-79E5-5AA688D327C9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63E8900B-2926-B7EE-0712-3EB8BD088FFA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6D4AC732-78C8-B7B2-4D2A-5CD03E2FA8E0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9F124ABB-BE97-059C-94BD-6176104B55E7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1C8F35E1-ABBC-5530-EEB7-AD3D29ABEE34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4C29AB2E-C600-1103-C20A-A25B0A25AD40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uppieren 234">
              <a:extLst>
                <a:ext uri="{FF2B5EF4-FFF2-40B4-BE49-F238E27FC236}">
                  <a16:creationId xmlns:a16="http://schemas.microsoft.com/office/drawing/2014/main" id="{CC9203D3-5485-ED9B-C618-E9C374591836}"/>
                </a:ext>
              </a:extLst>
            </p:cNvPr>
            <p:cNvGrpSpPr/>
            <p:nvPr/>
          </p:nvGrpSpPr>
          <p:grpSpPr>
            <a:xfrm>
              <a:off x="4222752" y="1897386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245" name="Gruppieren 244">
                <a:extLst>
                  <a:ext uri="{FF2B5EF4-FFF2-40B4-BE49-F238E27FC236}">
                    <a16:creationId xmlns:a16="http://schemas.microsoft.com/office/drawing/2014/main" id="{88B40B88-9028-ED0D-7FE8-349EBA882C24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254" name="Rechteck 253">
                  <a:extLst>
                    <a:ext uri="{FF2B5EF4-FFF2-40B4-BE49-F238E27FC236}">
                      <a16:creationId xmlns:a16="http://schemas.microsoft.com/office/drawing/2014/main" id="{44C4CC3E-7821-7914-4474-DFCF29513974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5" name="Rechteck 254">
                  <a:extLst>
                    <a:ext uri="{FF2B5EF4-FFF2-40B4-BE49-F238E27FC236}">
                      <a16:creationId xmlns:a16="http://schemas.microsoft.com/office/drawing/2014/main" id="{DE90FE44-97E2-D64B-CE6E-0A70BB8C84C3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6" name="Rechteck 255">
                  <a:extLst>
                    <a:ext uri="{FF2B5EF4-FFF2-40B4-BE49-F238E27FC236}">
                      <a16:creationId xmlns:a16="http://schemas.microsoft.com/office/drawing/2014/main" id="{2F26FEA6-4110-A919-3004-BBF5CA5A48AA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246" name="Gerader Verbinder 245">
                <a:extLst>
                  <a:ext uri="{FF2B5EF4-FFF2-40B4-BE49-F238E27FC236}">
                    <a16:creationId xmlns:a16="http://schemas.microsoft.com/office/drawing/2014/main" id="{AC72033F-CF88-4E45-2D4A-73CEE65E380A}"/>
                  </a:ext>
                </a:extLst>
              </p:cNvPr>
              <p:cNvCxnSpPr>
                <a:cxnSpLocks/>
                <a:stCxn id="254" idx="2"/>
                <a:endCxn id="254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5A116606-F79E-F073-0B86-33B3C720479E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D6023162-51CA-7513-03FF-BA17F9A852A5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F7350B91-9FE5-76D8-3944-C3105A8FE312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CDC538EE-994C-1AB2-8F8C-85823C64FB18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C89E1BC5-3A38-5642-49BA-BB7D958B35BC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>
                <a:extLst>
                  <a:ext uri="{FF2B5EF4-FFF2-40B4-BE49-F238E27FC236}">
                    <a16:creationId xmlns:a16="http://schemas.microsoft.com/office/drawing/2014/main" id="{0C2EFBB8-18C6-557C-C83D-3504AC9A906C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8E42F12E-8E84-70D0-7DEE-AB9E40C9ADAF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4E4A2715-5EA5-3B99-4515-D3648CF361EE}"/>
                </a:ext>
              </a:extLst>
            </p:cNvPr>
            <p:cNvSpPr/>
            <p:nvPr/>
          </p:nvSpPr>
          <p:spPr>
            <a:xfrm>
              <a:off x="3469367" y="1857477"/>
              <a:ext cx="460197" cy="4601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76A4B0FE-2492-5A3B-195A-A7EBCDC151A9}"/>
                </a:ext>
              </a:extLst>
            </p:cNvPr>
            <p:cNvGrpSpPr/>
            <p:nvPr/>
          </p:nvGrpSpPr>
          <p:grpSpPr>
            <a:xfrm rot="10800000">
              <a:off x="4508375" y="2401451"/>
              <a:ext cx="288602" cy="184917"/>
              <a:chOff x="5226137" y="4505364"/>
              <a:chExt cx="423082" cy="271084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AFFCC15F-D3A5-0910-11DD-A15AFAAF5B6C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7EE8204D-8901-2AFC-10FB-9DA0555D05BD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4227E03-7272-D731-41E5-3F7456EB2303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53BC486-68A4-2246-44D4-79B723034B0A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2D780618-FA6C-FE8B-3DDE-E6AE61280ABC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E79227FE-8B05-1DBE-F87A-2ECD44AFFC1F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00D3725-481F-C9FC-5035-F24454A506FD}"/>
                </a:ext>
              </a:extLst>
            </p:cNvPr>
            <p:cNvSpPr/>
            <p:nvPr/>
          </p:nvSpPr>
          <p:spPr>
            <a:xfrm rot="10800000">
              <a:off x="4933099" y="2254403"/>
              <a:ext cx="662873" cy="488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3BEAB392-28E6-D072-A3C8-0C9A6F87D9EC}"/>
                </a:ext>
              </a:extLst>
            </p:cNvPr>
            <p:cNvGrpSpPr/>
            <p:nvPr/>
          </p:nvGrpSpPr>
          <p:grpSpPr>
            <a:xfrm rot="10800000">
              <a:off x="5495942" y="2141491"/>
              <a:ext cx="2311122" cy="715608"/>
              <a:chOff x="400809" y="3347811"/>
              <a:chExt cx="3935240" cy="1218496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AFEA686C-BDD3-078D-4C88-71E0999C3BE0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5BC8920E-C044-EB2F-098B-035167B032FB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C7D0FEB-D50E-BEDA-9D5D-E8C7400D498A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BBB9DFE3-FC3A-D56B-A8C7-4B33385685E7}"/>
                </a:ext>
              </a:extLst>
            </p:cNvPr>
            <p:cNvSpPr/>
            <p:nvPr/>
          </p:nvSpPr>
          <p:spPr>
            <a:xfrm rot="10800000">
              <a:off x="4800092" y="2140925"/>
              <a:ext cx="2136445" cy="716174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32EAA681-C053-2B86-305E-5D8BDB6A69C4}"/>
                </a:ext>
              </a:extLst>
            </p:cNvPr>
            <p:cNvGrpSpPr/>
            <p:nvPr/>
          </p:nvGrpSpPr>
          <p:grpSpPr>
            <a:xfrm rot="10800000">
              <a:off x="5144319" y="2316233"/>
              <a:ext cx="1435742" cy="105181"/>
              <a:chOff x="0" y="0"/>
              <a:chExt cx="3224586" cy="236239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D68FFB02-B31F-E6E5-40E0-A11FC3FEE20D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29BDC3E4-B97D-30FE-5435-BAF620092384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1443B500-066F-6D3F-5A0A-31CED155D58C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B99FADFE-6172-EEF2-5CDF-5DB566741C17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DAC7F158-C439-01EC-7C73-892BA68A06B6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84BFEEA1-FF46-C468-469D-AD4D0023F561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F66AB5D3-D90A-504B-4FB5-2DE0935A10E8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C7E2883D-F51B-479E-FE48-DBB25ADF3A8B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E36A20B9-CBB6-D213-06EC-49D179FCE86D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832C5B76-E5AA-FAEE-1E6C-397340A200FA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667DB847-E98C-925C-5F5C-DD4155EF5959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6E187AFE-3CD2-610F-0A1F-143093BF1902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AD1820BE-3418-EEED-0FD3-836D4107B3AF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DD44CF6B-758F-ED9D-6117-4B28D4F8D9B7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7A7D913-75D6-6AFC-E700-B51A77B81DFB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A7A599EA-EB24-A726-66FB-C990E201E4A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390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-38179" y="281165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52C4110A-46A7-4638-91B2-83F094BBB2CB}"/>
              </a:ext>
            </a:extLst>
          </p:cNvPr>
          <p:cNvGrpSpPr/>
          <p:nvPr/>
        </p:nvGrpSpPr>
        <p:grpSpPr>
          <a:xfrm>
            <a:off x="3757172" y="2959453"/>
            <a:ext cx="236645" cy="245570"/>
            <a:chOff x="8119023" y="6129899"/>
            <a:chExt cx="346915" cy="360000"/>
          </a:xfrm>
          <a:noFill/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6E63DA08-59B8-4DB3-A896-D771F782A483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CDB3D727-60BF-455B-8271-9F0D33760999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0" name="Rechteck 319">
                <a:extLst>
                  <a:ext uri="{FF2B5EF4-FFF2-40B4-BE49-F238E27FC236}">
                    <a16:creationId xmlns:a16="http://schemas.microsoft.com/office/drawing/2014/main" id="{819DD293-7FC8-4F2B-A49F-AE17DAC6DD25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1" name="Rechteck 320">
                <a:extLst>
                  <a:ext uri="{FF2B5EF4-FFF2-40B4-BE49-F238E27FC236}">
                    <a16:creationId xmlns:a16="http://schemas.microsoft.com/office/drawing/2014/main" id="{DDDBBECF-FEA4-44E3-88FE-81717015A6AF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BFBCFA04-8138-4F1F-A3D7-1098C19ED206}"/>
                </a:ext>
              </a:extLst>
            </p:cNvPr>
            <p:cNvCxnSpPr>
              <a:cxnSpLocks/>
              <a:stCxn id="319" idx="2"/>
              <a:endCxn id="319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Gerader Verbinder 311">
              <a:extLst>
                <a:ext uri="{FF2B5EF4-FFF2-40B4-BE49-F238E27FC236}">
                  <a16:creationId xmlns:a16="http://schemas.microsoft.com/office/drawing/2014/main" id="{EE4E20D3-6C7F-48B7-A508-9EE8E7E2A48E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r Verbinder 312">
              <a:extLst>
                <a:ext uri="{FF2B5EF4-FFF2-40B4-BE49-F238E27FC236}">
                  <a16:creationId xmlns:a16="http://schemas.microsoft.com/office/drawing/2014/main" id="{904F268B-6557-4C58-8D6F-419FE33F62FF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Gerader Verbinder 313">
              <a:extLst>
                <a:ext uri="{FF2B5EF4-FFF2-40B4-BE49-F238E27FC236}">
                  <a16:creationId xmlns:a16="http://schemas.microsoft.com/office/drawing/2014/main" id="{53AD53FD-3018-44EE-A2BE-C1C37553E923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Gerader Verbinder 314">
              <a:extLst>
                <a:ext uri="{FF2B5EF4-FFF2-40B4-BE49-F238E27FC236}">
                  <a16:creationId xmlns:a16="http://schemas.microsoft.com/office/drawing/2014/main" id="{DA399987-9F66-44F0-8A02-D0564910B356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ACECA9D3-3DB0-4265-8EF5-BA8082CA9973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BC080162-B50D-4F57-B5EE-B64503957EAD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D8F4AA36-CAE4-4A8F-A013-EF6943084F2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D6E479D-EB8B-458E-A30C-401A93D7360B}"/>
              </a:ext>
            </a:extLst>
          </p:cNvPr>
          <p:cNvGrpSpPr/>
          <p:nvPr/>
        </p:nvGrpSpPr>
        <p:grpSpPr>
          <a:xfrm>
            <a:off x="3517408" y="3089269"/>
            <a:ext cx="716201" cy="2673164"/>
            <a:chOff x="3713532" y="2976375"/>
            <a:chExt cx="954935" cy="3564218"/>
          </a:xfrm>
        </p:grpSpPr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16F4025B-3F63-4271-AD54-40B81B6C591C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785BFFAE-E82F-45BE-A263-5AAFE9722E7A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84A8F810-CF71-494C-B887-D637D72CC4A5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45AA1F19-17DA-40CE-A35F-C306FB916B7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51ABE18D-8515-4905-8B43-BF0B745C58F5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D68A90AB-D7ED-456C-90A3-7CB3B31DDF55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959225CE-D93B-4B68-B8A2-134038528BE3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68EF7B25-B6F8-4EF0-9E1B-8C7487A61374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5B14C560-98A6-40A1-B332-2A9729A0288A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8AACE223-91FB-4483-B0A2-CE4739A48AB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E38DDB7A-DBF0-4FB8-83D0-CF0A489E5A4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E8326562-22E0-4ED5-A242-9F028D14B90B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C2F3A042-EDB5-4F39-83DE-43C1BE7ECA4C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0BCFDDD4-DC2E-4ADD-B259-48A70DA5E2EE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9786D505-F97C-490A-95F0-5A92AF625E1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B3389107-1442-446D-8A8D-4101EBF6873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016814E3-11D0-4C52-8C5B-B0654DFECAD9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835194E0-3C6C-4DF2-885E-3BFE9D93A62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C2CFE832-79CE-4B32-8DE9-2503B3594CC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9BE1F63F-F2C7-4398-9DFF-EC8225C926BE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F6B7B530-F19D-43CF-904D-5E9CE4328705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D2C6CF9B-CD88-402A-A467-FB7CA2B17A37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3231A78F-31B3-44E7-90F3-819BCBA5702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B29FB7B9-7F65-4CB8-BC44-F321964CF37B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769BE30A-F48C-412E-9750-9CAEAE0C9E6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EB3D55BA-F517-4D2D-BE70-FB5DE2A7554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E9D7F395-69A1-4C6B-B7E2-CE5CA5FC1D3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95338783-2EEC-4BAA-8D49-D6AD6D2B1396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6E07BDC1-9496-4353-915A-BC6BF60BBE3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Gewitterblitz 239">
              <a:extLst>
                <a:ext uri="{FF2B5EF4-FFF2-40B4-BE49-F238E27FC236}">
                  <a16:creationId xmlns:a16="http://schemas.microsoft.com/office/drawing/2014/main" id="{007ED57F-DA2C-45B3-874D-E76D8CFB703A}"/>
                </a:ext>
              </a:extLst>
            </p:cNvPr>
            <p:cNvSpPr/>
            <p:nvPr/>
          </p:nvSpPr>
          <p:spPr>
            <a:xfrm>
              <a:off x="4075480" y="3389687"/>
              <a:ext cx="391567" cy="121142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68EFE170-A1E6-4BDA-BD56-FB7549E1D8E9}"/>
              </a:ext>
            </a:extLst>
          </p:cNvPr>
          <p:cNvGrpSpPr/>
          <p:nvPr/>
        </p:nvGrpSpPr>
        <p:grpSpPr>
          <a:xfrm>
            <a:off x="3739231" y="2714033"/>
            <a:ext cx="264393" cy="289421"/>
            <a:chOff x="8781009" y="162275"/>
            <a:chExt cx="352524" cy="385895"/>
          </a:xfrm>
        </p:grpSpPr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65DEB5BE-92B0-4981-9F1B-9F975160E825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EBAD1212-5566-4FDA-A542-9609C3A39C8B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C7611624-7145-49E8-BDC5-959710910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1BE76C0A-1A91-4B3E-9DC0-A5A035B76F82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183" name="Freihandform 196">
                <a:extLst>
                  <a:ext uri="{FF2B5EF4-FFF2-40B4-BE49-F238E27FC236}">
                    <a16:creationId xmlns:a16="http://schemas.microsoft.com/office/drawing/2014/main" id="{303A3CE5-EB71-4444-92A5-F93CB82A5C96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B69F074F-DC05-41E2-9F09-D41ED714D774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1246010B-F7E5-43A9-8BCC-5FFE619E93B7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8B22966E-9D6D-4420-96ED-93DB607BE7EE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Rechteck: obere Ecken abgerundet 181">
              <a:extLst>
                <a:ext uri="{FF2B5EF4-FFF2-40B4-BE49-F238E27FC236}">
                  <a16:creationId xmlns:a16="http://schemas.microsoft.com/office/drawing/2014/main" id="{509CC509-2439-4E4E-BECF-04C479E8F567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-103062" y="322375"/>
            <a:ext cx="2976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Reaktionsgeschwindigkeit messen 3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1C9CC90-BDA9-4122-8702-B43CD1B1EB26}"/>
              </a:ext>
            </a:extLst>
          </p:cNvPr>
          <p:cNvGrpSpPr/>
          <p:nvPr/>
        </p:nvGrpSpPr>
        <p:grpSpPr>
          <a:xfrm>
            <a:off x="3683855" y="1016621"/>
            <a:ext cx="373860" cy="1740033"/>
            <a:chOff x="3947989" y="262947"/>
            <a:chExt cx="498480" cy="2320044"/>
          </a:xfrm>
        </p:grpSpPr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535236ED-B770-4AF6-B858-AC3F22F0C960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5E8DAEB-1B22-4D02-B97E-98F61C187476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0CE41200-841C-4DA9-BF06-5BA3BC417685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303DAC92-B325-47D9-8EDE-E1C29A09B257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A53AACC7-D142-4DD3-88CD-3F778E12FEF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5B6679B9-A1E7-4E13-83C4-29CC9140F39A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8A77D444-1D3E-4E28-BDE1-794A771C80B4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27A1182C-000A-40CE-B8A9-8E7BB0DEF8A1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B118C969-3BE6-4C0E-8262-503E3B8226E8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98B8DF1F-4805-4127-9DE1-6E09A6E6D319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EF6B85FB-13F0-4383-B972-BE4E9F3D913F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r Verbinder 330">
                <a:extLst>
                  <a:ext uri="{FF2B5EF4-FFF2-40B4-BE49-F238E27FC236}">
                    <a16:creationId xmlns:a16="http://schemas.microsoft.com/office/drawing/2014/main" id="{197210CF-C94D-4F66-9BBF-4E103C67955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F2B35B59-B482-4F74-A837-4F8F8A23C5B4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0C4FD8AB-0FDF-4C27-BAD4-86E3A9DCC5E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423EA2DA-0FA9-4D14-B036-C2A0C6A4F51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AC201651-C00E-4A06-90AA-5C5BFA96ECE8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8E7ACF0E-6414-41C1-9A77-CA7A3A6EA122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744FF77C-E043-4EEB-B803-69ADE99D122F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D4D09D4C-2588-4CF5-B3B0-CEBB709EDD64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C93BAA94-75BC-4768-9D59-F5D8CE33A367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9CE4A1E4-05E8-4215-8810-3E90B75C9CC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DCE3CA38-5406-4FC7-817A-D22184D08C00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1BE23A51-B7CB-4849-BD1E-758036DCE568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BA6EDF2E-861D-4F02-BF03-FED5004CE94C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5E1D8578-4F5A-41D8-8A83-49B38EBB5333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4C966052-0FC2-4497-AB95-0614658489E5}"/>
              </a:ext>
            </a:extLst>
          </p:cNvPr>
          <p:cNvCxnSpPr>
            <a:cxnSpLocks/>
          </p:cNvCxnSpPr>
          <p:nvPr/>
        </p:nvCxnSpPr>
        <p:spPr>
          <a:xfrm>
            <a:off x="4506290" y="1396648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Pfeil: nach unten 236">
            <a:extLst>
              <a:ext uri="{FF2B5EF4-FFF2-40B4-BE49-F238E27FC236}">
                <a16:creationId xmlns:a16="http://schemas.microsoft.com/office/drawing/2014/main" id="{EBE80259-4245-4254-9F3F-FF689A708468}"/>
              </a:ext>
            </a:extLst>
          </p:cNvPr>
          <p:cNvSpPr/>
          <p:nvPr/>
        </p:nvSpPr>
        <p:spPr>
          <a:xfrm rot="10800000" flipV="1">
            <a:off x="3295755" y="1936642"/>
            <a:ext cx="292894" cy="7880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D362EB9E-4E4B-468A-87AD-FB69BC3DB3E5}"/>
              </a:ext>
            </a:extLst>
          </p:cNvPr>
          <p:cNvSpPr/>
          <p:nvPr/>
        </p:nvSpPr>
        <p:spPr>
          <a:xfrm>
            <a:off x="2170247" y="1692884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2D771E09-AE76-4270-AE01-426F4021AD27}"/>
              </a:ext>
            </a:extLst>
          </p:cNvPr>
          <p:cNvGrpSpPr/>
          <p:nvPr/>
        </p:nvGrpSpPr>
        <p:grpSpPr>
          <a:xfrm rot="16200000">
            <a:off x="5947150" y="3145484"/>
            <a:ext cx="288602" cy="184917"/>
            <a:chOff x="5226137" y="4505364"/>
            <a:chExt cx="423082" cy="271084"/>
          </a:xfrm>
        </p:grpSpPr>
        <p:sp>
          <p:nvSpPr>
            <p:cNvPr id="448" name="Rechteck 447">
              <a:extLst>
                <a:ext uri="{FF2B5EF4-FFF2-40B4-BE49-F238E27FC236}">
                  <a16:creationId xmlns:a16="http://schemas.microsoft.com/office/drawing/2014/main" id="{FAAE33A5-9294-4F44-A63E-06509301715D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9" name="Rechteck 448">
              <a:extLst>
                <a:ext uri="{FF2B5EF4-FFF2-40B4-BE49-F238E27FC236}">
                  <a16:creationId xmlns:a16="http://schemas.microsoft.com/office/drawing/2014/main" id="{955B6D3E-091D-4992-AFF6-4DDAEB58A1B8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50" name="Gerader Verbinder 449">
              <a:extLst>
                <a:ext uri="{FF2B5EF4-FFF2-40B4-BE49-F238E27FC236}">
                  <a16:creationId xmlns:a16="http://schemas.microsoft.com/office/drawing/2014/main" id="{480028C9-1C33-4A37-A107-4F03BFFD3D11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r Verbinder 450">
              <a:extLst>
                <a:ext uri="{FF2B5EF4-FFF2-40B4-BE49-F238E27FC236}">
                  <a16:creationId xmlns:a16="http://schemas.microsoft.com/office/drawing/2014/main" id="{DEE7E439-7BE1-40C1-964D-56509A81C220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r Verbinder 451">
              <a:extLst>
                <a:ext uri="{FF2B5EF4-FFF2-40B4-BE49-F238E27FC236}">
                  <a16:creationId xmlns:a16="http://schemas.microsoft.com/office/drawing/2014/main" id="{EA4D7A15-01F4-4DB7-A627-9DAF7DC079D4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rader Verbinder 452">
              <a:extLst>
                <a:ext uri="{FF2B5EF4-FFF2-40B4-BE49-F238E27FC236}">
                  <a16:creationId xmlns:a16="http://schemas.microsoft.com/office/drawing/2014/main" id="{3AE47221-CAC5-45F5-A84A-311A7C357B21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0458F6AE-16CB-4505-A1A4-7B74A267D606}"/>
              </a:ext>
            </a:extLst>
          </p:cNvPr>
          <p:cNvGrpSpPr/>
          <p:nvPr/>
        </p:nvGrpSpPr>
        <p:grpSpPr>
          <a:xfrm>
            <a:off x="5971581" y="2957464"/>
            <a:ext cx="236645" cy="245570"/>
            <a:chOff x="8119023" y="6129899"/>
            <a:chExt cx="346915" cy="360000"/>
          </a:xfrm>
          <a:noFill/>
        </p:grpSpPr>
        <p:grpSp>
          <p:nvGrpSpPr>
            <p:cNvPr id="436" name="Gruppieren 435">
              <a:extLst>
                <a:ext uri="{FF2B5EF4-FFF2-40B4-BE49-F238E27FC236}">
                  <a16:creationId xmlns:a16="http://schemas.microsoft.com/office/drawing/2014/main" id="{2F4BD5F9-CBC6-405B-AE49-54CFA89C9046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45" name="Rechteck 444">
                <a:extLst>
                  <a:ext uri="{FF2B5EF4-FFF2-40B4-BE49-F238E27FC236}">
                    <a16:creationId xmlns:a16="http://schemas.microsoft.com/office/drawing/2014/main" id="{8A0C6538-433E-4A3B-8033-A95FD8A1D5FC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6" name="Rechteck 445">
                <a:extLst>
                  <a:ext uri="{FF2B5EF4-FFF2-40B4-BE49-F238E27FC236}">
                    <a16:creationId xmlns:a16="http://schemas.microsoft.com/office/drawing/2014/main" id="{C9E91DD5-DF78-446C-A635-BEEA1F9A862D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7" name="Rechteck 446">
                <a:extLst>
                  <a:ext uri="{FF2B5EF4-FFF2-40B4-BE49-F238E27FC236}">
                    <a16:creationId xmlns:a16="http://schemas.microsoft.com/office/drawing/2014/main" id="{56D0FAA9-CFA6-4F0C-9AE7-247018D46F9D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37" name="Gerader Verbinder 436">
              <a:extLst>
                <a:ext uri="{FF2B5EF4-FFF2-40B4-BE49-F238E27FC236}">
                  <a16:creationId xmlns:a16="http://schemas.microsoft.com/office/drawing/2014/main" id="{11F4AFE1-0435-4FE3-BE72-020AB516268F}"/>
                </a:ext>
              </a:extLst>
            </p:cNvPr>
            <p:cNvCxnSpPr>
              <a:cxnSpLocks/>
              <a:stCxn id="445" idx="2"/>
              <a:endCxn id="445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Gerader Verbinder 437">
              <a:extLst>
                <a:ext uri="{FF2B5EF4-FFF2-40B4-BE49-F238E27FC236}">
                  <a16:creationId xmlns:a16="http://schemas.microsoft.com/office/drawing/2014/main" id="{09CF7655-06E2-4944-8E18-6DD18052AC3D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Gerader Verbinder 438">
              <a:extLst>
                <a:ext uri="{FF2B5EF4-FFF2-40B4-BE49-F238E27FC236}">
                  <a16:creationId xmlns:a16="http://schemas.microsoft.com/office/drawing/2014/main" id="{8222988C-4865-4891-8461-3C2E46F5D02B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Gerader Verbinder 439">
              <a:extLst>
                <a:ext uri="{FF2B5EF4-FFF2-40B4-BE49-F238E27FC236}">
                  <a16:creationId xmlns:a16="http://schemas.microsoft.com/office/drawing/2014/main" id="{A1C69FF1-9DD6-410E-B89B-FBDF502B1F29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Gerader Verbinder 440">
              <a:extLst>
                <a:ext uri="{FF2B5EF4-FFF2-40B4-BE49-F238E27FC236}">
                  <a16:creationId xmlns:a16="http://schemas.microsoft.com/office/drawing/2014/main" id="{8CF9ABC4-3E47-484A-A420-A0E4567B85A9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Gerader Verbinder 441">
              <a:extLst>
                <a:ext uri="{FF2B5EF4-FFF2-40B4-BE49-F238E27FC236}">
                  <a16:creationId xmlns:a16="http://schemas.microsoft.com/office/drawing/2014/main" id="{9CA28A7B-EF32-46D5-9341-5154D1AE674E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Gerader Verbinder 442">
              <a:extLst>
                <a:ext uri="{FF2B5EF4-FFF2-40B4-BE49-F238E27FC236}">
                  <a16:creationId xmlns:a16="http://schemas.microsoft.com/office/drawing/2014/main" id="{3FB27D03-C881-47EE-A349-EE5A419F07B0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Gerader Verbinder 443">
              <a:extLst>
                <a:ext uri="{FF2B5EF4-FFF2-40B4-BE49-F238E27FC236}">
                  <a16:creationId xmlns:a16="http://schemas.microsoft.com/office/drawing/2014/main" id="{8530362C-C047-4296-AF2F-7802DFE4CAB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2405E90D-115A-4A39-BADA-E3FE1CE4FF56}"/>
              </a:ext>
            </a:extLst>
          </p:cNvPr>
          <p:cNvGrpSpPr/>
          <p:nvPr/>
        </p:nvGrpSpPr>
        <p:grpSpPr>
          <a:xfrm>
            <a:off x="5728140" y="3467527"/>
            <a:ext cx="715608" cy="2532091"/>
            <a:chOff x="7170345" y="4404722"/>
            <a:chExt cx="954144" cy="3376121"/>
          </a:xfrm>
        </p:grpSpPr>
        <p:sp>
          <p:nvSpPr>
            <p:cNvPr id="427" name="Rechteck 426">
              <a:extLst>
                <a:ext uri="{FF2B5EF4-FFF2-40B4-BE49-F238E27FC236}">
                  <a16:creationId xmlns:a16="http://schemas.microsoft.com/office/drawing/2014/main" id="{C153559B-F2E0-4134-ADC3-0C928E3288C8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442557E9-024E-476E-B6D7-D33CFC7B95FA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33" name="Freihandform: Form 432">
                <a:extLst>
                  <a:ext uri="{FF2B5EF4-FFF2-40B4-BE49-F238E27FC236}">
                    <a16:creationId xmlns:a16="http://schemas.microsoft.com/office/drawing/2014/main" id="{4E8E146D-A0D4-4881-A4C5-B2763F00BF8F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4" name="Rechteck 433">
                <a:extLst>
                  <a:ext uri="{FF2B5EF4-FFF2-40B4-BE49-F238E27FC236}">
                    <a16:creationId xmlns:a16="http://schemas.microsoft.com/office/drawing/2014/main" id="{66C3266A-22D9-491A-8B2B-008C051D5F10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5" name="Freihandform: Form 434">
                <a:extLst>
                  <a:ext uri="{FF2B5EF4-FFF2-40B4-BE49-F238E27FC236}">
                    <a16:creationId xmlns:a16="http://schemas.microsoft.com/office/drawing/2014/main" id="{0AD226EE-9742-4764-859F-8AF1F4F91956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29" name="Gewitterblitz 428">
              <a:extLst>
                <a:ext uri="{FF2B5EF4-FFF2-40B4-BE49-F238E27FC236}">
                  <a16:creationId xmlns:a16="http://schemas.microsoft.com/office/drawing/2014/main" id="{5F5F4E73-D084-4503-825B-42EA252CFFE9}"/>
                </a:ext>
              </a:extLst>
            </p:cNvPr>
            <p:cNvSpPr/>
            <p:nvPr/>
          </p:nvSpPr>
          <p:spPr>
            <a:xfrm>
              <a:off x="7322341" y="4582839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0" name="Ellipse 429">
              <a:extLst>
                <a:ext uri="{FF2B5EF4-FFF2-40B4-BE49-F238E27FC236}">
                  <a16:creationId xmlns:a16="http://schemas.microsoft.com/office/drawing/2014/main" id="{8C4DD565-4DC0-4DB6-A191-FFB59471922C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1" name="Ellipse 430">
              <a:extLst>
                <a:ext uri="{FF2B5EF4-FFF2-40B4-BE49-F238E27FC236}">
                  <a16:creationId xmlns:a16="http://schemas.microsoft.com/office/drawing/2014/main" id="{41B564AF-B48D-4AB9-92BF-4EDFB44CC977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id="{6A2E3D7D-C464-4C12-9C17-5EEF64E3E99C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7D7E4D3-E87E-41B5-B60E-0E7456F4DB1D}"/>
              </a:ext>
            </a:extLst>
          </p:cNvPr>
          <p:cNvGrpSpPr/>
          <p:nvPr/>
        </p:nvGrpSpPr>
        <p:grpSpPr>
          <a:xfrm>
            <a:off x="5954564" y="2711365"/>
            <a:ext cx="264393" cy="289421"/>
            <a:chOff x="8781009" y="162275"/>
            <a:chExt cx="352524" cy="385895"/>
          </a:xfrm>
        </p:grpSpPr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1F95842D-0132-456F-8C2F-B8AE810B512B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9" name="Rechteck 418">
              <a:extLst>
                <a:ext uri="{FF2B5EF4-FFF2-40B4-BE49-F238E27FC236}">
                  <a16:creationId xmlns:a16="http://schemas.microsoft.com/office/drawing/2014/main" id="{60663F6E-A8E5-4B4C-B12F-F14E3624E938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20" name="Gerader Verbinder 419">
              <a:extLst>
                <a:ext uri="{FF2B5EF4-FFF2-40B4-BE49-F238E27FC236}">
                  <a16:creationId xmlns:a16="http://schemas.microsoft.com/office/drawing/2014/main" id="{DED1F668-0697-4B39-8745-7058BE7CB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1" name="Gruppieren 420">
              <a:extLst>
                <a:ext uri="{FF2B5EF4-FFF2-40B4-BE49-F238E27FC236}">
                  <a16:creationId xmlns:a16="http://schemas.microsoft.com/office/drawing/2014/main" id="{15863E98-F7FA-4A90-BE03-651EB5C4F956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23" name="Freihandform 196">
                <a:extLst>
                  <a:ext uri="{FF2B5EF4-FFF2-40B4-BE49-F238E27FC236}">
                    <a16:creationId xmlns:a16="http://schemas.microsoft.com/office/drawing/2014/main" id="{CC6C1C31-F101-40BA-ABC5-F8BE4A1A9FF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4" name="Gerader Verbinder 423">
                <a:extLst>
                  <a:ext uri="{FF2B5EF4-FFF2-40B4-BE49-F238E27FC236}">
                    <a16:creationId xmlns:a16="http://schemas.microsoft.com/office/drawing/2014/main" id="{38777DD3-C1AD-48D9-B937-D6DFAEB1F5AD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>
                <a:extLst>
                  <a:ext uri="{FF2B5EF4-FFF2-40B4-BE49-F238E27FC236}">
                    <a16:creationId xmlns:a16="http://schemas.microsoft.com/office/drawing/2014/main" id="{A4008A71-5368-4FC5-ACD6-514854BD6321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>
                <a:extLst>
                  <a:ext uri="{FF2B5EF4-FFF2-40B4-BE49-F238E27FC236}">
                    <a16:creationId xmlns:a16="http://schemas.microsoft.com/office/drawing/2014/main" id="{5E27876B-83EC-4D6F-85A3-8F08403BD679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2" name="Rechteck: obere Ecken abgerundet 421">
              <a:extLst>
                <a:ext uri="{FF2B5EF4-FFF2-40B4-BE49-F238E27FC236}">
                  <a16:creationId xmlns:a16="http://schemas.microsoft.com/office/drawing/2014/main" id="{8996FF93-6799-43E1-B404-69B0E64E32A0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616150D4-DE08-4DF6-817F-DA0BAEB0E153}"/>
              </a:ext>
            </a:extLst>
          </p:cNvPr>
          <p:cNvGrpSpPr/>
          <p:nvPr/>
        </p:nvGrpSpPr>
        <p:grpSpPr>
          <a:xfrm rot="5400000">
            <a:off x="5512620" y="1703380"/>
            <a:ext cx="1159138" cy="372684"/>
            <a:chOff x="1095099" y="256291"/>
            <a:chExt cx="2832116" cy="910575"/>
          </a:xfrm>
        </p:grpSpPr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2F64B0CF-71E0-48F4-B6BB-064B83BD86D9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6" name="Rechteck 415">
              <a:extLst>
                <a:ext uri="{FF2B5EF4-FFF2-40B4-BE49-F238E27FC236}">
                  <a16:creationId xmlns:a16="http://schemas.microsoft.com/office/drawing/2014/main" id="{D1CB4DF2-EC9C-40EF-99C5-4DDF23BA107B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BEAC4DB6-FC91-4F2D-AD94-BB6FF0DD1111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376" name="Freihandform: Form 375">
            <a:extLst>
              <a:ext uri="{FF2B5EF4-FFF2-40B4-BE49-F238E27FC236}">
                <a16:creationId xmlns:a16="http://schemas.microsoft.com/office/drawing/2014/main" id="{CB92BB9D-BBF9-44EB-A5C5-4FB9B0BD097E}"/>
              </a:ext>
            </a:extLst>
          </p:cNvPr>
          <p:cNvSpPr/>
          <p:nvPr/>
        </p:nvSpPr>
        <p:spPr>
          <a:xfrm rot="5400000">
            <a:off x="5540907" y="1749098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F6BD0BBD-4621-4204-A4B0-A93A53EFB455}"/>
              </a:ext>
            </a:extLst>
          </p:cNvPr>
          <p:cNvGrpSpPr/>
          <p:nvPr/>
        </p:nvGrpSpPr>
        <p:grpSpPr>
          <a:xfrm rot="5400000">
            <a:off x="5769872" y="2051846"/>
            <a:ext cx="571335" cy="73301"/>
            <a:chOff x="4831309" y="2945763"/>
            <a:chExt cx="1841232" cy="236226"/>
          </a:xfrm>
        </p:grpSpPr>
        <p:cxnSp>
          <p:nvCxnSpPr>
            <p:cNvPr id="405" name="Gerader Verbinder 404">
              <a:extLst>
                <a:ext uri="{FF2B5EF4-FFF2-40B4-BE49-F238E27FC236}">
                  <a16:creationId xmlns:a16="http://schemas.microsoft.com/office/drawing/2014/main" id="{3750DEE3-ACE6-4407-AF32-B66C3E85F574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Gerader Verbinder 405">
              <a:extLst>
                <a:ext uri="{FF2B5EF4-FFF2-40B4-BE49-F238E27FC236}">
                  <a16:creationId xmlns:a16="http://schemas.microsoft.com/office/drawing/2014/main" id="{6EF26F52-FF70-4D18-8331-1C32596CCD9E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Gerader Verbinder 406">
              <a:extLst>
                <a:ext uri="{FF2B5EF4-FFF2-40B4-BE49-F238E27FC236}">
                  <a16:creationId xmlns:a16="http://schemas.microsoft.com/office/drawing/2014/main" id="{AF9AFF19-9837-4000-B8DD-795E69E0824D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Gerader Verbinder 407">
              <a:extLst>
                <a:ext uri="{FF2B5EF4-FFF2-40B4-BE49-F238E27FC236}">
                  <a16:creationId xmlns:a16="http://schemas.microsoft.com/office/drawing/2014/main" id="{1560385D-6122-4ED3-A9BC-ED50C4AE4C10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r Verbinder 408">
              <a:extLst>
                <a:ext uri="{FF2B5EF4-FFF2-40B4-BE49-F238E27FC236}">
                  <a16:creationId xmlns:a16="http://schemas.microsoft.com/office/drawing/2014/main" id="{2521BBD2-97B9-4760-8185-FE27B42D5D0A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r Verbinder 409">
              <a:extLst>
                <a:ext uri="{FF2B5EF4-FFF2-40B4-BE49-F238E27FC236}">
                  <a16:creationId xmlns:a16="http://schemas.microsoft.com/office/drawing/2014/main" id="{32D29535-5008-472B-979E-475C1B398DEB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r Verbinder 410">
              <a:extLst>
                <a:ext uri="{FF2B5EF4-FFF2-40B4-BE49-F238E27FC236}">
                  <a16:creationId xmlns:a16="http://schemas.microsoft.com/office/drawing/2014/main" id="{85A9AFBA-8C6F-4CCD-86AE-125A17354930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r Verbinder 411">
              <a:extLst>
                <a:ext uri="{FF2B5EF4-FFF2-40B4-BE49-F238E27FC236}">
                  <a16:creationId xmlns:a16="http://schemas.microsoft.com/office/drawing/2014/main" id="{8418578B-AF83-4915-98F5-91ABC114ABCF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r Verbinder 412">
              <a:extLst>
                <a:ext uri="{FF2B5EF4-FFF2-40B4-BE49-F238E27FC236}">
                  <a16:creationId xmlns:a16="http://schemas.microsoft.com/office/drawing/2014/main" id="{A2C207F4-2CED-431A-B5CF-47ABEBCBD90F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r Verbinder 413">
              <a:extLst>
                <a:ext uri="{FF2B5EF4-FFF2-40B4-BE49-F238E27FC236}">
                  <a16:creationId xmlns:a16="http://schemas.microsoft.com/office/drawing/2014/main" id="{9749DCA2-5367-4B41-8A93-38BC31E818E5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A94ACB36-AF09-42F0-9565-CFCA7EABB41F}"/>
              </a:ext>
            </a:extLst>
          </p:cNvPr>
          <p:cNvGrpSpPr/>
          <p:nvPr/>
        </p:nvGrpSpPr>
        <p:grpSpPr>
          <a:xfrm rot="5400000">
            <a:off x="5942767" y="2516266"/>
            <a:ext cx="288602" cy="184917"/>
            <a:chOff x="5585649" y="3162984"/>
            <a:chExt cx="423082" cy="271084"/>
          </a:xfrm>
        </p:grpSpPr>
        <p:sp>
          <p:nvSpPr>
            <p:cNvPr id="399" name="Rechteck 398">
              <a:extLst>
                <a:ext uri="{FF2B5EF4-FFF2-40B4-BE49-F238E27FC236}">
                  <a16:creationId xmlns:a16="http://schemas.microsoft.com/office/drawing/2014/main" id="{344307CA-32E8-4235-AB41-5CA8EFFE3F60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00" name="Rechteck 399">
              <a:extLst>
                <a:ext uri="{FF2B5EF4-FFF2-40B4-BE49-F238E27FC236}">
                  <a16:creationId xmlns:a16="http://schemas.microsoft.com/office/drawing/2014/main" id="{B5C2BC75-9A72-4B30-B3CD-630ABD10453B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01" name="Gerader Verbinder 400">
              <a:extLst>
                <a:ext uri="{FF2B5EF4-FFF2-40B4-BE49-F238E27FC236}">
                  <a16:creationId xmlns:a16="http://schemas.microsoft.com/office/drawing/2014/main" id="{778D27EA-793F-485D-A771-4635C8BDC1C1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Gerader Verbinder 401">
              <a:extLst>
                <a:ext uri="{FF2B5EF4-FFF2-40B4-BE49-F238E27FC236}">
                  <a16:creationId xmlns:a16="http://schemas.microsoft.com/office/drawing/2014/main" id="{830E3798-13FA-4B09-98E5-76C19CA2602C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Gerader Verbinder 402">
              <a:extLst>
                <a:ext uri="{FF2B5EF4-FFF2-40B4-BE49-F238E27FC236}">
                  <a16:creationId xmlns:a16="http://schemas.microsoft.com/office/drawing/2014/main" id="{7A22E6E4-3AC4-44D7-9D92-52F3D9BF962D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Gerader Verbinder 403">
              <a:extLst>
                <a:ext uri="{FF2B5EF4-FFF2-40B4-BE49-F238E27FC236}">
                  <a16:creationId xmlns:a16="http://schemas.microsoft.com/office/drawing/2014/main" id="{AA0B4748-1FBD-4CB8-A0C9-72621793ADDA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" name="Ellipse 378">
            <a:extLst>
              <a:ext uri="{FF2B5EF4-FFF2-40B4-BE49-F238E27FC236}">
                <a16:creationId xmlns:a16="http://schemas.microsoft.com/office/drawing/2014/main" id="{EA0C143D-207F-4347-807A-08DC45375405}"/>
              </a:ext>
            </a:extLst>
          </p:cNvPr>
          <p:cNvSpPr/>
          <p:nvPr/>
        </p:nvSpPr>
        <p:spPr>
          <a:xfrm>
            <a:off x="6513557" y="1656784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8E941248-DAEA-4897-A070-D19CA9115C6E}"/>
              </a:ext>
            </a:extLst>
          </p:cNvPr>
          <p:cNvGrpSpPr/>
          <p:nvPr/>
        </p:nvGrpSpPr>
        <p:grpSpPr>
          <a:xfrm>
            <a:off x="2823788" y="2966485"/>
            <a:ext cx="236645" cy="245570"/>
            <a:chOff x="8119023" y="6129899"/>
            <a:chExt cx="346915" cy="360000"/>
          </a:xfrm>
          <a:noFill/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73C6346-5014-4B17-830B-5C1A968A8EDE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FCBB9951-4FEC-41EE-BA84-1AF5E7889E18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34624ACB-3D4D-4BAA-A244-AF6B9C6FDFA5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B176EA8C-C9CF-421C-8B1C-F4505671DCBD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173" name="Gerader Verbinder 172">
              <a:extLst>
                <a:ext uri="{FF2B5EF4-FFF2-40B4-BE49-F238E27FC236}">
                  <a16:creationId xmlns:a16="http://schemas.microsoft.com/office/drawing/2014/main" id="{9A93EF97-F649-4BDF-9B5D-71CF6C84D7AC}"/>
                </a:ext>
              </a:extLst>
            </p:cNvPr>
            <p:cNvCxnSpPr>
              <a:cxnSpLocks/>
              <a:stCxn id="191" idx="2"/>
              <a:endCxn id="191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r Verbinder 173">
              <a:extLst>
                <a:ext uri="{FF2B5EF4-FFF2-40B4-BE49-F238E27FC236}">
                  <a16:creationId xmlns:a16="http://schemas.microsoft.com/office/drawing/2014/main" id="{B700BD4C-EDE9-4AF1-96AD-862A0820608C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72F75E1A-C21B-4728-9F81-2EDBF06AE726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r Verbinder 179">
              <a:extLst>
                <a:ext uri="{FF2B5EF4-FFF2-40B4-BE49-F238E27FC236}">
                  <a16:creationId xmlns:a16="http://schemas.microsoft.com/office/drawing/2014/main" id="{8055F155-E443-4EB9-970B-DEC8D843D140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r Verbinder 186">
              <a:extLst>
                <a:ext uri="{FF2B5EF4-FFF2-40B4-BE49-F238E27FC236}">
                  <a16:creationId xmlns:a16="http://schemas.microsoft.com/office/drawing/2014/main" id="{B13D974B-3DAB-4B4D-A7BA-A209CE0E0F17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r Verbinder 187">
              <a:extLst>
                <a:ext uri="{FF2B5EF4-FFF2-40B4-BE49-F238E27FC236}">
                  <a16:creationId xmlns:a16="http://schemas.microsoft.com/office/drawing/2014/main" id="{90546900-E5FD-43FA-AFFE-FB600998D90E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E84ADBC5-583C-4851-9319-087529C9C27A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r Verbinder 189">
              <a:extLst>
                <a:ext uri="{FF2B5EF4-FFF2-40B4-BE49-F238E27FC236}">
                  <a16:creationId xmlns:a16="http://schemas.microsoft.com/office/drawing/2014/main" id="{9894F0BE-266A-4516-89E9-3630E9658FF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8BB429F2-B578-464A-ADC8-2FD110E727BF}"/>
              </a:ext>
            </a:extLst>
          </p:cNvPr>
          <p:cNvGrpSpPr/>
          <p:nvPr/>
        </p:nvGrpSpPr>
        <p:grpSpPr>
          <a:xfrm>
            <a:off x="2584024" y="3096301"/>
            <a:ext cx="716201" cy="2673164"/>
            <a:chOff x="3713532" y="2976375"/>
            <a:chExt cx="954935" cy="3564218"/>
          </a:xfrm>
        </p:grpSpPr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E5C60720-515F-4B62-88A5-C000918DF0EA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id="{DC84F339-9388-4E34-B13C-465C13FF8FD7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id="{DC693637-0EA9-4922-BDC2-2C76CC6C02BC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32" name="Gerader Verbinder 231">
                <a:extLst>
                  <a:ext uri="{FF2B5EF4-FFF2-40B4-BE49-F238E27FC236}">
                    <a16:creationId xmlns:a16="http://schemas.microsoft.com/office/drawing/2014/main" id="{81C6D874-A749-4AC7-80BC-576666CE7A8E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>
                <a:extLst>
                  <a:ext uri="{FF2B5EF4-FFF2-40B4-BE49-F238E27FC236}">
                    <a16:creationId xmlns:a16="http://schemas.microsoft.com/office/drawing/2014/main" id="{4B820CF3-4300-4586-A8B4-F872494C23EB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>
                <a:extLst>
                  <a:ext uri="{FF2B5EF4-FFF2-40B4-BE49-F238E27FC236}">
                    <a16:creationId xmlns:a16="http://schemas.microsoft.com/office/drawing/2014/main" id="{E2BA5CF7-CA5D-4577-9714-7EDC92A32A22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>
                <a:extLst>
                  <a:ext uri="{FF2B5EF4-FFF2-40B4-BE49-F238E27FC236}">
                    <a16:creationId xmlns:a16="http://schemas.microsoft.com/office/drawing/2014/main" id="{9A55FC96-4D16-47CC-98F5-AB892374BFF4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>
              <a:extLst>
                <a:ext uri="{FF2B5EF4-FFF2-40B4-BE49-F238E27FC236}">
                  <a16:creationId xmlns:a16="http://schemas.microsoft.com/office/drawing/2014/main" id="{89E89415-8939-40AE-BC62-CB478B722EF1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1B85337C-051B-474C-8FA7-9BE7616806A4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36BB951A-6340-4054-8ECB-35EE6815D3D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048E5072-77D6-4A32-9FA9-E58044EF22CD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92F747C3-A01C-4095-BD80-0509E2D0795E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F79F878A-2637-4F8E-8618-412BE058F388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0E8748CE-739B-49C6-88BC-5D272FB00B74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>
                <a:extLst>
                  <a:ext uri="{FF2B5EF4-FFF2-40B4-BE49-F238E27FC236}">
                    <a16:creationId xmlns:a16="http://schemas.microsoft.com/office/drawing/2014/main" id="{BA72CB4B-29F6-4D81-9EA2-360CAC60B8FC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6D46AD49-60D6-4366-8437-6911BC01FB2F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7C35B5F4-F809-4206-B545-A195A4014DA7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>
                <a:extLst>
                  <a:ext uri="{FF2B5EF4-FFF2-40B4-BE49-F238E27FC236}">
                    <a16:creationId xmlns:a16="http://schemas.microsoft.com/office/drawing/2014/main" id="{BE9F14E7-FA99-4F81-806E-FA0A60DD1DD2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>
                <a:extLst>
                  <a:ext uri="{FF2B5EF4-FFF2-40B4-BE49-F238E27FC236}">
                    <a16:creationId xmlns:a16="http://schemas.microsoft.com/office/drawing/2014/main" id="{E0E3AA30-BD12-40AF-B1B3-738A6D7F2FB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>
                <a:extLst>
                  <a:ext uri="{FF2B5EF4-FFF2-40B4-BE49-F238E27FC236}">
                    <a16:creationId xmlns:a16="http://schemas.microsoft.com/office/drawing/2014/main" id="{CB86AC85-43CA-4865-A305-03C02A483D31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>
                <a:extLst>
                  <a:ext uri="{FF2B5EF4-FFF2-40B4-BE49-F238E27FC236}">
                    <a16:creationId xmlns:a16="http://schemas.microsoft.com/office/drawing/2014/main" id="{EBB61F38-0EE4-4014-ABF0-FF03CB59BD3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r Verbinder 207">
                <a:extLst>
                  <a:ext uri="{FF2B5EF4-FFF2-40B4-BE49-F238E27FC236}">
                    <a16:creationId xmlns:a16="http://schemas.microsoft.com/office/drawing/2014/main" id="{6ACE8699-4104-4B7E-8B95-8B5C01310EE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>
                <a:extLst>
                  <a:ext uri="{FF2B5EF4-FFF2-40B4-BE49-F238E27FC236}">
                    <a16:creationId xmlns:a16="http://schemas.microsoft.com/office/drawing/2014/main" id="{392487E4-D4ED-408C-A534-5B7890D3B5D1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r Verbinder 209">
                <a:extLst>
                  <a:ext uri="{FF2B5EF4-FFF2-40B4-BE49-F238E27FC236}">
                    <a16:creationId xmlns:a16="http://schemas.microsoft.com/office/drawing/2014/main" id="{17C5B3DD-4CCF-45E9-B277-4DED6881508F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r Verbinder 210">
                <a:extLst>
                  <a:ext uri="{FF2B5EF4-FFF2-40B4-BE49-F238E27FC236}">
                    <a16:creationId xmlns:a16="http://schemas.microsoft.com/office/drawing/2014/main" id="{E1633837-C56D-4E74-9E74-CF85732314AB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r Verbinder 211">
                <a:extLst>
                  <a:ext uri="{FF2B5EF4-FFF2-40B4-BE49-F238E27FC236}">
                    <a16:creationId xmlns:a16="http://schemas.microsoft.com/office/drawing/2014/main" id="{814526F2-F4BF-4F64-AD89-DB6489A19933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>
                <a:extLst>
                  <a:ext uri="{FF2B5EF4-FFF2-40B4-BE49-F238E27FC236}">
                    <a16:creationId xmlns:a16="http://schemas.microsoft.com/office/drawing/2014/main" id="{58A04F3D-E2C5-43D9-A983-3C4826EFCB9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224">
                <a:extLst>
                  <a:ext uri="{FF2B5EF4-FFF2-40B4-BE49-F238E27FC236}">
                    <a16:creationId xmlns:a16="http://schemas.microsoft.com/office/drawing/2014/main" id="{0DB2C300-59CB-4384-8C80-D0F19652E993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>
                <a:extLst>
                  <a:ext uri="{FF2B5EF4-FFF2-40B4-BE49-F238E27FC236}">
                    <a16:creationId xmlns:a16="http://schemas.microsoft.com/office/drawing/2014/main" id="{43A94B52-6C26-4B76-BB20-6E08304182AE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86E645D4-CC92-474D-9491-BA5487D60949}"/>
              </a:ext>
            </a:extLst>
          </p:cNvPr>
          <p:cNvGrpSpPr/>
          <p:nvPr/>
        </p:nvGrpSpPr>
        <p:grpSpPr>
          <a:xfrm>
            <a:off x="2805847" y="2721065"/>
            <a:ext cx="264393" cy="289421"/>
            <a:chOff x="8781009" y="162275"/>
            <a:chExt cx="352524" cy="385895"/>
          </a:xfrm>
        </p:grpSpPr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CDCF1DCD-FA56-42D7-B552-FF8863FC95C9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D1C5567F-F348-418F-BBC5-7CC17C69C0B9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6A6374F0-95DC-464D-8FE9-EB02C0E54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91A1F6DD-CB4A-4C54-8398-D9382B30F1B1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246" name="Freihandform 196">
                <a:extLst>
                  <a:ext uri="{FF2B5EF4-FFF2-40B4-BE49-F238E27FC236}">
                    <a16:creationId xmlns:a16="http://schemas.microsoft.com/office/drawing/2014/main" id="{3F9367FC-6D11-43D0-8764-534BF0B1C149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5C04FA9B-2A27-43A9-BFE9-AAA1310805D2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5E5C0127-27C9-4548-B3B0-1B62235C0D94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2BF285A3-0C30-4602-955F-2A95C1C43C88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Rechteck: obere Ecken abgerundet 244">
              <a:extLst>
                <a:ext uri="{FF2B5EF4-FFF2-40B4-BE49-F238E27FC236}">
                  <a16:creationId xmlns:a16="http://schemas.microsoft.com/office/drawing/2014/main" id="{8F3BEF1C-CB9D-42C3-94DB-D74F0671A4AB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8426F760-75BB-490B-B38D-3DFA3E03CC64}"/>
              </a:ext>
            </a:extLst>
          </p:cNvPr>
          <p:cNvGrpSpPr/>
          <p:nvPr/>
        </p:nvGrpSpPr>
        <p:grpSpPr>
          <a:xfrm>
            <a:off x="2750471" y="1023653"/>
            <a:ext cx="373860" cy="1740033"/>
            <a:chOff x="3947989" y="262947"/>
            <a:chExt cx="498480" cy="2320044"/>
          </a:xfrm>
        </p:grpSpPr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631962A3-2D41-4E18-BD22-9305FAE564F1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586A000B-DA9A-41F5-B3C0-8D7578A9BE71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53" name="Gruppieren 252">
              <a:extLst>
                <a:ext uri="{FF2B5EF4-FFF2-40B4-BE49-F238E27FC236}">
                  <a16:creationId xmlns:a16="http://schemas.microsoft.com/office/drawing/2014/main" id="{AEA0FD41-2072-4AE0-BABE-CE1DA2B831AC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2E9A1815-4145-497F-A89A-D32B6DB962EC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4" name="Rechteck 273">
                <a:extLst>
                  <a:ext uri="{FF2B5EF4-FFF2-40B4-BE49-F238E27FC236}">
                    <a16:creationId xmlns:a16="http://schemas.microsoft.com/office/drawing/2014/main" id="{D3BD508C-0B21-4F34-9347-8D320ED88939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7635612B-37A6-41FA-9E27-6B82E9A60862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0AE30F95-517A-495D-97B5-B334272FBB34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D53D094B-7ED2-4479-9C79-95C1022C3001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263" name="Gerader Verbinder 262">
                <a:extLst>
                  <a:ext uri="{FF2B5EF4-FFF2-40B4-BE49-F238E27FC236}">
                    <a16:creationId xmlns:a16="http://schemas.microsoft.com/office/drawing/2014/main" id="{38D7893E-24DB-49DD-BCC3-940127FE05FC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>
                <a:extLst>
                  <a:ext uri="{FF2B5EF4-FFF2-40B4-BE49-F238E27FC236}">
                    <a16:creationId xmlns:a16="http://schemas.microsoft.com/office/drawing/2014/main" id="{7A04B84E-C816-4A84-9FE8-C62A9CF29A00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64">
                <a:extLst>
                  <a:ext uri="{FF2B5EF4-FFF2-40B4-BE49-F238E27FC236}">
                    <a16:creationId xmlns:a16="http://schemas.microsoft.com/office/drawing/2014/main" id="{238F79D9-E077-4907-B7EB-36B0C7943061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EBEAB442-5235-4AE7-909E-E298AB38DDCF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r Verbinder 266">
                <a:extLst>
                  <a:ext uri="{FF2B5EF4-FFF2-40B4-BE49-F238E27FC236}">
                    <a16:creationId xmlns:a16="http://schemas.microsoft.com/office/drawing/2014/main" id="{7C15D97D-0729-4CC1-92C1-FBB4688F6CCD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1951449E-995E-4457-B50D-D95AABB7F2D8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>
                <a:extLst>
                  <a:ext uri="{FF2B5EF4-FFF2-40B4-BE49-F238E27FC236}">
                    <a16:creationId xmlns:a16="http://schemas.microsoft.com/office/drawing/2014/main" id="{94ECD62A-3815-47FC-B3BB-BCCB0F5927D4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r Verbinder 269">
                <a:extLst>
                  <a:ext uri="{FF2B5EF4-FFF2-40B4-BE49-F238E27FC236}">
                    <a16:creationId xmlns:a16="http://schemas.microsoft.com/office/drawing/2014/main" id="{26A442B0-DCBB-4F71-BC18-81751D8E2AC5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>
                <a:extLst>
                  <a:ext uri="{FF2B5EF4-FFF2-40B4-BE49-F238E27FC236}">
                    <a16:creationId xmlns:a16="http://schemas.microsoft.com/office/drawing/2014/main" id="{B29A8EA9-4272-482F-A2D5-1A8B77665B83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496B9620-FA96-41D1-AF84-0D32627638E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99BB322C-C5D7-4C8A-ACF5-5148B9C37B9F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257" name="Rechteck 256">
                <a:extLst>
                  <a:ext uri="{FF2B5EF4-FFF2-40B4-BE49-F238E27FC236}">
                    <a16:creationId xmlns:a16="http://schemas.microsoft.com/office/drawing/2014/main" id="{660BD6FC-1DC1-4E58-B83D-AAAA16A2BE81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AF837E29-6DA3-4520-A4F5-ED3D32CF489D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6A0E9ED7-DAED-49EE-B448-723048ED08C7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E0EDCBBE-7FAE-4964-B84A-1FEB8914DFAD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B3C5AAFB-8DB8-4F17-8B85-BA4A48A43635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8852E1A8-C83A-4EEF-BA56-0D78B8A1FC26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Halbbogen 1">
            <a:extLst>
              <a:ext uri="{FF2B5EF4-FFF2-40B4-BE49-F238E27FC236}">
                <a16:creationId xmlns:a16="http://schemas.microsoft.com/office/drawing/2014/main" id="{3F72B01C-10BA-4A34-8A56-5C377F9F2567}"/>
              </a:ext>
            </a:extLst>
          </p:cNvPr>
          <p:cNvSpPr/>
          <p:nvPr/>
        </p:nvSpPr>
        <p:spPr>
          <a:xfrm rot="20150926">
            <a:off x="2763082" y="3460051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276" name="Halbbogen 275">
            <a:extLst>
              <a:ext uri="{FF2B5EF4-FFF2-40B4-BE49-F238E27FC236}">
                <a16:creationId xmlns:a16="http://schemas.microsoft.com/office/drawing/2014/main" id="{D9E95063-5508-48B3-A285-3E8F22393F37}"/>
              </a:ext>
            </a:extLst>
          </p:cNvPr>
          <p:cNvSpPr/>
          <p:nvPr/>
        </p:nvSpPr>
        <p:spPr>
          <a:xfrm rot="2839469">
            <a:off x="3111209" y="3477130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277" name="Halbbogen 276">
            <a:extLst>
              <a:ext uri="{FF2B5EF4-FFF2-40B4-BE49-F238E27FC236}">
                <a16:creationId xmlns:a16="http://schemas.microsoft.com/office/drawing/2014/main" id="{BFF9AC32-CDF8-4FF0-B4F7-1BBE8D0E0470}"/>
              </a:ext>
            </a:extLst>
          </p:cNvPr>
          <p:cNvSpPr/>
          <p:nvPr/>
        </p:nvSpPr>
        <p:spPr>
          <a:xfrm>
            <a:off x="2873330" y="3419769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278" name="Halbbogen 277">
            <a:extLst>
              <a:ext uri="{FF2B5EF4-FFF2-40B4-BE49-F238E27FC236}">
                <a16:creationId xmlns:a16="http://schemas.microsoft.com/office/drawing/2014/main" id="{8DA9676B-FA56-4692-B3EA-EECE1B6AD24D}"/>
              </a:ext>
            </a:extLst>
          </p:cNvPr>
          <p:cNvSpPr/>
          <p:nvPr/>
        </p:nvSpPr>
        <p:spPr>
          <a:xfrm>
            <a:off x="2979581" y="3422371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71CE0C3A-EA32-43A2-A476-868FBFD770C6}"/>
              </a:ext>
            </a:extLst>
          </p:cNvPr>
          <p:cNvGrpSpPr/>
          <p:nvPr/>
        </p:nvGrpSpPr>
        <p:grpSpPr>
          <a:xfrm>
            <a:off x="5728263" y="3385360"/>
            <a:ext cx="716174" cy="2136445"/>
            <a:chOff x="7170311" y="3385552"/>
            <a:chExt cx="954898" cy="2848593"/>
          </a:xfrm>
        </p:grpSpPr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5D1BA19E-7EA4-4E72-BD85-D47D1FDED506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00" name="Gruppieren 299">
              <a:extLst>
                <a:ext uri="{FF2B5EF4-FFF2-40B4-BE49-F238E27FC236}">
                  <a16:creationId xmlns:a16="http://schemas.microsoft.com/office/drawing/2014/main" id="{62A7AE65-EDB6-48D3-B50F-2390A8C112E0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301" name="Gerader Verbinder 300">
                <a:extLst>
                  <a:ext uri="{FF2B5EF4-FFF2-40B4-BE49-F238E27FC236}">
                    <a16:creationId xmlns:a16="http://schemas.microsoft.com/office/drawing/2014/main" id="{F36E5647-C274-4596-8E1F-BC50FA86F573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r Verbinder 301">
                <a:extLst>
                  <a:ext uri="{FF2B5EF4-FFF2-40B4-BE49-F238E27FC236}">
                    <a16:creationId xmlns:a16="http://schemas.microsoft.com/office/drawing/2014/main" id="{4998C521-EB37-4A6E-A27B-ADD337F7C2C7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r Verbinder 302">
                <a:extLst>
                  <a:ext uri="{FF2B5EF4-FFF2-40B4-BE49-F238E27FC236}">
                    <a16:creationId xmlns:a16="http://schemas.microsoft.com/office/drawing/2014/main" id="{618E7681-8B56-4C7C-87D4-C4A2ECBF9864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r Verbinder 303">
                <a:extLst>
                  <a:ext uri="{FF2B5EF4-FFF2-40B4-BE49-F238E27FC236}">
                    <a16:creationId xmlns:a16="http://schemas.microsoft.com/office/drawing/2014/main" id="{A8D9825E-E55C-4CC5-8821-4015E2D986DC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Gerader Verbinder 304">
                <a:extLst>
                  <a:ext uri="{FF2B5EF4-FFF2-40B4-BE49-F238E27FC236}">
                    <a16:creationId xmlns:a16="http://schemas.microsoft.com/office/drawing/2014/main" id="{DE03613F-0283-44FC-BAB9-1E03A9D2E8BB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Gerader Verbinder 305">
                <a:extLst>
                  <a:ext uri="{FF2B5EF4-FFF2-40B4-BE49-F238E27FC236}">
                    <a16:creationId xmlns:a16="http://schemas.microsoft.com/office/drawing/2014/main" id="{9DC48CF6-5862-4AAD-A2CD-BFACDDBA203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24B8FCBB-9B3D-4924-B03B-9F0AB6B2B5E1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9333C1CA-4FBA-4BE4-B7C3-2C37C1C4748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B69D8511-F3AB-4BC3-AA36-2B18D289D7CE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Gerader Verbinder 365">
                <a:extLst>
                  <a:ext uri="{FF2B5EF4-FFF2-40B4-BE49-F238E27FC236}">
                    <a16:creationId xmlns:a16="http://schemas.microsoft.com/office/drawing/2014/main" id="{D8C4D100-0800-4C03-8C6A-444B78A4C5DE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>
                <a:extLst>
                  <a:ext uri="{FF2B5EF4-FFF2-40B4-BE49-F238E27FC236}">
                    <a16:creationId xmlns:a16="http://schemas.microsoft.com/office/drawing/2014/main" id="{7D84A0F0-9001-4A34-8953-CC97F03827FF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>
                <a:extLst>
                  <a:ext uri="{FF2B5EF4-FFF2-40B4-BE49-F238E27FC236}">
                    <a16:creationId xmlns:a16="http://schemas.microsoft.com/office/drawing/2014/main" id="{4275B7C1-1197-469F-AD42-D5E9824DBD9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>
                <a:extLst>
                  <a:ext uri="{FF2B5EF4-FFF2-40B4-BE49-F238E27FC236}">
                    <a16:creationId xmlns:a16="http://schemas.microsoft.com/office/drawing/2014/main" id="{D3CB406A-B8C1-435C-BA13-C19A0E04D691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Gerader Verbinder 453">
                <a:extLst>
                  <a:ext uri="{FF2B5EF4-FFF2-40B4-BE49-F238E27FC236}">
                    <a16:creationId xmlns:a16="http://schemas.microsoft.com/office/drawing/2014/main" id="{C2BC88A0-AF4D-414B-9982-96B3D7065849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>
                <a:extLst>
                  <a:ext uri="{FF2B5EF4-FFF2-40B4-BE49-F238E27FC236}">
                    <a16:creationId xmlns:a16="http://schemas.microsoft.com/office/drawing/2014/main" id="{E9D90653-047B-4ADD-B75F-39223EAE3A7D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Gerader Verbinder 455">
                <a:extLst>
                  <a:ext uri="{FF2B5EF4-FFF2-40B4-BE49-F238E27FC236}">
                    <a16:creationId xmlns:a16="http://schemas.microsoft.com/office/drawing/2014/main" id="{F71AB29C-05DD-4684-85BF-602736222088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8B709B05-756A-4A79-A55E-8963EF4E278A}"/>
              </a:ext>
            </a:extLst>
          </p:cNvPr>
          <p:cNvGrpSpPr/>
          <p:nvPr/>
        </p:nvGrpSpPr>
        <p:grpSpPr>
          <a:xfrm rot="16200000">
            <a:off x="4903936" y="3145486"/>
            <a:ext cx="288602" cy="184917"/>
            <a:chOff x="5226137" y="4505364"/>
            <a:chExt cx="423082" cy="271084"/>
          </a:xfrm>
        </p:grpSpPr>
        <p:sp>
          <p:nvSpPr>
            <p:cNvPr id="458" name="Rechteck 457">
              <a:extLst>
                <a:ext uri="{FF2B5EF4-FFF2-40B4-BE49-F238E27FC236}">
                  <a16:creationId xmlns:a16="http://schemas.microsoft.com/office/drawing/2014/main" id="{ECFC2221-1936-489C-AC8A-DD4B7811E311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9" name="Rechteck 458">
              <a:extLst>
                <a:ext uri="{FF2B5EF4-FFF2-40B4-BE49-F238E27FC236}">
                  <a16:creationId xmlns:a16="http://schemas.microsoft.com/office/drawing/2014/main" id="{7883592E-FF8E-4364-A4D0-6294415FFF98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0" name="Gerader Verbinder 459">
              <a:extLst>
                <a:ext uri="{FF2B5EF4-FFF2-40B4-BE49-F238E27FC236}">
                  <a16:creationId xmlns:a16="http://schemas.microsoft.com/office/drawing/2014/main" id="{6BBE1A25-213C-437C-B8F2-06AD4BF819ED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rader Verbinder 460">
              <a:extLst>
                <a:ext uri="{FF2B5EF4-FFF2-40B4-BE49-F238E27FC236}">
                  <a16:creationId xmlns:a16="http://schemas.microsoft.com/office/drawing/2014/main" id="{A8D921A8-2C61-48D1-BB1D-96E53555DE6A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Gerader Verbinder 461">
              <a:extLst>
                <a:ext uri="{FF2B5EF4-FFF2-40B4-BE49-F238E27FC236}">
                  <a16:creationId xmlns:a16="http://schemas.microsoft.com/office/drawing/2014/main" id="{35F21B88-D8E2-41B6-A3C2-C011900981D1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Gerader Verbinder 462">
              <a:extLst>
                <a:ext uri="{FF2B5EF4-FFF2-40B4-BE49-F238E27FC236}">
                  <a16:creationId xmlns:a16="http://schemas.microsoft.com/office/drawing/2014/main" id="{D7D3A88F-D021-49C3-87EC-BA2A6EE8AFF7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201E092C-4EA7-403F-AB57-EEED56A2FAD6}"/>
              </a:ext>
            </a:extLst>
          </p:cNvPr>
          <p:cNvGrpSpPr/>
          <p:nvPr/>
        </p:nvGrpSpPr>
        <p:grpSpPr>
          <a:xfrm>
            <a:off x="4928367" y="2957464"/>
            <a:ext cx="236645" cy="245570"/>
            <a:chOff x="8119023" y="6129899"/>
            <a:chExt cx="346915" cy="360000"/>
          </a:xfrm>
          <a:noFill/>
        </p:grpSpPr>
        <p:grpSp>
          <p:nvGrpSpPr>
            <p:cNvPr id="465" name="Gruppieren 464">
              <a:extLst>
                <a:ext uri="{FF2B5EF4-FFF2-40B4-BE49-F238E27FC236}">
                  <a16:creationId xmlns:a16="http://schemas.microsoft.com/office/drawing/2014/main" id="{0D300EC8-29A0-4E5E-A6B4-BFC487525541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74" name="Rechteck 473">
                <a:extLst>
                  <a:ext uri="{FF2B5EF4-FFF2-40B4-BE49-F238E27FC236}">
                    <a16:creationId xmlns:a16="http://schemas.microsoft.com/office/drawing/2014/main" id="{32A9CE91-CF89-4FBB-BB5A-6B0F3ECDEB67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5" name="Rechteck 474">
                <a:extLst>
                  <a:ext uri="{FF2B5EF4-FFF2-40B4-BE49-F238E27FC236}">
                    <a16:creationId xmlns:a16="http://schemas.microsoft.com/office/drawing/2014/main" id="{917444D7-4623-47FA-A36F-420016CB833E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6" name="Rechteck 475">
                <a:extLst>
                  <a:ext uri="{FF2B5EF4-FFF2-40B4-BE49-F238E27FC236}">
                    <a16:creationId xmlns:a16="http://schemas.microsoft.com/office/drawing/2014/main" id="{85A23E27-73DE-4D98-84E8-16C2AC4CF4E1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66" name="Gerader Verbinder 465">
              <a:extLst>
                <a:ext uri="{FF2B5EF4-FFF2-40B4-BE49-F238E27FC236}">
                  <a16:creationId xmlns:a16="http://schemas.microsoft.com/office/drawing/2014/main" id="{5B54224D-FE17-4DBD-8138-B07C47355BAE}"/>
                </a:ext>
              </a:extLst>
            </p:cNvPr>
            <p:cNvCxnSpPr>
              <a:cxnSpLocks/>
              <a:stCxn id="474" idx="2"/>
              <a:endCxn id="474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Gerader Verbinder 466">
              <a:extLst>
                <a:ext uri="{FF2B5EF4-FFF2-40B4-BE49-F238E27FC236}">
                  <a16:creationId xmlns:a16="http://schemas.microsoft.com/office/drawing/2014/main" id="{C3384F64-4CE4-46F9-8D8C-33F1317800C6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Gerader Verbinder 467">
              <a:extLst>
                <a:ext uri="{FF2B5EF4-FFF2-40B4-BE49-F238E27FC236}">
                  <a16:creationId xmlns:a16="http://schemas.microsoft.com/office/drawing/2014/main" id="{D5173AC6-9B34-4DE9-8446-53D676249D29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9" name="Gerader Verbinder 468">
              <a:extLst>
                <a:ext uri="{FF2B5EF4-FFF2-40B4-BE49-F238E27FC236}">
                  <a16:creationId xmlns:a16="http://schemas.microsoft.com/office/drawing/2014/main" id="{147EFCDF-5294-469D-85DA-534DC32D2C4A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Gerader Verbinder 469">
              <a:extLst>
                <a:ext uri="{FF2B5EF4-FFF2-40B4-BE49-F238E27FC236}">
                  <a16:creationId xmlns:a16="http://schemas.microsoft.com/office/drawing/2014/main" id="{3632DB55-ABB6-449C-B315-3C80DD70A3CD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Gerader Verbinder 470">
              <a:extLst>
                <a:ext uri="{FF2B5EF4-FFF2-40B4-BE49-F238E27FC236}">
                  <a16:creationId xmlns:a16="http://schemas.microsoft.com/office/drawing/2014/main" id="{5E65ADAC-364D-4DEB-BEB8-87297F44D4E7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Gerader Verbinder 471">
              <a:extLst>
                <a:ext uri="{FF2B5EF4-FFF2-40B4-BE49-F238E27FC236}">
                  <a16:creationId xmlns:a16="http://schemas.microsoft.com/office/drawing/2014/main" id="{57026D40-B238-4820-BAA0-8F408DDDA5A1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Gerader Verbinder 472">
              <a:extLst>
                <a:ext uri="{FF2B5EF4-FFF2-40B4-BE49-F238E27FC236}">
                  <a16:creationId xmlns:a16="http://schemas.microsoft.com/office/drawing/2014/main" id="{633821DA-9108-403D-92E5-375AA0F65935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FA070EC2-9BB2-4729-B320-4CC5673B265B}"/>
              </a:ext>
            </a:extLst>
          </p:cNvPr>
          <p:cNvGrpSpPr/>
          <p:nvPr/>
        </p:nvGrpSpPr>
        <p:grpSpPr>
          <a:xfrm>
            <a:off x="4684926" y="3467527"/>
            <a:ext cx="715608" cy="2532091"/>
            <a:chOff x="7170345" y="4404722"/>
            <a:chExt cx="954144" cy="3376121"/>
          </a:xfrm>
        </p:grpSpPr>
        <p:sp>
          <p:nvSpPr>
            <p:cNvPr id="478" name="Rechteck 477">
              <a:extLst>
                <a:ext uri="{FF2B5EF4-FFF2-40B4-BE49-F238E27FC236}">
                  <a16:creationId xmlns:a16="http://schemas.microsoft.com/office/drawing/2014/main" id="{886B0E75-C497-4930-97EE-7DF0DB71AC21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79" name="Gruppieren 478">
              <a:extLst>
                <a:ext uri="{FF2B5EF4-FFF2-40B4-BE49-F238E27FC236}">
                  <a16:creationId xmlns:a16="http://schemas.microsoft.com/office/drawing/2014/main" id="{A263925E-D682-4385-9228-557F856782AE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84" name="Freihandform: Form 483">
                <a:extLst>
                  <a:ext uri="{FF2B5EF4-FFF2-40B4-BE49-F238E27FC236}">
                    <a16:creationId xmlns:a16="http://schemas.microsoft.com/office/drawing/2014/main" id="{FB8D6D20-0D56-474F-8030-E3DA17635494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5" name="Rechteck 484">
                <a:extLst>
                  <a:ext uri="{FF2B5EF4-FFF2-40B4-BE49-F238E27FC236}">
                    <a16:creationId xmlns:a16="http://schemas.microsoft.com/office/drawing/2014/main" id="{76687D9A-A801-404B-B4C5-0D123885052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B66B4B53-1EC9-40DE-B5A7-06F49E198806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6CBEA861-A41A-4AA9-A899-DBE8BD35E38E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727F0770-BECC-4A92-AC3F-07AF7FB58F7E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757752BB-6BEE-43AA-998F-AA5C1DFF5AD9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B421DB73-04BA-4B83-9391-3585D1B35A72}"/>
              </a:ext>
            </a:extLst>
          </p:cNvPr>
          <p:cNvGrpSpPr/>
          <p:nvPr/>
        </p:nvGrpSpPr>
        <p:grpSpPr>
          <a:xfrm>
            <a:off x="4911350" y="2711366"/>
            <a:ext cx="264393" cy="289421"/>
            <a:chOff x="8781009" y="162275"/>
            <a:chExt cx="352524" cy="385895"/>
          </a:xfrm>
        </p:grpSpPr>
        <p:sp>
          <p:nvSpPr>
            <p:cNvPr id="488" name="Rechteck 487">
              <a:extLst>
                <a:ext uri="{FF2B5EF4-FFF2-40B4-BE49-F238E27FC236}">
                  <a16:creationId xmlns:a16="http://schemas.microsoft.com/office/drawing/2014/main" id="{032DBCEA-74BC-4E16-9D05-AD9B4B8DC0B3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89" name="Rechteck 488">
              <a:extLst>
                <a:ext uri="{FF2B5EF4-FFF2-40B4-BE49-F238E27FC236}">
                  <a16:creationId xmlns:a16="http://schemas.microsoft.com/office/drawing/2014/main" id="{F278191E-121D-40FB-9965-021B99BD4298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90" name="Gerader Verbinder 489">
              <a:extLst>
                <a:ext uri="{FF2B5EF4-FFF2-40B4-BE49-F238E27FC236}">
                  <a16:creationId xmlns:a16="http://schemas.microsoft.com/office/drawing/2014/main" id="{60923A4F-F398-423B-850B-7FC2DDBA2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1" name="Gruppieren 490">
              <a:extLst>
                <a:ext uri="{FF2B5EF4-FFF2-40B4-BE49-F238E27FC236}">
                  <a16:creationId xmlns:a16="http://schemas.microsoft.com/office/drawing/2014/main" id="{B643A66D-EBA1-45BA-90B5-1A330D8EFF49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93" name="Freihandform 196">
                <a:extLst>
                  <a:ext uri="{FF2B5EF4-FFF2-40B4-BE49-F238E27FC236}">
                    <a16:creationId xmlns:a16="http://schemas.microsoft.com/office/drawing/2014/main" id="{A6E6DE6A-BB82-4505-A6A5-8CE3521B9136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94" name="Gerader Verbinder 493">
                <a:extLst>
                  <a:ext uri="{FF2B5EF4-FFF2-40B4-BE49-F238E27FC236}">
                    <a16:creationId xmlns:a16="http://schemas.microsoft.com/office/drawing/2014/main" id="{31BC372F-601A-4834-882D-345CF1A36F26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r Verbinder 494">
                <a:extLst>
                  <a:ext uri="{FF2B5EF4-FFF2-40B4-BE49-F238E27FC236}">
                    <a16:creationId xmlns:a16="http://schemas.microsoft.com/office/drawing/2014/main" id="{83FA73D7-5677-4A50-BF6B-073EC2239E50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r Verbinder 495">
                <a:extLst>
                  <a:ext uri="{FF2B5EF4-FFF2-40B4-BE49-F238E27FC236}">
                    <a16:creationId xmlns:a16="http://schemas.microsoft.com/office/drawing/2014/main" id="{83E6B81C-5641-4DB5-9B7B-272054C81D99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2" name="Rechteck: obere Ecken abgerundet 491">
              <a:extLst>
                <a:ext uri="{FF2B5EF4-FFF2-40B4-BE49-F238E27FC236}">
                  <a16:creationId xmlns:a16="http://schemas.microsoft.com/office/drawing/2014/main" id="{FBB611ED-B957-47E4-B7D3-CD69563D11F3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298C064B-8F05-4BD1-A46C-93D72787844E}"/>
              </a:ext>
            </a:extLst>
          </p:cNvPr>
          <p:cNvGrpSpPr/>
          <p:nvPr/>
        </p:nvGrpSpPr>
        <p:grpSpPr>
          <a:xfrm rot="5400000">
            <a:off x="4469406" y="1703381"/>
            <a:ext cx="1159138" cy="372684"/>
            <a:chOff x="1095099" y="256291"/>
            <a:chExt cx="2832116" cy="910575"/>
          </a:xfrm>
        </p:grpSpPr>
        <p:sp>
          <p:nvSpPr>
            <p:cNvPr id="498" name="Freihandform: Form 497">
              <a:extLst>
                <a:ext uri="{FF2B5EF4-FFF2-40B4-BE49-F238E27FC236}">
                  <a16:creationId xmlns:a16="http://schemas.microsoft.com/office/drawing/2014/main" id="{16564D40-A486-46A8-8D3B-BE1BFD89B6F3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99" name="Rechteck 498">
              <a:extLst>
                <a:ext uri="{FF2B5EF4-FFF2-40B4-BE49-F238E27FC236}">
                  <a16:creationId xmlns:a16="http://schemas.microsoft.com/office/drawing/2014/main" id="{2CEF6416-E4EB-4501-826B-149AEBFB85F8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0" name="Freihandform: Form 499">
              <a:extLst>
                <a:ext uri="{FF2B5EF4-FFF2-40B4-BE49-F238E27FC236}">
                  <a16:creationId xmlns:a16="http://schemas.microsoft.com/office/drawing/2014/main" id="{C6B93224-A5AA-4A92-956B-EA6ACCB8D279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501" name="Freihandform: Form 500">
            <a:extLst>
              <a:ext uri="{FF2B5EF4-FFF2-40B4-BE49-F238E27FC236}">
                <a16:creationId xmlns:a16="http://schemas.microsoft.com/office/drawing/2014/main" id="{1D76896F-847C-4B9C-86D9-0FC2EC3C7B8C}"/>
              </a:ext>
            </a:extLst>
          </p:cNvPr>
          <p:cNvSpPr/>
          <p:nvPr/>
        </p:nvSpPr>
        <p:spPr>
          <a:xfrm rot="5400000">
            <a:off x="4497693" y="1749099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6CB5111C-ADB4-4F2A-9994-CD1F551F188D}"/>
              </a:ext>
            </a:extLst>
          </p:cNvPr>
          <p:cNvGrpSpPr/>
          <p:nvPr/>
        </p:nvGrpSpPr>
        <p:grpSpPr>
          <a:xfrm rot="5400000">
            <a:off x="4726658" y="2051847"/>
            <a:ext cx="571335" cy="73301"/>
            <a:chOff x="4831309" y="2945763"/>
            <a:chExt cx="1841232" cy="236226"/>
          </a:xfrm>
        </p:grpSpPr>
        <p:cxnSp>
          <p:nvCxnSpPr>
            <p:cNvPr id="503" name="Gerader Verbinder 502">
              <a:extLst>
                <a:ext uri="{FF2B5EF4-FFF2-40B4-BE49-F238E27FC236}">
                  <a16:creationId xmlns:a16="http://schemas.microsoft.com/office/drawing/2014/main" id="{FE823B5D-536A-4F6C-9F24-244E370572B7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Gerader Verbinder 503">
              <a:extLst>
                <a:ext uri="{FF2B5EF4-FFF2-40B4-BE49-F238E27FC236}">
                  <a16:creationId xmlns:a16="http://schemas.microsoft.com/office/drawing/2014/main" id="{DA3F644C-1EEC-46D3-976E-B54C885B8F41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Gerader Verbinder 504">
              <a:extLst>
                <a:ext uri="{FF2B5EF4-FFF2-40B4-BE49-F238E27FC236}">
                  <a16:creationId xmlns:a16="http://schemas.microsoft.com/office/drawing/2014/main" id="{9F087366-F1BD-4291-8CF8-F1C83B3FF149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Gerader Verbinder 505">
              <a:extLst>
                <a:ext uri="{FF2B5EF4-FFF2-40B4-BE49-F238E27FC236}">
                  <a16:creationId xmlns:a16="http://schemas.microsoft.com/office/drawing/2014/main" id="{429619EA-0329-416C-BC55-45A18FFEC632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Gerader Verbinder 506">
              <a:extLst>
                <a:ext uri="{FF2B5EF4-FFF2-40B4-BE49-F238E27FC236}">
                  <a16:creationId xmlns:a16="http://schemas.microsoft.com/office/drawing/2014/main" id="{F67F8A9C-0612-4F2B-A6A0-36CA3F77F086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Gerader Verbinder 507">
              <a:extLst>
                <a:ext uri="{FF2B5EF4-FFF2-40B4-BE49-F238E27FC236}">
                  <a16:creationId xmlns:a16="http://schemas.microsoft.com/office/drawing/2014/main" id="{2B73EFFE-A6D7-4D34-8995-3FCD17C016C8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r Verbinder 508">
              <a:extLst>
                <a:ext uri="{FF2B5EF4-FFF2-40B4-BE49-F238E27FC236}">
                  <a16:creationId xmlns:a16="http://schemas.microsoft.com/office/drawing/2014/main" id="{0A916193-F581-4686-9C0B-EB2F76DD9AFA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r Verbinder 509">
              <a:extLst>
                <a:ext uri="{FF2B5EF4-FFF2-40B4-BE49-F238E27FC236}">
                  <a16:creationId xmlns:a16="http://schemas.microsoft.com/office/drawing/2014/main" id="{A6F17C7A-34D5-4B43-9BBF-6649FF8B1E1E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r Verbinder 510">
              <a:extLst>
                <a:ext uri="{FF2B5EF4-FFF2-40B4-BE49-F238E27FC236}">
                  <a16:creationId xmlns:a16="http://schemas.microsoft.com/office/drawing/2014/main" id="{93AFC2B2-9DF5-4303-A5EF-A6E6F5A833AD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Gerader Verbinder 511">
              <a:extLst>
                <a:ext uri="{FF2B5EF4-FFF2-40B4-BE49-F238E27FC236}">
                  <a16:creationId xmlns:a16="http://schemas.microsoft.com/office/drawing/2014/main" id="{7BEDD3FB-B5AA-44FA-89A9-58815D13BB66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uppieren 512">
            <a:extLst>
              <a:ext uri="{FF2B5EF4-FFF2-40B4-BE49-F238E27FC236}">
                <a16:creationId xmlns:a16="http://schemas.microsoft.com/office/drawing/2014/main" id="{04BBDF95-74A8-4873-8DA0-7D61C85BCB32}"/>
              </a:ext>
            </a:extLst>
          </p:cNvPr>
          <p:cNvGrpSpPr/>
          <p:nvPr/>
        </p:nvGrpSpPr>
        <p:grpSpPr>
          <a:xfrm rot="5400000">
            <a:off x="4899553" y="2516267"/>
            <a:ext cx="288602" cy="184917"/>
            <a:chOff x="5585649" y="3162984"/>
            <a:chExt cx="423082" cy="271084"/>
          </a:xfrm>
        </p:grpSpPr>
        <p:sp>
          <p:nvSpPr>
            <p:cNvPr id="514" name="Rechteck 513">
              <a:extLst>
                <a:ext uri="{FF2B5EF4-FFF2-40B4-BE49-F238E27FC236}">
                  <a16:creationId xmlns:a16="http://schemas.microsoft.com/office/drawing/2014/main" id="{233E0E36-8D57-4BBC-868C-CAE639A4F1D6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15" name="Rechteck 514">
              <a:extLst>
                <a:ext uri="{FF2B5EF4-FFF2-40B4-BE49-F238E27FC236}">
                  <a16:creationId xmlns:a16="http://schemas.microsoft.com/office/drawing/2014/main" id="{3664CE59-0182-4908-8CE5-90BFDE030A82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16" name="Gerader Verbinder 515">
              <a:extLst>
                <a:ext uri="{FF2B5EF4-FFF2-40B4-BE49-F238E27FC236}">
                  <a16:creationId xmlns:a16="http://schemas.microsoft.com/office/drawing/2014/main" id="{7F281877-7FDF-44E2-AE32-450D6FE1534B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r Verbinder 516">
              <a:extLst>
                <a:ext uri="{FF2B5EF4-FFF2-40B4-BE49-F238E27FC236}">
                  <a16:creationId xmlns:a16="http://schemas.microsoft.com/office/drawing/2014/main" id="{0C763683-7C5B-4440-B493-DFC18480C146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r Verbinder 517">
              <a:extLst>
                <a:ext uri="{FF2B5EF4-FFF2-40B4-BE49-F238E27FC236}">
                  <a16:creationId xmlns:a16="http://schemas.microsoft.com/office/drawing/2014/main" id="{9CE76E7D-F73B-43A8-A90D-51C9986E1ECD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r Verbinder 518">
              <a:extLst>
                <a:ext uri="{FF2B5EF4-FFF2-40B4-BE49-F238E27FC236}">
                  <a16:creationId xmlns:a16="http://schemas.microsoft.com/office/drawing/2014/main" id="{B771498F-6EB6-4A90-800B-16C69845BEDB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912BAEF4-F551-45A1-AFC3-B3C114D13204}"/>
              </a:ext>
            </a:extLst>
          </p:cNvPr>
          <p:cNvGrpSpPr/>
          <p:nvPr/>
        </p:nvGrpSpPr>
        <p:grpSpPr>
          <a:xfrm>
            <a:off x="4685049" y="3385360"/>
            <a:ext cx="716174" cy="2136445"/>
            <a:chOff x="7170311" y="3385552"/>
            <a:chExt cx="954898" cy="2848593"/>
          </a:xfrm>
        </p:grpSpPr>
        <p:sp>
          <p:nvSpPr>
            <p:cNvPr id="540" name="Freihandform: Form 539">
              <a:extLst>
                <a:ext uri="{FF2B5EF4-FFF2-40B4-BE49-F238E27FC236}">
                  <a16:creationId xmlns:a16="http://schemas.microsoft.com/office/drawing/2014/main" id="{2E67D7E7-604F-4C30-A5AC-05598915E725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541" name="Gruppieren 540">
              <a:extLst>
                <a:ext uri="{FF2B5EF4-FFF2-40B4-BE49-F238E27FC236}">
                  <a16:creationId xmlns:a16="http://schemas.microsoft.com/office/drawing/2014/main" id="{D2CB65BA-E46F-446C-B55C-CD350EF4C2E6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542" name="Gerader Verbinder 541">
                <a:extLst>
                  <a:ext uri="{FF2B5EF4-FFF2-40B4-BE49-F238E27FC236}">
                    <a16:creationId xmlns:a16="http://schemas.microsoft.com/office/drawing/2014/main" id="{73208F23-5D5F-4DB4-B677-CEAD2C612436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r Verbinder 542">
                <a:extLst>
                  <a:ext uri="{FF2B5EF4-FFF2-40B4-BE49-F238E27FC236}">
                    <a16:creationId xmlns:a16="http://schemas.microsoft.com/office/drawing/2014/main" id="{79D27CFC-C19B-4E60-8CCF-7439FB814412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Gerader Verbinder 543">
                <a:extLst>
                  <a:ext uri="{FF2B5EF4-FFF2-40B4-BE49-F238E27FC236}">
                    <a16:creationId xmlns:a16="http://schemas.microsoft.com/office/drawing/2014/main" id="{A66F4E78-F13D-45F3-8A68-A7E05C657CDD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Gerader Verbinder 544">
                <a:extLst>
                  <a:ext uri="{FF2B5EF4-FFF2-40B4-BE49-F238E27FC236}">
                    <a16:creationId xmlns:a16="http://schemas.microsoft.com/office/drawing/2014/main" id="{59842CB4-304E-4674-B52B-B6E85596E5F0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Gerader Verbinder 545">
                <a:extLst>
                  <a:ext uri="{FF2B5EF4-FFF2-40B4-BE49-F238E27FC236}">
                    <a16:creationId xmlns:a16="http://schemas.microsoft.com/office/drawing/2014/main" id="{7C4263CA-D55C-4C9E-8900-C09647579475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r Verbinder 546">
                <a:extLst>
                  <a:ext uri="{FF2B5EF4-FFF2-40B4-BE49-F238E27FC236}">
                    <a16:creationId xmlns:a16="http://schemas.microsoft.com/office/drawing/2014/main" id="{FBAA5E2E-F674-4CBF-A02D-A9C68363876B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Gerader Verbinder 547">
                <a:extLst>
                  <a:ext uri="{FF2B5EF4-FFF2-40B4-BE49-F238E27FC236}">
                    <a16:creationId xmlns:a16="http://schemas.microsoft.com/office/drawing/2014/main" id="{F945682F-058E-4E74-82A3-292AD947149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Gerader Verbinder 548">
                <a:extLst>
                  <a:ext uri="{FF2B5EF4-FFF2-40B4-BE49-F238E27FC236}">
                    <a16:creationId xmlns:a16="http://schemas.microsoft.com/office/drawing/2014/main" id="{11B1E3F5-43A7-467D-9BF7-C0FFEB137EFD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r Verbinder 549">
                <a:extLst>
                  <a:ext uri="{FF2B5EF4-FFF2-40B4-BE49-F238E27FC236}">
                    <a16:creationId xmlns:a16="http://schemas.microsoft.com/office/drawing/2014/main" id="{1944E223-652B-4333-BEE1-08A884434382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Gerader Verbinder 550">
                <a:extLst>
                  <a:ext uri="{FF2B5EF4-FFF2-40B4-BE49-F238E27FC236}">
                    <a16:creationId xmlns:a16="http://schemas.microsoft.com/office/drawing/2014/main" id="{7D9B0EC9-AF01-46A0-9070-EF07838AE5E9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Gerader Verbinder 551">
                <a:extLst>
                  <a:ext uri="{FF2B5EF4-FFF2-40B4-BE49-F238E27FC236}">
                    <a16:creationId xmlns:a16="http://schemas.microsoft.com/office/drawing/2014/main" id="{55ABD29C-6AA9-462C-BEE0-F86F25418341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Gerader Verbinder 552">
                <a:extLst>
                  <a:ext uri="{FF2B5EF4-FFF2-40B4-BE49-F238E27FC236}">
                    <a16:creationId xmlns:a16="http://schemas.microsoft.com/office/drawing/2014/main" id="{C1139173-5E39-4411-B103-F5BAF21A6B94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Gerader Verbinder 553">
                <a:extLst>
                  <a:ext uri="{FF2B5EF4-FFF2-40B4-BE49-F238E27FC236}">
                    <a16:creationId xmlns:a16="http://schemas.microsoft.com/office/drawing/2014/main" id="{BA5EF8BD-7341-406C-8116-3DC61F17605A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Gerader Verbinder 554">
                <a:extLst>
                  <a:ext uri="{FF2B5EF4-FFF2-40B4-BE49-F238E27FC236}">
                    <a16:creationId xmlns:a16="http://schemas.microsoft.com/office/drawing/2014/main" id="{263C05F6-384E-4B15-968E-B6CB54BDBC48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Gerader Verbinder 555">
                <a:extLst>
                  <a:ext uri="{FF2B5EF4-FFF2-40B4-BE49-F238E27FC236}">
                    <a16:creationId xmlns:a16="http://schemas.microsoft.com/office/drawing/2014/main" id="{F19B3DB5-19DF-48FD-AA89-E3AA2E88EF01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Gerader Verbinder 556">
                <a:extLst>
                  <a:ext uri="{FF2B5EF4-FFF2-40B4-BE49-F238E27FC236}">
                    <a16:creationId xmlns:a16="http://schemas.microsoft.com/office/drawing/2014/main" id="{8C70C14D-2214-41F7-8EA8-7441F5E7C7C2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1" name="Halbbogen 560">
            <a:extLst>
              <a:ext uri="{FF2B5EF4-FFF2-40B4-BE49-F238E27FC236}">
                <a16:creationId xmlns:a16="http://schemas.microsoft.com/office/drawing/2014/main" id="{E2A697AB-6636-4781-AADF-6CE7ACD7F75F}"/>
              </a:ext>
            </a:extLst>
          </p:cNvPr>
          <p:cNvSpPr/>
          <p:nvPr/>
        </p:nvSpPr>
        <p:spPr>
          <a:xfrm rot="20150926">
            <a:off x="4851311" y="3630700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2" name="Halbbogen 561">
            <a:extLst>
              <a:ext uri="{FF2B5EF4-FFF2-40B4-BE49-F238E27FC236}">
                <a16:creationId xmlns:a16="http://schemas.microsoft.com/office/drawing/2014/main" id="{717A384A-9642-47BE-9466-690D43394D50}"/>
              </a:ext>
            </a:extLst>
          </p:cNvPr>
          <p:cNvSpPr/>
          <p:nvPr/>
        </p:nvSpPr>
        <p:spPr>
          <a:xfrm rot="2215691">
            <a:off x="4954694" y="3583648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3" name="Halbbogen 562">
            <a:extLst>
              <a:ext uri="{FF2B5EF4-FFF2-40B4-BE49-F238E27FC236}">
                <a16:creationId xmlns:a16="http://schemas.microsoft.com/office/drawing/2014/main" id="{09A9FF7B-3C89-4B40-9834-7B94378C6812}"/>
              </a:ext>
            </a:extLst>
          </p:cNvPr>
          <p:cNvSpPr/>
          <p:nvPr/>
        </p:nvSpPr>
        <p:spPr>
          <a:xfrm rot="19778842">
            <a:off x="5098165" y="3615988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4" name="Halbbogen 563">
            <a:extLst>
              <a:ext uri="{FF2B5EF4-FFF2-40B4-BE49-F238E27FC236}">
                <a16:creationId xmlns:a16="http://schemas.microsoft.com/office/drawing/2014/main" id="{D1A84E30-FEF9-483C-958C-E9CC8DE2547D}"/>
              </a:ext>
            </a:extLst>
          </p:cNvPr>
          <p:cNvSpPr/>
          <p:nvPr/>
        </p:nvSpPr>
        <p:spPr>
          <a:xfrm rot="1577776">
            <a:off x="5206148" y="3646762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9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CEAFA-607D-91F4-1324-2480287A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0FD2F8C-71B0-116D-BB29-75DD400DEFA4}"/>
              </a:ext>
            </a:extLst>
          </p:cNvPr>
          <p:cNvGrpSpPr/>
          <p:nvPr/>
        </p:nvGrpSpPr>
        <p:grpSpPr>
          <a:xfrm>
            <a:off x="2276383" y="877828"/>
            <a:ext cx="4803507" cy="4982997"/>
            <a:chOff x="2170247" y="1016621"/>
            <a:chExt cx="4803507" cy="4982997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4F4D070A-9441-4BE2-1C73-8C25BDCDE274}"/>
                </a:ext>
              </a:extLst>
            </p:cNvPr>
            <p:cNvGrpSpPr/>
            <p:nvPr/>
          </p:nvGrpSpPr>
          <p:grpSpPr>
            <a:xfrm>
              <a:off x="3757172" y="2959453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85B9B215-B8A7-F797-2B08-6552E5F05700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319" name="Rechteck 318">
                  <a:extLst>
                    <a:ext uri="{FF2B5EF4-FFF2-40B4-BE49-F238E27FC236}">
                      <a16:creationId xmlns:a16="http://schemas.microsoft.com/office/drawing/2014/main" id="{621E02F4-B811-7C2E-31CE-5174F110D849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0" name="Rechteck 319">
                  <a:extLst>
                    <a:ext uri="{FF2B5EF4-FFF2-40B4-BE49-F238E27FC236}">
                      <a16:creationId xmlns:a16="http://schemas.microsoft.com/office/drawing/2014/main" id="{D4727223-4BAF-DA7E-200B-6F223B2E06F6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1" name="Rechteck 320">
                  <a:extLst>
                    <a:ext uri="{FF2B5EF4-FFF2-40B4-BE49-F238E27FC236}">
                      <a16:creationId xmlns:a16="http://schemas.microsoft.com/office/drawing/2014/main" id="{2B56D277-BC94-541B-A130-916698462C69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311" name="Gerader Verbinder 310">
                <a:extLst>
                  <a:ext uri="{FF2B5EF4-FFF2-40B4-BE49-F238E27FC236}">
                    <a16:creationId xmlns:a16="http://schemas.microsoft.com/office/drawing/2014/main" id="{76B50055-89BC-5F2C-D646-D52D0904DB30}"/>
                  </a:ext>
                </a:extLst>
              </p:cNvPr>
              <p:cNvCxnSpPr>
                <a:cxnSpLocks/>
                <a:stCxn id="319" idx="2"/>
                <a:endCxn id="319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F89AECED-ED82-C323-B600-31C5EDB57F20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C11B083D-79CE-6449-5DC8-E07F94F30572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53AFE7AD-6454-1D58-2195-6EA91315CA08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38FDC23A-8B94-10ED-B238-FD4F3946D8F0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CEA38606-7F5A-2C73-4042-ACE3B9ED2930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EE6DC0DE-C228-8E28-AD2A-032EF0EDBB24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9CC01A85-F016-8D27-7942-261EE80890A9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EEBBA8E-363C-6FA7-91F4-023BD2A1F503}"/>
                </a:ext>
              </a:extLst>
            </p:cNvPr>
            <p:cNvGrpSpPr/>
            <p:nvPr/>
          </p:nvGrpSpPr>
          <p:grpSpPr>
            <a:xfrm>
              <a:off x="3517408" y="3089269"/>
              <a:ext cx="716201" cy="2673164"/>
              <a:chOff x="3713532" y="2976375"/>
              <a:chExt cx="954935" cy="3564218"/>
            </a:xfrm>
          </p:grpSpPr>
          <p:grpSp>
            <p:nvGrpSpPr>
              <p:cNvPr id="213" name="Gruppieren 212">
                <a:extLst>
                  <a:ext uri="{FF2B5EF4-FFF2-40B4-BE49-F238E27FC236}">
                    <a16:creationId xmlns:a16="http://schemas.microsoft.com/office/drawing/2014/main" id="{94AB1DF7-4FB9-B517-0033-39C2E4109327}"/>
                  </a:ext>
                </a:extLst>
              </p:cNvPr>
              <p:cNvGrpSpPr/>
              <p:nvPr/>
            </p:nvGrpSpPr>
            <p:grpSpPr>
              <a:xfrm rot="16200000">
                <a:off x="4006357" y="3045498"/>
                <a:ext cx="384802" cy="246556"/>
                <a:chOff x="5226137" y="4505364"/>
                <a:chExt cx="423082" cy="271084"/>
              </a:xfrm>
            </p:grpSpPr>
            <p:sp>
              <p:nvSpPr>
                <p:cNvPr id="360" name="Rechteck 359">
                  <a:extLst>
                    <a:ext uri="{FF2B5EF4-FFF2-40B4-BE49-F238E27FC236}">
                      <a16:creationId xmlns:a16="http://schemas.microsoft.com/office/drawing/2014/main" id="{64946EBF-15DF-6165-86EC-E3EA3F9A0D1F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61" name="Rechteck 360">
                  <a:extLst>
                    <a:ext uri="{FF2B5EF4-FFF2-40B4-BE49-F238E27FC236}">
                      <a16:creationId xmlns:a16="http://schemas.microsoft.com/office/drawing/2014/main" id="{CA0CC19B-275E-74B5-E326-83174855ADD9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62" name="Gerader Verbinder 361">
                  <a:extLst>
                    <a:ext uri="{FF2B5EF4-FFF2-40B4-BE49-F238E27FC236}">
                      <a16:creationId xmlns:a16="http://schemas.microsoft.com/office/drawing/2014/main" id="{D303F5D8-D676-F6DA-5120-1CEC5C02ECFD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r Verbinder 362">
                  <a:extLst>
                    <a:ext uri="{FF2B5EF4-FFF2-40B4-BE49-F238E27FC236}">
                      <a16:creationId xmlns:a16="http://schemas.microsoft.com/office/drawing/2014/main" id="{0158C191-FC4F-2998-CE03-D665A694EA42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Gerader Verbinder 363">
                  <a:extLst>
                    <a:ext uri="{FF2B5EF4-FFF2-40B4-BE49-F238E27FC236}">
                      <a16:creationId xmlns:a16="http://schemas.microsoft.com/office/drawing/2014/main" id="{F73FC7F0-9FAF-6E27-2F49-B05B5AC0C027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Gerader Verbinder 364">
                  <a:extLst>
                    <a:ext uri="{FF2B5EF4-FFF2-40B4-BE49-F238E27FC236}">
                      <a16:creationId xmlns:a16="http://schemas.microsoft.com/office/drawing/2014/main" id="{69B6CA83-3B78-0B7C-71E8-691241FC631D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uppieren 213">
                <a:extLst>
                  <a:ext uri="{FF2B5EF4-FFF2-40B4-BE49-F238E27FC236}">
                    <a16:creationId xmlns:a16="http://schemas.microsoft.com/office/drawing/2014/main" id="{ED184D96-E744-91A5-F8E5-7F86D67DDAA6}"/>
                  </a:ext>
                </a:extLst>
              </p:cNvPr>
              <p:cNvGrpSpPr/>
              <p:nvPr/>
            </p:nvGrpSpPr>
            <p:grpSpPr>
              <a:xfrm rot="16200000">
                <a:off x="2650648" y="4522773"/>
                <a:ext cx="3081494" cy="954145"/>
                <a:chOff x="400813" y="3347815"/>
                <a:chExt cx="3935236" cy="1218496"/>
              </a:xfrm>
            </p:grpSpPr>
            <p:sp>
              <p:nvSpPr>
                <p:cNvPr id="357" name="Freihandform: Form 356">
                  <a:extLst>
                    <a:ext uri="{FF2B5EF4-FFF2-40B4-BE49-F238E27FC236}">
                      <a16:creationId xmlns:a16="http://schemas.microsoft.com/office/drawing/2014/main" id="{D8F1C58F-93DC-AF22-F083-3FDCEDE2E03F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8" name="Rechteck 357">
                  <a:extLst>
                    <a:ext uri="{FF2B5EF4-FFF2-40B4-BE49-F238E27FC236}">
                      <a16:creationId xmlns:a16="http://schemas.microsoft.com/office/drawing/2014/main" id="{A99BB016-4E0B-4E22-F76E-008024D8E23F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9" name="Freihandform: Form 358">
                  <a:extLst>
                    <a:ext uri="{FF2B5EF4-FFF2-40B4-BE49-F238E27FC236}">
                      <a16:creationId xmlns:a16="http://schemas.microsoft.com/office/drawing/2014/main" id="{4F638948-D72E-AB1A-F271-22A4D73FE9AF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8CF0ED7E-0564-F4AA-9B18-78B8F323064F}"/>
                  </a:ext>
                </a:extLst>
              </p:cNvPr>
              <p:cNvSpPr/>
              <p:nvPr/>
            </p:nvSpPr>
            <p:spPr>
              <a:xfrm rot="16200000">
                <a:off x="2766685" y="4327159"/>
                <a:ext cx="2848594" cy="95489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45D11F55-EC75-DFE2-3A94-85EAB4FCEAAD}"/>
                  </a:ext>
                </a:extLst>
              </p:cNvPr>
              <p:cNvGrpSpPr/>
              <p:nvPr/>
            </p:nvGrpSpPr>
            <p:grpSpPr>
              <a:xfrm rot="16200000">
                <a:off x="3408380" y="4711343"/>
                <a:ext cx="1914323" cy="140241"/>
                <a:chOff x="0" y="0"/>
                <a:chExt cx="3224586" cy="236239"/>
              </a:xfrm>
            </p:grpSpPr>
            <p:cxnSp>
              <p:nvCxnSpPr>
                <p:cNvPr id="341" name="Gerader Verbinder 340">
                  <a:extLst>
                    <a:ext uri="{FF2B5EF4-FFF2-40B4-BE49-F238E27FC236}">
                      <a16:creationId xmlns:a16="http://schemas.microsoft.com/office/drawing/2014/main" id="{0A1B543D-B009-E985-0276-93A293E25C53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Gerader Verbinder 341">
                  <a:extLst>
                    <a:ext uri="{FF2B5EF4-FFF2-40B4-BE49-F238E27FC236}">
                      <a16:creationId xmlns:a16="http://schemas.microsoft.com/office/drawing/2014/main" id="{97BAC50D-37DA-AE30-44B4-07ACE465A03E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>
                  <a:extLst>
                    <a:ext uri="{FF2B5EF4-FFF2-40B4-BE49-F238E27FC236}">
                      <a16:creationId xmlns:a16="http://schemas.microsoft.com/office/drawing/2014/main" id="{ADAEE603-DA3E-6D70-8A22-72E3EB933F16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r Verbinder 343">
                  <a:extLst>
                    <a:ext uri="{FF2B5EF4-FFF2-40B4-BE49-F238E27FC236}">
                      <a16:creationId xmlns:a16="http://schemas.microsoft.com/office/drawing/2014/main" id="{CDEE30DA-24B5-191D-2173-D70EBA8E1F43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>
                  <a:extLst>
                    <a:ext uri="{FF2B5EF4-FFF2-40B4-BE49-F238E27FC236}">
                      <a16:creationId xmlns:a16="http://schemas.microsoft.com/office/drawing/2014/main" id="{C793C8BF-DC07-8E4E-D69D-AEE2A0420031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Gerader Verbinder 345">
                  <a:extLst>
                    <a:ext uri="{FF2B5EF4-FFF2-40B4-BE49-F238E27FC236}">
                      <a16:creationId xmlns:a16="http://schemas.microsoft.com/office/drawing/2014/main" id="{8EFC6B38-1FD7-7982-4509-79D3A8F0DC14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Gerader Verbinder 346">
                  <a:extLst>
                    <a:ext uri="{FF2B5EF4-FFF2-40B4-BE49-F238E27FC236}">
                      <a16:creationId xmlns:a16="http://schemas.microsoft.com/office/drawing/2014/main" id="{0AE11B68-8CE7-68DF-D5A3-EDA9B7107B07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>
                  <a:extLst>
                    <a:ext uri="{FF2B5EF4-FFF2-40B4-BE49-F238E27FC236}">
                      <a16:creationId xmlns:a16="http://schemas.microsoft.com/office/drawing/2014/main" id="{3E692F4C-5341-2F21-BE93-A97FA9CBF57B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Gerader Verbinder 348">
                  <a:extLst>
                    <a:ext uri="{FF2B5EF4-FFF2-40B4-BE49-F238E27FC236}">
                      <a16:creationId xmlns:a16="http://schemas.microsoft.com/office/drawing/2014/main" id="{40A1582D-52EB-CEA5-BF5D-B73E98D9191A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>
                  <a:extLst>
                    <a:ext uri="{FF2B5EF4-FFF2-40B4-BE49-F238E27FC236}">
                      <a16:creationId xmlns:a16="http://schemas.microsoft.com/office/drawing/2014/main" id="{6B3352D9-FCC9-724F-1A4E-D7E6ADF084D5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r Verbinder 350">
                  <a:extLst>
                    <a:ext uri="{FF2B5EF4-FFF2-40B4-BE49-F238E27FC236}">
                      <a16:creationId xmlns:a16="http://schemas.microsoft.com/office/drawing/2014/main" id="{43ADCFBA-47E0-44B6-62D7-3D8C88768DD2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Gerader Verbinder 351">
                  <a:extLst>
                    <a:ext uri="{FF2B5EF4-FFF2-40B4-BE49-F238E27FC236}">
                      <a16:creationId xmlns:a16="http://schemas.microsoft.com/office/drawing/2014/main" id="{41BE1B48-F253-9E1B-D882-A11BC4749508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Gerader Verbinder 352">
                  <a:extLst>
                    <a:ext uri="{FF2B5EF4-FFF2-40B4-BE49-F238E27FC236}">
                      <a16:creationId xmlns:a16="http://schemas.microsoft.com/office/drawing/2014/main" id="{AD3AF123-0714-F2DE-5EC7-9EC3E9750725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Gerader Verbinder 353">
                  <a:extLst>
                    <a:ext uri="{FF2B5EF4-FFF2-40B4-BE49-F238E27FC236}">
                      <a16:creationId xmlns:a16="http://schemas.microsoft.com/office/drawing/2014/main" id="{4B8BBEB4-3AB5-7D9B-32DE-1BF178E12AA3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Gerader Verbinder 354">
                  <a:extLst>
                    <a:ext uri="{FF2B5EF4-FFF2-40B4-BE49-F238E27FC236}">
                      <a16:creationId xmlns:a16="http://schemas.microsoft.com/office/drawing/2014/main" id="{3218A033-913A-BE0C-C5DA-3EBD0A5E43EF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Gerader Verbinder 355">
                  <a:extLst>
                    <a:ext uri="{FF2B5EF4-FFF2-40B4-BE49-F238E27FC236}">
                      <a16:creationId xmlns:a16="http://schemas.microsoft.com/office/drawing/2014/main" id="{6C01F4D1-6CBA-2791-2DD5-6E8FA1279B87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Gewitterblitz 239">
                <a:extLst>
                  <a:ext uri="{FF2B5EF4-FFF2-40B4-BE49-F238E27FC236}">
                    <a16:creationId xmlns:a16="http://schemas.microsoft.com/office/drawing/2014/main" id="{ABD4EF3A-492F-1CDB-9F93-50921D726D1D}"/>
                  </a:ext>
                </a:extLst>
              </p:cNvPr>
              <p:cNvSpPr/>
              <p:nvPr/>
            </p:nvSpPr>
            <p:spPr>
              <a:xfrm>
                <a:off x="4075480" y="3389687"/>
                <a:ext cx="391567" cy="121142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100FB019-26BC-E5D8-2141-62A29BFB74E6}"/>
                </a:ext>
              </a:extLst>
            </p:cNvPr>
            <p:cNvGrpSpPr/>
            <p:nvPr/>
          </p:nvGrpSpPr>
          <p:grpSpPr>
            <a:xfrm>
              <a:off x="3739231" y="2714033"/>
              <a:ext cx="264393" cy="289421"/>
              <a:chOff x="8781009" y="162275"/>
              <a:chExt cx="352524" cy="385895"/>
            </a:xfrm>
          </p:grpSpPr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782C53BD-CDC7-901B-9701-70F17FDAA48B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95C2F39C-8404-B8CC-256E-86F75FDF1969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5F0E0233-3829-4699-E96A-D5D68EFF95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1" name="Gruppieren 180">
                <a:extLst>
                  <a:ext uri="{FF2B5EF4-FFF2-40B4-BE49-F238E27FC236}">
                    <a16:creationId xmlns:a16="http://schemas.microsoft.com/office/drawing/2014/main" id="{FB43F924-042C-1817-0383-7BF276506C49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183" name="Freihandform 196">
                  <a:extLst>
                    <a:ext uri="{FF2B5EF4-FFF2-40B4-BE49-F238E27FC236}">
                      <a16:creationId xmlns:a16="http://schemas.microsoft.com/office/drawing/2014/main" id="{4646C0F7-183C-97CF-C143-7A389FCE7B56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84" name="Gerader Verbinder 183">
                  <a:extLst>
                    <a:ext uri="{FF2B5EF4-FFF2-40B4-BE49-F238E27FC236}">
                      <a16:creationId xmlns:a16="http://schemas.microsoft.com/office/drawing/2014/main" id="{1118DABF-44FE-B2C4-FFFF-8C90360ED967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r Verbinder 184">
                  <a:extLst>
                    <a:ext uri="{FF2B5EF4-FFF2-40B4-BE49-F238E27FC236}">
                      <a16:creationId xmlns:a16="http://schemas.microsoft.com/office/drawing/2014/main" id="{46A8E519-0B63-9CDB-4787-122828F5FD20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Gerader Verbinder 185">
                  <a:extLst>
                    <a:ext uri="{FF2B5EF4-FFF2-40B4-BE49-F238E27FC236}">
                      <a16:creationId xmlns:a16="http://schemas.microsoft.com/office/drawing/2014/main" id="{B2BAD37A-D772-ADD1-F9B6-352CF79C7E5A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Rechteck: obere Ecken abgerundet 181">
                <a:extLst>
                  <a:ext uri="{FF2B5EF4-FFF2-40B4-BE49-F238E27FC236}">
                    <a16:creationId xmlns:a16="http://schemas.microsoft.com/office/drawing/2014/main" id="{89783100-6186-8883-3BC0-1AACBBA44A0F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85020305-9D92-DFE7-28B3-E47AA5AA34C5}"/>
                </a:ext>
              </a:extLst>
            </p:cNvPr>
            <p:cNvGrpSpPr/>
            <p:nvPr/>
          </p:nvGrpSpPr>
          <p:grpSpPr>
            <a:xfrm>
              <a:off x="3683855" y="1016621"/>
              <a:ext cx="373860" cy="1740033"/>
              <a:chOff x="3947989" y="262947"/>
              <a:chExt cx="498480" cy="2320044"/>
            </a:xfrm>
          </p:grpSpPr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79ECD2B9-B847-82AD-7DA3-8F10F91598A4}"/>
                  </a:ext>
                </a:extLst>
              </p:cNvPr>
              <p:cNvSpPr/>
              <p:nvPr/>
            </p:nvSpPr>
            <p:spPr>
              <a:xfrm rot="5400000">
                <a:off x="4170892" y="2027943"/>
                <a:ext cx="46291" cy="296516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18" name="Rechteck 217">
                <a:extLst>
                  <a:ext uri="{FF2B5EF4-FFF2-40B4-BE49-F238E27FC236}">
                    <a16:creationId xmlns:a16="http://schemas.microsoft.com/office/drawing/2014/main" id="{921F0487-3D98-4660-E225-4EE5F4753565}"/>
                  </a:ext>
                </a:extLst>
              </p:cNvPr>
              <p:cNvSpPr/>
              <p:nvPr/>
            </p:nvSpPr>
            <p:spPr>
              <a:xfrm rot="5400000">
                <a:off x="3972786" y="1785326"/>
                <a:ext cx="442635" cy="296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19" name="Gruppieren 218">
                <a:extLst>
                  <a:ext uri="{FF2B5EF4-FFF2-40B4-BE49-F238E27FC236}">
                    <a16:creationId xmlns:a16="http://schemas.microsoft.com/office/drawing/2014/main" id="{4E7BE9BE-B3F9-AF1B-9D8B-BCE9D389BCF2}"/>
                  </a:ext>
                </a:extLst>
              </p:cNvPr>
              <p:cNvGrpSpPr/>
              <p:nvPr/>
            </p:nvGrpSpPr>
            <p:grpSpPr>
              <a:xfrm rot="5400000">
                <a:off x="3423685" y="787251"/>
                <a:ext cx="1545520" cy="496912"/>
                <a:chOff x="1095096" y="256294"/>
                <a:chExt cx="2832119" cy="910575"/>
              </a:xfrm>
            </p:grpSpPr>
            <p:sp>
              <p:nvSpPr>
                <p:cNvPr id="338" name="Freihandform: Form 337">
                  <a:extLst>
                    <a:ext uri="{FF2B5EF4-FFF2-40B4-BE49-F238E27FC236}">
                      <a16:creationId xmlns:a16="http://schemas.microsoft.com/office/drawing/2014/main" id="{5121EB6E-4197-BAF9-562E-A1942A19692B}"/>
                    </a:ext>
                  </a:extLst>
                </p:cNvPr>
                <p:cNvSpPr/>
                <p:nvPr/>
              </p:nvSpPr>
              <p:spPr>
                <a:xfrm>
                  <a:off x="1095096" y="256294"/>
                  <a:ext cx="2670429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39" name="Rechteck 338">
                  <a:extLst>
                    <a:ext uri="{FF2B5EF4-FFF2-40B4-BE49-F238E27FC236}">
                      <a16:creationId xmlns:a16="http://schemas.microsoft.com/office/drawing/2014/main" id="{7848C040-BE87-C944-F93C-55310219AAEB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40" name="Freihandform: Form 339">
                  <a:extLst>
                    <a:ext uri="{FF2B5EF4-FFF2-40B4-BE49-F238E27FC236}">
                      <a16:creationId xmlns:a16="http://schemas.microsoft.com/office/drawing/2014/main" id="{9041C576-513D-698A-1D5E-BDF7554DA873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B92ACB6E-4F36-3324-998C-FE6CB4092E70}"/>
                  </a:ext>
                </a:extLst>
              </p:cNvPr>
              <p:cNvSpPr/>
              <p:nvPr/>
            </p:nvSpPr>
            <p:spPr>
              <a:xfrm rot="5400000">
                <a:off x="3469796" y="1239094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21" name="Gruppieren 220">
                <a:extLst>
                  <a:ext uri="{FF2B5EF4-FFF2-40B4-BE49-F238E27FC236}">
                    <a16:creationId xmlns:a16="http://schemas.microsoft.com/office/drawing/2014/main" id="{146FD7D0-D489-C704-EB99-B7CCD6FEEFEE}"/>
                  </a:ext>
                </a:extLst>
              </p:cNvPr>
              <p:cNvGrpSpPr/>
              <p:nvPr/>
            </p:nvGrpSpPr>
            <p:grpSpPr>
              <a:xfrm rot="5400000">
                <a:off x="3767811" y="1601080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328" name="Gerader Verbinder 327">
                  <a:extLst>
                    <a:ext uri="{FF2B5EF4-FFF2-40B4-BE49-F238E27FC236}">
                      <a16:creationId xmlns:a16="http://schemas.microsoft.com/office/drawing/2014/main" id="{2B2BACFC-C321-055E-E377-F7C5A66721F2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>
                  <a:extLst>
                    <a:ext uri="{FF2B5EF4-FFF2-40B4-BE49-F238E27FC236}">
                      <a16:creationId xmlns:a16="http://schemas.microsoft.com/office/drawing/2014/main" id="{162F10E6-1719-442F-FDED-1A978C960FDB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>
                  <a:extLst>
                    <a:ext uri="{FF2B5EF4-FFF2-40B4-BE49-F238E27FC236}">
                      <a16:creationId xmlns:a16="http://schemas.microsoft.com/office/drawing/2014/main" id="{BB67C5E3-A685-623F-F6EF-FB1E00960E34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>
                  <a:extLst>
                    <a:ext uri="{FF2B5EF4-FFF2-40B4-BE49-F238E27FC236}">
                      <a16:creationId xmlns:a16="http://schemas.microsoft.com/office/drawing/2014/main" id="{1C0A3172-652A-7E1D-944F-12F00FB55669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>
                  <a:extLst>
                    <a:ext uri="{FF2B5EF4-FFF2-40B4-BE49-F238E27FC236}">
                      <a16:creationId xmlns:a16="http://schemas.microsoft.com/office/drawing/2014/main" id="{3C633E20-10BE-A952-E28A-6DD08E9B7234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>
                  <a:extLst>
                    <a:ext uri="{FF2B5EF4-FFF2-40B4-BE49-F238E27FC236}">
                      <a16:creationId xmlns:a16="http://schemas.microsoft.com/office/drawing/2014/main" id="{471C5F8E-EE49-71BC-9B62-419CFFAE0AED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>
                  <a:extLst>
                    <a:ext uri="{FF2B5EF4-FFF2-40B4-BE49-F238E27FC236}">
                      <a16:creationId xmlns:a16="http://schemas.microsoft.com/office/drawing/2014/main" id="{32A7AFA4-A3F3-1B2E-6164-E046CC3E7984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>
                  <a:extLst>
                    <a:ext uri="{FF2B5EF4-FFF2-40B4-BE49-F238E27FC236}">
                      <a16:creationId xmlns:a16="http://schemas.microsoft.com/office/drawing/2014/main" id="{9195CB74-C45C-8002-3A7C-D13C4E0035D1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Gerader Verbinder 335">
                  <a:extLst>
                    <a:ext uri="{FF2B5EF4-FFF2-40B4-BE49-F238E27FC236}">
                      <a16:creationId xmlns:a16="http://schemas.microsoft.com/office/drawing/2014/main" id="{1CDCFC20-1A70-8B86-AAD1-32E0F38B1701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Gerader Verbinder 336">
                  <a:extLst>
                    <a:ext uri="{FF2B5EF4-FFF2-40B4-BE49-F238E27FC236}">
                      <a16:creationId xmlns:a16="http://schemas.microsoft.com/office/drawing/2014/main" id="{E34D8A0F-817D-03A6-1346-F4DCF306F7B5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uppieren 221">
                <a:extLst>
                  <a:ext uri="{FF2B5EF4-FFF2-40B4-BE49-F238E27FC236}">
                    <a16:creationId xmlns:a16="http://schemas.microsoft.com/office/drawing/2014/main" id="{9A651648-E5E4-27CE-B7AB-25E195138864}"/>
                  </a:ext>
                </a:extLst>
              </p:cNvPr>
              <p:cNvGrpSpPr/>
              <p:nvPr/>
            </p:nvGrpSpPr>
            <p:grpSpPr>
              <a:xfrm rot="5400000">
                <a:off x="4007578" y="2267312"/>
                <a:ext cx="384802" cy="246556"/>
                <a:chOff x="5585649" y="3162984"/>
                <a:chExt cx="423082" cy="271084"/>
              </a:xfrm>
            </p:grpSpPr>
            <p:sp>
              <p:nvSpPr>
                <p:cNvPr id="322" name="Rechteck 321">
                  <a:extLst>
                    <a:ext uri="{FF2B5EF4-FFF2-40B4-BE49-F238E27FC236}">
                      <a16:creationId xmlns:a16="http://schemas.microsoft.com/office/drawing/2014/main" id="{1CD4AF87-CF0E-226D-D147-49FD88B8EB4F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3" name="Rechteck 322">
                  <a:extLst>
                    <a:ext uri="{FF2B5EF4-FFF2-40B4-BE49-F238E27FC236}">
                      <a16:creationId xmlns:a16="http://schemas.microsoft.com/office/drawing/2014/main" id="{853EE31E-36A2-5643-C0EE-33FF6D7BEF28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24" name="Gerader Verbinder 323">
                  <a:extLst>
                    <a:ext uri="{FF2B5EF4-FFF2-40B4-BE49-F238E27FC236}">
                      <a16:creationId xmlns:a16="http://schemas.microsoft.com/office/drawing/2014/main" id="{2A490D01-74D8-C156-4F1D-17802CC9C8F3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>
                  <a:extLst>
                    <a:ext uri="{FF2B5EF4-FFF2-40B4-BE49-F238E27FC236}">
                      <a16:creationId xmlns:a16="http://schemas.microsoft.com/office/drawing/2014/main" id="{AC84306B-F58A-AF13-59E5-F9AF313D8A24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>
                  <a:extLst>
                    <a:ext uri="{FF2B5EF4-FFF2-40B4-BE49-F238E27FC236}">
                      <a16:creationId xmlns:a16="http://schemas.microsoft.com/office/drawing/2014/main" id="{9F9B9EC1-AC29-0491-F3CC-A4CAB0766720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>
                  <a:extLst>
                    <a:ext uri="{FF2B5EF4-FFF2-40B4-BE49-F238E27FC236}">
                      <a16:creationId xmlns:a16="http://schemas.microsoft.com/office/drawing/2014/main" id="{CC79EDF0-6D73-3754-9419-3A4F71EB0236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6" name="Gerader Verbinder 235">
              <a:extLst>
                <a:ext uri="{FF2B5EF4-FFF2-40B4-BE49-F238E27FC236}">
                  <a16:creationId xmlns:a16="http://schemas.microsoft.com/office/drawing/2014/main" id="{1DCE8184-A2E0-5827-43D0-C2BE86B37B10}"/>
                </a:ext>
              </a:extLst>
            </p:cNvPr>
            <p:cNvCxnSpPr>
              <a:cxnSpLocks/>
            </p:cNvCxnSpPr>
            <p:nvPr/>
          </p:nvCxnSpPr>
          <p:spPr>
            <a:xfrm>
              <a:off x="4506290" y="1396648"/>
              <a:ext cx="0" cy="410188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Pfeil: nach unten 236">
              <a:extLst>
                <a:ext uri="{FF2B5EF4-FFF2-40B4-BE49-F238E27FC236}">
                  <a16:creationId xmlns:a16="http://schemas.microsoft.com/office/drawing/2014/main" id="{0FEE7026-814D-C795-6A55-6E5592C36D48}"/>
                </a:ext>
              </a:extLst>
            </p:cNvPr>
            <p:cNvSpPr/>
            <p:nvPr/>
          </p:nvSpPr>
          <p:spPr>
            <a:xfrm rot="10800000" flipV="1">
              <a:off x="3295755" y="1936642"/>
              <a:ext cx="292894" cy="7880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6AE641B2-6B9D-099B-334B-B2E433E22C83}"/>
                </a:ext>
              </a:extLst>
            </p:cNvPr>
            <p:cNvSpPr/>
            <p:nvPr/>
          </p:nvSpPr>
          <p:spPr>
            <a:xfrm>
              <a:off x="2170247" y="1692884"/>
              <a:ext cx="460197" cy="4601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71" name="Gruppieren 370">
              <a:extLst>
                <a:ext uri="{FF2B5EF4-FFF2-40B4-BE49-F238E27FC236}">
                  <a16:creationId xmlns:a16="http://schemas.microsoft.com/office/drawing/2014/main" id="{3DBE870F-6F7E-C2C1-C265-84FF53663180}"/>
                </a:ext>
              </a:extLst>
            </p:cNvPr>
            <p:cNvGrpSpPr/>
            <p:nvPr/>
          </p:nvGrpSpPr>
          <p:grpSpPr>
            <a:xfrm rot="16200000">
              <a:off x="5947150" y="3145484"/>
              <a:ext cx="288602" cy="184917"/>
              <a:chOff x="5226137" y="4505364"/>
              <a:chExt cx="423082" cy="271084"/>
            </a:xfrm>
          </p:grpSpPr>
          <p:sp>
            <p:nvSpPr>
              <p:cNvPr id="448" name="Rechteck 447">
                <a:extLst>
                  <a:ext uri="{FF2B5EF4-FFF2-40B4-BE49-F238E27FC236}">
                    <a16:creationId xmlns:a16="http://schemas.microsoft.com/office/drawing/2014/main" id="{BD0B5D07-C425-E5D0-7851-5768147B4748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9" name="Rechteck 448">
                <a:extLst>
                  <a:ext uri="{FF2B5EF4-FFF2-40B4-BE49-F238E27FC236}">
                    <a16:creationId xmlns:a16="http://schemas.microsoft.com/office/drawing/2014/main" id="{308800A1-A929-FB42-834D-666F66D84C24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50" name="Gerader Verbinder 449">
                <a:extLst>
                  <a:ext uri="{FF2B5EF4-FFF2-40B4-BE49-F238E27FC236}">
                    <a16:creationId xmlns:a16="http://schemas.microsoft.com/office/drawing/2014/main" id="{988248B0-7D0B-53AE-0870-12688623EB28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Gerader Verbinder 450">
                <a:extLst>
                  <a:ext uri="{FF2B5EF4-FFF2-40B4-BE49-F238E27FC236}">
                    <a16:creationId xmlns:a16="http://schemas.microsoft.com/office/drawing/2014/main" id="{5A8AF155-1523-C0AD-BCBE-D9091AD5FE91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Gerader Verbinder 451">
                <a:extLst>
                  <a:ext uri="{FF2B5EF4-FFF2-40B4-BE49-F238E27FC236}">
                    <a16:creationId xmlns:a16="http://schemas.microsoft.com/office/drawing/2014/main" id="{FCC0383D-7D1E-0EA5-5C7C-46C60FCE8AD5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r Verbinder 452">
                <a:extLst>
                  <a:ext uri="{FF2B5EF4-FFF2-40B4-BE49-F238E27FC236}">
                    <a16:creationId xmlns:a16="http://schemas.microsoft.com/office/drawing/2014/main" id="{F903C26F-1484-4016-0738-B97938AF1BF6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uppieren 371">
              <a:extLst>
                <a:ext uri="{FF2B5EF4-FFF2-40B4-BE49-F238E27FC236}">
                  <a16:creationId xmlns:a16="http://schemas.microsoft.com/office/drawing/2014/main" id="{F5F2A706-734E-9ACF-263A-BE9D6EEAE453}"/>
                </a:ext>
              </a:extLst>
            </p:cNvPr>
            <p:cNvGrpSpPr/>
            <p:nvPr/>
          </p:nvGrpSpPr>
          <p:grpSpPr>
            <a:xfrm>
              <a:off x="5971581" y="2957464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436" name="Gruppieren 435">
                <a:extLst>
                  <a:ext uri="{FF2B5EF4-FFF2-40B4-BE49-F238E27FC236}">
                    <a16:creationId xmlns:a16="http://schemas.microsoft.com/office/drawing/2014/main" id="{238E63EE-1D27-4AB0-CFE9-3E627DB58E91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445" name="Rechteck 444">
                  <a:extLst>
                    <a:ext uri="{FF2B5EF4-FFF2-40B4-BE49-F238E27FC236}">
                      <a16:creationId xmlns:a16="http://schemas.microsoft.com/office/drawing/2014/main" id="{6D000BB0-29C7-FBCF-7D46-15B41A49421B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6" name="Rechteck 445">
                  <a:extLst>
                    <a:ext uri="{FF2B5EF4-FFF2-40B4-BE49-F238E27FC236}">
                      <a16:creationId xmlns:a16="http://schemas.microsoft.com/office/drawing/2014/main" id="{AC9E4D50-7418-E8FE-83AB-96929B4706E9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7" name="Rechteck 446">
                  <a:extLst>
                    <a:ext uri="{FF2B5EF4-FFF2-40B4-BE49-F238E27FC236}">
                      <a16:creationId xmlns:a16="http://schemas.microsoft.com/office/drawing/2014/main" id="{EFBA6560-7B76-02DE-F2D3-667933D084FA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37" name="Gerader Verbinder 436">
                <a:extLst>
                  <a:ext uri="{FF2B5EF4-FFF2-40B4-BE49-F238E27FC236}">
                    <a16:creationId xmlns:a16="http://schemas.microsoft.com/office/drawing/2014/main" id="{7020AA75-7C83-E7D9-6409-E84FC2AC96F2}"/>
                  </a:ext>
                </a:extLst>
              </p:cNvPr>
              <p:cNvCxnSpPr>
                <a:cxnSpLocks/>
                <a:stCxn id="445" idx="2"/>
                <a:endCxn id="445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>
                <a:extLst>
                  <a:ext uri="{FF2B5EF4-FFF2-40B4-BE49-F238E27FC236}">
                    <a16:creationId xmlns:a16="http://schemas.microsoft.com/office/drawing/2014/main" id="{EE969EE2-FD5F-1BDB-2703-BFD6547C811C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Gerader Verbinder 438">
                <a:extLst>
                  <a:ext uri="{FF2B5EF4-FFF2-40B4-BE49-F238E27FC236}">
                    <a16:creationId xmlns:a16="http://schemas.microsoft.com/office/drawing/2014/main" id="{396BD011-6177-28AD-0FD7-BD3B62781D98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Gerader Verbinder 439">
                <a:extLst>
                  <a:ext uri="{FF2B5EF4-FFF2-40B4-BE49-F238E27FC236}">
                    <a16:creationId xmlns:a16="http://schemas.microsoft.com/office/drawing/2014/main" id="{72D9B835-4FD5-4884-73BC-0D90C2F46703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Gerader Verbinder 440">
                <a:extLst>
                  <a:ext uri="{FF2B5EF4-FFF2-40B4-BE49-F238E27FC236}">
                    <a16:creationId xmlns:a16="http://schemas.microsoft.com/office/drawing/2014/main" id="{C9C68C59-A917-DC55-0612-6B7565A99326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B164CC68-B6EC-55E5-CFC1-1C29565E46E4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BCE43565-73EE-6B01-D336-60EC2FC4AC31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Gerader Verbinder 443">
                <a:extLst>
                  <a:ext uri="{FF2B5EF4-FFF2-40B4-BE49-F238E27FC236}">
                    <a16:creationId xmlns:a16="http://schemas.microsoft.com/office/drawing/2014/main" id="{E39649A6-B0EB-00F4-FC8E-27D89E65F741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D9178EA7-087F-A477-9F8D-D9BCD51AA440}"/>
                </a:ext>
              </a:extLst>
            </p:cNvPr>
            <p:cNvGrpSpPr/>
            <p:nvPr/>
          </p:nvGrpSpPr>
          <p:grpSpPr>
            <a:xfrm>
              <a:off x="5728140" y="3467527"/>
              <a:ext cx="715608" cy="2532091"/>
              <a:chOff x="7170345" y="4404722"/>
              <a:chExt cx="954144" cy="3376121"/>
            </a:xfrm>
          </p:grpSpPr>
          <p:sp>
            <p:nvSpPr>
              <p:cNvPr id="427" name="Rechteck 426">
                <a:extLst>
                  <a:ext uri="{FF2B5EF4-FFF2-40B4-BE49-F238E27FC236}">
                    <a16:creationId xmlns:a16="http://schemas.microsoft.com/office/drawing/2014/main" id="{BA55BC0F-A98C-AF85-A22C-B86FF1C758CD}"/>
                  </a:ext>
                </a:extLst>
              </p:cNvPr>
              <p:cNvSpPr/>
              <p:nvPr/>
            </p:nvSpPr>
            <p:spPr>
              <a:xfrm rot="16200000">
                <a:off x="7206519" y="4521166"/>
                <a:ext cx="883830" cy="650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428" name="Gruppieren 427">
                <a:extLst>
                  <a:ext uri="{FF2B5EF4-FFF2-40B4-BE49-F238E27FC236}">
                    <a16:creationId xmlns:a16="http://schemas.microsoft.com/office/drawing/2014/main" id="{04EDF8B5-C854-80B2-DDD3-5F6EA11E6C04}"/>
                  </a:ext>
                </a:extLst>
              </p:cNvPr>
              <p:cNvGrpSpPr/>
              <p:nvPr/>
            </p:nvGrpSpPr>
            <p:grpSpPr>
              <a:xfrm rot="16200000">
                <a:off x="6106669" y="5763023"/>
                <a:ext cx="3081496" cy="954144"/>
                <a:chOff x="400809" y="3347811"/>
                <a:chExt cx="3935240" cy="1218496"/>
              </a:xfrm>
            </p:grpSpPr>
            <p:sp>
              <p:nvSpPr>
                <p:cNvPr id="433" name="Freihandform: Form 432">
                  <a:extLst>
                    <a:ext uri="{FF2B5EF4-FFF2-40B4-BE49-F238E27FC236}">
                      <a16:creationId xmlns:a16="http://schemas.microsoft.com/office/drawing/2014/main" id="{EB5EE2BD-95FE-99D7-8D96-2DF331E5C798}"/>
                    </a:ext>
                  </a:extLst>
                </p:cNvPr>
                <p:cNvSpPr/>
                <p:nvPr/>
              </p:nvSpPr>
              <p:spPr>
                <a:xfrm>
                  <a:off x="400809" y="3347811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4" name="Rechteck 433">
                  <a:extLst>
                    <a:ext uri="{FF2B5EF4-FFF2-40B4-BE49-F238E27FC236}">
                      <a16:creationId xmlns:a16="http://schemas.microsoft.com/office/drawing/2014/main" id="{75F5D66D-A094-4D91-9F8F-8B7EBBCBDF38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5" name="Freihandform: Form 434">
                  <a:extLst>
                    <a:ext uri="{FF2B5EF4-FFF2-40B4-BE49-F238E27FC236}">
                      <a16:creationId xmlns:a16="http://schemas.microsoft.com/office/drawing/2014/main" id="{5A437754-409B-51ED-4FDB-CBE250FA7F56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429" name="Gewitterblitz 428">
                <a:extLst>
                  <a:ext uri="{FF2B5EF4-FFF2-40B4-BE49-F238E27FC236}">
                    <a16:creationId xmlns:a16="http://schemas.microsoft.com/office/drawing/2014/main" id="{70B3FA4D-4F9F-5F11-A1B4-C942BC315D37}"/>
                  </a:ext>
                </a:extLst>
              </p:cNvPr>
              <p:cNvSpPr/>
              <p:nvPr/>
            </p:nvSpPr>
            <p:spPr>
              <a:xfrm>
                <a:off x="7322341" y="4582839"/>
                <a:ext cx="509600" cy="131353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0" name="Ellipse 429">
                <a:extLst>
                  <a:ext uri="{FF2B5EF4-FFF2-40B4-BE49-F238E27FC236}">
                    <a16:creationId xmlns:a16="http://schemas.microsoft.com/office/drawing/2014/main" id="{1E8DBF60-86CC-75B4-464A-8E241A4BED20}"/>
                  </a:ext>
                </a:extLst>
              </p:cNvPr>
              <p:cNvSpPr/>
              <p:nvPr/>
            </p:nvSpPr>
            <p:spPr>
              <a:xfrm>
                <a:off x="7468460" y="442873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1" name="Ellipse 430">
                <a:extLst>
                  <a:ext uri="{FF2B5EF4-FFF2-40B4-BE49-F238E27FC236}">
                    <a16:creationId xmlns:a16="http://schemas.microsoft.com/office/drawing/2014/main" id="{97C7B292-09BC-D49D-CCF1-33E0CAB34E04}"/>
                  </a:ext>
                </a:extLst>
              </p:cNvPr>
              <p:cNvSpPr/>
              <p:nvPr/>
            </p:nvSpPr>
            <p:spPr>
              <a:xfrm>
                <a:off x="7620860" y="445049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2" name="Ellipse 431">
                <a:extLst>
                  <a:ext uri="{FF2B5EF4-FFF2-40B4-BE49-F238E27FC236}">
                    <a16:creationId xmlns:a16="http://schemas.microsoft.com/office/drawing/2014/main" id="{0E7BF58D-9C46-671B-9386-E4FA6AE5F368}"/>
                  </a:ext>
                </a:extLst>
              </p:cNvPr>
              <p:cNvSpPr/>
              <p:nvPr/>
            </p:nvSpPr>
            <p:spPr>
              <a:xfrm>
                <a:off x="7773260" y="4515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7D556F44-5F02-226B-941C-D751EDB276AA}"/>
                </a:ext>
              </a:extLst>
            </p:cNvPr>
            <p:cNvGrpSpPr/>
            <p:nvPr/>
          </p:nvGrpSpPr>
          <p:grpSpPr>
            <a:xfrm>
              <a:off x="5954564" y="2711365"/>
              <a:ext cx="264393" cy="289421"/>
              <a:chOff x="8781009" y="162275"/>
              <a:chExt cx="352524" cy="385895"/>
            </a:xfrm>
          </p:grpSpPr>
          <p:sp>
            <p:nvSpPr>
              <p:cNvPr id="418" name="Rechteck 417">
                <a:extLst>
                  <a:ext uri="{FF2B5EF4-FFF2-40B4-BE49-F238E27FC236}">
                    <a16:creationId xmlns:a16="http://schemas.microsoft.com/office/drawing/2014/main" id="{73BEDC20-F3AD-2877-9399-4AF34333BB0C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9" name="Rechteck 418">
                <a:extLst>
                  <a:ext uri="{FF2B5EF4-FFF2-40B4-BE49-F238E27FC236}">
                    <a16:creationId xmlns:a16="http://schemas.microsoft.com/office/drawing/2014/main" id="{65A77DCB-FBD0-5932-9F8B-75160FD0A6C8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0" name="Gerader Verbinder 419">
                <a:extLst>
                  <a:ext uri="{FF2B5EF4-FFF2-40B4-BE49-F238E27FC236}">
                    <a16:creationId xmlns:a16="http://schemas.microsoft.com/office/drawing/2014/main" id="{D35F717A-7FBA-6DA3-D311-999B12FEEE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1" name="Gruppieren 420">
                <a:extLst>
                  <a:ext uri="{FF2B5EF4-FFF2-40B4-BE49-F238E27FC236}">
                    <a16:creationId xmlns:a16="http://schemas.microsoft.com/office/drawing/2014/main" id="{19520CEA-9609-EEF9-DD68-647AB165C46E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423" name="Freihandform 196">
                  <a:extLst>
                    <a:ext uri="{FF2B5EF4-FFF2-40B4-BE49-F238E27FC236}">
                      <a16:creationId xmlns:a16="http://schemas.microsoft.com/office/drawing/2014/main" id="{56FDA02C-6AA0-8A8A-4CDD-442F317A7176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24" name="Gerader Verbinder 423">
                  <a:extLst>
                    <a:ext uri="{FF2B5EF4-FFF2-40B4-BE49-F238E27FC236}">
                      <a16:creationId xmlns:a16="http://schemas.microsoft.com/office/drawing/2014/main" id="{63C12D7C-A082-0ED4-0804-94CDB833E245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Gerader Verbinder 424">
                  <a:extLst>
                    <a:ext uri="{FF2B5EF4-FFF2-40B4-BE49-F238E27FC236}">
                      <a16:creationId xmlns:a16="http://schemas.microsoft.com/office/drawing/2014/main" id="{55EF2264-2D07-DB86-4EC3-729E30CAF397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Gerader Verbinder 425">
                  <a:extLst>
                    <a:ext uri="{FF2B5EF4-FFF2-40B4-BE49-F238E27FC236}">
                      <a16:creationId xmlns:a16="http://schemas.microsoft.com/office/drawing/2014/main" id="{31BBB9E8-CA73-4174-C043-69DCCB6F7010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Rechteck: obere Ecken abgerundet 421">
                <a:extLst>
                  <a:ext uri="{FF2B5EF4-FFF2-40B4-BE49-F238E27FC236}">
                    <a16:creationId xmlns:a16="http://schemas.microsoft.com/office/drawing/2014/main" id="{C629438A-503F-A2D7-19C1-A679C04FDEB9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6D072E70-6A97-7686-5A13-334762974E7E}"/>
                </a:ext>
              </a:extLst>
            </p:cNvPr>
            <p:cNvGrpSpPr/>
            <p:nvPr/>
          </p:nvGrpSpPr>
          <p:grpSpPr>
            <a:xfrm rot="5400000">
              <a:off x="5512620" y="1703380"/>
              <a:ext cx="1159138" cy="372684"/>
              <a:chOff x="1095099" y="256291"/>
              <a:chExt cx="2832116" cy="910575"/>
            </a:xfrm>
          </p:grpSpPr>
          <p:sp>
            <p:nvSpPr>
              <p:cNvPr id="415" name="Freihandform: Form 414">
                <a:extLst>
                  <a:ext uri="{FF2B5EF4-FFF2-40B4-BE49-F238E27FC236}">
                    <a16:creationId xmlns:a16="http://schemas.microsoft.com/office/drawing/2014/main" id="{BEF1D7D6-5B9A-C371-488A-024DCCE6F166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6" name="Rechteck 415">
                <a:extLst>
                  <a:ext uri="{FF2B5EF4-FFF2-40B4-BE49-F238E27FC236}">
                    <a16:creationId xmlns:a16="http://schemas.microsoft.com/office/drawing/2014/main" id="{A0D897D3-FDE7-8FE0-A942-E90DCA078349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7" name="Freihandform: Form 416">
                <a:extLst>
                  <a:ext uri="{FF2B5EF4-FFF2-40B4-BE49-F238E27FC236}">
                    <a16:creationId xmlns:a16="http://schemas.microsoft.com/office/drawing/2014/main" id="{21577D00-DA30-FE61-BDD5-555820BC466F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76" name="Freihandform: Form 375">
              <a:extLst>
                <a:ext uri="{FF2B5EF4-FFF2-40B4-BE49-F238E27FC236}">
                  <a16:creationId xmlns:a16="http://schemas.microsoft.com/office/drawing/2014/main" id="{E950FA14-10E3-AE33-1F85-CC449A4D689F}"/>
                </a:ext>
              </a:extLst>
            </p:cNvPr>
            <p:cNvSpPr/>
            <p:nvPr/>
          </p:nvSpPr>
          <p:spPr>
            <a:xfrm rot="5400000">
              <a:off x="5540907" y="1749098"/>
              <a:ext cx="1092325" cy="372684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2BC651F9-4EEF-CF0A-3DA2-D2E86C9B1581}"/>
                </a:ext>
              </a:extLst>
            </p:cNvPr>
            <p:cNvGrpSpPr/>
            <p:nvPr/>
          </p:nvGrpSpPr>
          <p:grpSpPr>
            <a:xfrm rot="5400000">
              <a:off x="5769872" y="2051846"/>
              <a:ext cx="571335" cy="73301"/>
              <a:chOff x="4831309" y="2945763"/>
              <a:chExt cx="1841232" cy="236226"/>
            </a:xfrm>
          </p:grpSpPr>
          <p:cxnSp>
            <p:nvCxnSpPr>
              <p:cNvPr id="405" name="Gerader Verbinder 404">
                <a:extLst>
                  <a:ext uri="{FF2B5EF4-FFF2-40B4-BE49-F238E27FC236}">
                    <a16:creationId xmlns:a16="http://schemas.microsoft.com/office/drawing/2014/main" id="{94C235F4-C27E-7673-9664-2906A4C86844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>
                <a:extLst>
                  <a:ext uri="{FF2B5EF4-FFF2-40B4-BE49-F238E27FC236}">
                    <a16:creationId xmlns:a16="http://schemas.microsoft.com/office/drawing/2014/main" id="{65578188-67A5-9118-FF01-434304479566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07C26C2C-1944-DC21-3A96-EA03439E1E39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65399764-3F80-463C-8F28-25D407DF7EB1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AE885A6D-8D2C-1CAD-EA02-7AF072F920E7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759F0285-A02F-0230-DFA7-DB838C5E65AA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r Verbinder 410">
                <a:extLst>
                  <a:ext uri="{FF2B5EF4-FFF2-40B4-BE49-F238E27FC236}">
                    <a16:creationId xmlns:a16="http://schemas.microsoft.com/office/drawing/2014/main" id="{5921E6AA-78D1-28A7-7B7C-9A3133AC2F37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r Verbinder 411">
                <a:extLst>
                  <a:ext uri="{FF2B5EF4-FFF2-40B4-BE49-F238E27FC236}">
                    <a16:creationId xmlns:a16="http://schemas.microsoft.com/office/drawing/2014/main" id="{398DF28D-5FAC-31A6-C5DC-CA33EA2CDBA5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>
                <a:extLst>
                  <a:ext uri="{FF2B5EF4-FFF2-40B4-BE49-F238E27FC236}">
                    <a16:creationId xmlns:a16="http://schemas.microsoft.com/office/drawing/2014/main" id="{3FC58044-19A3-301A-76F0-56B3A50D72E7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>
                <a:extLst>
                  <a:ext uri="{FF2B5EF4-FFF2-40B4-BE49-F238E27FC236}">
                    <a16:creationId xmlns:a16="http://schemas.microsoft.com/office/drawing/2014/main" id="{C91CA453-A27A-22CC-0A2E-C1C200B72AD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145B0859-41F1-CD6E-021F-763B6389F231}"/>
                </a:ext>
              </a:extLst>
            </p:cNvPr>
            <p:cNvGrpSpPr/>
            <p:nvPr/>
          </p:nvGrpSpPr>
          <p:grpSpPr>
            <a:xfrm rot="5400000">
              <a:off x="5942767" y="2516266"/>
              <a:ext cx="288602" cy="184917"/>
              <a:chOff x="5585649" y="3162984"/>
              <a:chExt cx="423082" cy="271084"/>
            </a:xfrm>
          </p:grpSpPr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id="{38D9DFAC-33D8-5ABB-3A6F-A36F1BCD9CFD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0" name="Rechteck 399">
                <a:extLst>
                  <a:ext uri="{FF2B5EF4-FFF2-40B4-BE49-F238E27FC236}">
                    <a16:creationId xmlns:a16="http://schemas.microsoft.com/office/drawing/2014/main" id="{A94BB6FE-CBF5-A6D3-9772-C0306060B66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B813DD4D-855E-FF0A-5CA7-E60018A6B8C8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r Verbinder 401">
                <a:extLst>
                  <a:ext uri="{FF2B5EF4-FFF2-40B4-BE49-F238E27FC236}">
                    <a16:creationId xmlns:a16="http://schemas.microsoft.com/office/drawing/2014/main" id="{A1699AF5-F576-DCF3-6B45-1D049E980759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7B4E79A9-EFA4-1D74-862D-F083147C8476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AE49DC9A-7C77-5412-5BA7-71BE1D094252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91B6745A-44AE-08FC-B91E-C35085445864}"/>
                </a:ext>
              </a:extLst>
            </p:cNvPr>
            <p:cNvSpPr/>
            <p:nvPr/>
          </p:nvSpPr>
          <p:spPr>
            <a:xfrm>
              <a:off x="6513557" y="1656784"/>
              <a:ext cx="460197" cy="4601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5EC2F066-A893-4191-1BC0-09CBF7F08747}"/>
                </a:ext>
              </a:extLst>
            </p:cNvPr>
            <p:cNvGrpSpPr/>
            <p:nvPr/>
          </p:nvGrpSpPr>
          <p:grpSpPr>
            <a:xfrm>
              <a:off x="2823788" y="2966485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172" name="Gruppieren 171">
                <a:extLst>
                  <a:ext uri="{FF2B5EF4-FFF2-40B4-BE49-F238E27FC236}">
                    <a16:creationId xmlns:a16="http://schemas.microsoft.com/office/drawing/2014/main" id="{9B88FAC4-1286-1CC5-788F-DFB9AA25A53B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191" name="Rechteck 190">
                  <a:extLst>
                    <a:ext uri="{FF2B5EF4-FFF2-40B4-BE49-F238E27FC236}">
                      <a16:creationId xmlns:a16="http://schemas.microsoft.com/office/drawing/2014/main" id="{B728C08D-7709-0AD3-138C-3347FF730664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2" name="Rechteck 191">
                  <a:extLst>
                    <a:ext uri="{FF2B5EF4-FFF2-40B4-BE49-F238E27FC236}">
                      <a16:creationId xmlns:a16="http://schemas.microsoft.com/office/drawing/2014/main" id="{70D558E7-DBAB-9E50-BEF3-B26FCE21F5F2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3" name="Rechteck 192">
                  <a:extLst>
                    <a:ext uri="{FF2B5EF4-FFF2-40B4-BE49-F238E27FC236}">
                      <a16:creationId xmlns:a16="http://schemas.microsoft.com/office/drawing/2014/main" id="{EFA4AE48-CF18-C71F-CCC8-AF74ACE1846D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173" name="Gerader Verbinder 172">
                <a:extLst>
                  <a:ext uri="{FF2B5EF4-FFF2-40B4-BE49-F238E27FC236}">
                    <a16:creationId xmlns:a16="http://schemas.microsoft.com/office/drawing/2014/main" id="{78ACA65F-96B7-9CFC-018A-2C720C0DEBC2}"/>
                  </a:ext>
                </a:extLst>
              </p:cNvPr>
              <p:cNvCxnSpPr>
                <a:cxnSpLocks/>
                <a:stCxn id="191" idx="2"/>
                <a:endCxn id="191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Gerader Verbinder 173">
                <a:extLst>
                  <a:ext uri="{FF2B5EF4-FFF2-40B4-BE49-F238E27FC236}">
                    <a16:creationId xmlns:a16="http://schemas.microsoft.com/office/drawing/2014/main" id="{C7A55DA5-2C62-95C4-C0A0-9F9821570BB5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Gerader Verbinder 174">
                <a:extLst>
                  <a:ext uri="{FF2B5EF4-FFF2-40B4-BE49-F238E27FC236}">
                    <a16:creationId xmlns:a16="http://schemas.microsoft.com/office/drawing/2014/main" id="{04739B2F-6748-B14F-CE45-1D7BD50232B9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378A6ACF-C70C-F410-A629-00B29CB9E97C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DBB8B5E1-110D-8712-3E51-F2FC6496F7A4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EDF13545-C7CD-33E0-7448-189A82C9B149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82084762-7A9F-0155-4623-20598D36E2B1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0164CD16-1086-7C9B-5A1A-F031C3B96BD9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0EE3F871-86F1-128D-0C80-78E797C60E96}"/>
                </a:ext>
              </a:extLst>
            </p:cNvPr>
            <p:cNvGrpSpPr/>
            <p:nvPr/>
          </p:nvGrpSpPr>
          <p:grpSpPr>
            <a:xfrm>
              <a:off x="2584024" y="3096301"/>
              <a:ext cx="716201" cy="2673164"/>
              <a:chOff x="3713532" y="2976375"/>
              <a:chExt cx="954935" cy="3564218"/>
            </a:xfrm>
          </p:grpSpPr>
          <p:grpSp>
            <p:nvGrpSpPr>
              <p:cNvPr id="195" name="Gruppieren 194">
                <a:extLst>
                  <a:ext uri="{FF2B5EF4-FFF2-40B4-BE49-F238E27FC236}">
                    <a16:creationId xmlns:a16="http://schemas.microsoft.com/office/drawing/2014/main" id="{ED3A222E-528B-3170-409C-50EE91628A2C}"/>
                  </a:ext>
                </a:extLst>
              </p:cNvPr>
              <p:cNvGrpSpPr/>
              <p:nvPr/>
            </p:nvGrpSpPr>
            <p:grpSpPr>
              <a:xfrm rot="16200000">
                <a:off x="4006357" y="3045498"/>
                <a:ext cx="384802" cy="246556"/>
                <a:chOff x="5226137" y="4505364"/>
                <a:chExt cx="423082" cy="271084"/>
              </a:xfrm>
            </p:grpSpPr>
            <p:sp>
              <p:nvSpPr>
                <p:cNvPr id="230" name="Rechteck 229">
                  <a:extLst>
                    <a:ext uri="{FF2B5EF4-FFF2-40B4-BE49-F238E27FC236}">
                      <a16:creationId xmlns:a16="http://schemas.microsoft.com/office/drawing/2014/main" id="{3F4CA88B-86CD-83C0-3D3C-89EBF459E2A5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31" name="Rechteck 230">
                  <a:extLst>
                    <a:ext uri="{FF2B5EF4-FFF2-40B4-BE49-F238E27FC236}">
                      <a16:creationId xmlns:a16="http://schemas.microsoft.com/office/drawing/2014/main" id="{34D955DA-594A-3E0E-E5E1-A0EC1EEC958D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32" name="Gerader Verbinder 231">
                  <a:extLst>
                    <a:ext uri="{FF2B5EF4-FFF2-40B4-BE49-F238E27FC236}">
                      <a16:creationId xmlns:a16="http://schemas.microsoft.com/office/drawing/2014/main" id="{02047681-F574-4950-E3E6-7D77A28F5EBB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Gerader Verbinder 232">
                  <a:extLst>
                    <a:ext uri="{FF2B5EF4-FFF2-40B4-BE49-F238E27FC236}">
                      <a16:creationId xmlns:a16="http://schemas.microsoft.com/office/drawing/2014/main" id="{5AB48870-2019-8F32-D5B9-20B59070FD5C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r Verbinder 233">
                  <a:extLst>
                    <a:ext uri="{FF2B5EF4-FFF2-40B4-BE49-F238E27FC236}">
                      <a16:creationId xmlns:a16="http://schemas.microsoft.com/office/drawing/2014/main" id="{A4D92430-4C8E-7FED-8F97-EFE36268CAEE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r Verbinder 234">
                  <a:extLst>
                    <a:ext uri="{FF2B5EF4-FFF2-40B4-BE49-F238E27FC236}">
                      <a16:creationId xmlns:a16="http://schemas.microsoft.com/office/drawing/2014/main" id="{934FEFAB-956C-777A-B120-1964E2D5345B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uppieren 195">
                <a:extLst>
                  <a:ext uri="{FF2B5EF4-FFF2-40B4-BE49-F238E27FC236}">
                    <a16:creationId xmlns:a16="http://schemas.microsoft.com/office/drawing/2014/main" id="{586C9CA5-8BB8-1998-2364-0453A9FD99C3}"/>
                  </a:ext>
                </a:extLst>
              </p:cNvPr>
              <p:cNvGrpSpPr/>
              <p:nvPr/>
            </p:nvGrpSpPr>
            <p:grpSpPr>
              <a:xfrm rot="16200000">
                <a:off x="2650648" y="4522773"/>
                <a:ext cx="3081494" cy="954145"/>
                <a:chOff x="400813" y="3347815"/>
                <a:chExt cx="3935236" cy="1218496"/>
              </a:xfrm>
            </p:grpSpPr>
            <p:sp>
              <p:nvSpPr>
                <p:cNvPr id="227" name="Freihandform: Form 226">
                  <a:extLst>
                    <a:ext uri="{FF2B5EF4-FFF2-40B4-BE49-F238E27FC236}">
                      <a16:creationId xmlns:a16="http://schemas.microsoft.com/office/drawing/2014/main" id="{A3E23C81-8F4D-F306-BED1-DA62B2406ED1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8" name="Rechteck 227">
                  <a:extLst>
                    <a:ext uri="{FF2B5EF4-FFF2-40B4-BE49-F238E27FC236}">
                      <a16:creationId xmlns:a16="http://schemas.microsoft.com/office/drawing/2014/main" id="{C8207045-274B-9604-B654-993808B9A207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9" name="Freihandform: Form 228">
                  <a:extLst>
                    <a:ext uri="{FF2B5EF4-FFF2-40B4-BE49-F238E27FC236}">
                      <a16:creationId xmlns:a16="http://schemas.microsoft.com/office/drawing/2014/main" id="{206666D8-D738-DBA7-02FC-197AB29A02AB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DC917134-F014-AC22-21C6-CAED5F3E2C46}"/>
                  </a:ext>
                </a:extLst>
              </p:cNvPr>
              <p:cNvSpPr/>
              <p:nvPr/>
            </p:nvSpPr>
            <p:spPr>
              <a:xfrm rot="16200000">
                <a:off x="2766685" y="4327159"/>
                <a:ext cx="2848594" cy="95489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198" name="Gruppieren 197">
                <a:extLst>
                  <a:ext uri="{FF2B5EF4-FFF2-40B4-BE49-F238E27FC236}">
                    <a16:creationId xmlns:a16="http://schemas.microsoft.com/office/drawing/2014/main" id="{FEA191E8-5A24-3FD2-116D-2C9C1D2F9FF4}"/>
                  </a:ext>
                </a:extLst>
              </p:cNvPr>
              <p:cNvGrpSpPr/>
              <p:nvPr/>
            </p:nvGrpSpPr>
            <p:grpSpPr>
              <a:xfrm rot="16200000">
                <a:off x="3408380" y="4711343"/>
                <a:ext cx="1914323" cy="140241"/>
                <a:chOff x="0" y="0"/>
                <a:chExt cx="3224586" cy="236239"/>
              </a:xfrm>
            </p:grpSpPr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89307845-8ECB-47F8-1C5D-034F599DED76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DF448B69-988A-B9F2-271A-BDA9AE812B77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Gerader Verbinder 201">
                  <a:extLst>
                    <a:ext uri="{FF2B5EF4-FFF2-40B4-BE49-F238E27FC236}">
                      <a16:creationId xmlns:a16="http://schemas.microsoft.com/office/drawing/2014/main" id="{E9A63D05-2674-A472-EEC7-4CAFF3BC545A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r Verbinder 202">
                  <a:extLst>
                    <a:ext uri="{FF2B5EF4-FFF2-40B4-BE49-F238E27FC236}">
                      <a16:creationId xmlns:a16="http://schemas.microsoft.com/office/drawing/2014/main" id="{1AF8AE54-399A-5D51-7DE8-DDF9E85EFD65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Gerader Verbinder 203">
                  <a:extLst>
                    <a:ext uri="{FF2B5EF4-FFF2-40B4-BE49-F238E27FC236}">
                      <a16:creationId xmlns:a16="http://schemas.microsoft.com/office/drawing/2014/main" id="{91328B6E-8F3D-4ED2-9F27-660D93823B5C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Gerader Verbinder 204">
                  <a:extLst>
                    <a:ext uri="{FF2B5EF4-FFF2-40B4-BE49-F238E27FC236}">
                      <a16:creationId xmlns:a16="http://schemas.microsoft.com/office/drawing/2014/main" id="{EF1C33A5-B067-D126-B16E-213719466B00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Gerader Verbinder 205">
                  <a:extLst>
                    <a:ext uri="{FF2B5EF4-FFF2-40B4-BE49-F238E27FC236}">
                      <a16:creationId xmlns:a16="http://schemas.microsoft.com/office/drawing/2014/main" id="{94C6EAF8-C68F-EA2F-D7F4-68E15DE4F070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Gerader Verbinder 206">
                  <a:extLst>
                    <a:ext uri="{FF2B5EF4-FFF2-40B4-BE49-F238E27FC236}">
                      <a16:creationId xmlns:a16="http://schemas.microsoft.com/office/drawing/2014/main" id="{9B811279-01E7-14B9-0089-0FA3AB24C349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>
                  <a:extLst>
                    <a:ext uri="{FF2B5EF4-FFF2-40B4-BE49-F238E27FC236}">
                      <a16:creationId xmlns:a16="http://schemas.microsoft.com/office/drawing/2014/main" id="{538E2FE9-083A-62FA-703B-F854F2BB256B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>
                  <a:extLst>
                    <a:ext uri="{FF2B5EF4-FFF2-40B4-BE49-F238E27FC236}">
                      <a16:creationId xmlns:a16="http://schemas.microsoft.com/office/drawing/2014/main" id="{DB5E67FD-3014-3663-A4B8-9E2B58B8879E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>
                  <a:extLst>
                    <a:ext uri="{FF2B5EF4-FFF2-40B4-BE49-F238E27FC236}">
                      <a16:creationId xmlns:a16="http://schemas.microsoft.com/office/drawing/2014/main" id="{74AD8A4D-8189-23F3-1FA2-D803FF6A61B7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>
                  <a:extLst>
                    <a:ext uri="{FF2B5EF4-FFF2-40B4-BE49-F238E27FC236}">
                      <a16:creationId xmlns:a16="http://schemas.microsoft.com/office/drawing/2014/main" id="{187247D7-9637-1A00-E0EE-C0E3F2698102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Gerader Verbinder 211">
                  <a:extLst>
                    <a:ext uri="{FF2B5EF4-FFF2-40B4-BE49-F238E27FC236}">
                      <a16:creationId xmlns:a16="http://schemas.microsoft.com/office/drawing/2014/main" id="{75B95002-975A-C591-8539-878C5A6E1BA9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Gerader Verbinder 223">
                  <a:extLst>
                    <a:ext uri="{FF2B5EF4-FFF2-40B4-BE49-F238E27FC236}">
                      <a16:creationId xmlns:a16="http://schemas.microsoft.com/office/drawing/2014/main" id="{7E8AD1BF-FDA9-12A3-9F7E-171DE524381E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Gerader Verbinder 224">
                  <a:extLst>
                    <a:ext uri="{FF2B5EF4-FFF2-40B4-BE49-F238E27FC236}">
                      <a16:creationId xmlns:a16="http://schemas.microsoft.com/office/drawing/2014/main" id="{6E4A61A6-2C28-0E6F-B74B-110FDDACF65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Gerader Verbinder 225">
                  <a:extLst>
                    <a:ext uri="{FF2B5EF4-FFF2-40B4-BE49-F238E27FC236}">
                      <a16:creationId xmlns:a16="http://schemas.microsoft.com/office/drawing/2014/main" id="{8CEBF0FA-83E3-195B-E963-F5CB2592A585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Gruppieren 238">
              <a:extLst>
                <a:ext uri="{FF2B5EF4-FFF2-40B4-BE49-F238E27FC236}">
                  <a16:creationId xmlns:a16="http://schemas.microsoft.com/office/drawing/2014/main" id="{C9876DB7-079E-020E-966D-7F4277139618}"/>
                </a:ext>
              </a:extLst>
            </p:cNvPr>
            <p:cNvGrpSpPr/>
            <p:nvPr/>
          </p:nvGrpSpPr>
          <p:grpSpPr>
            <a:xfrm>
              <a:off x="2805847" y="2721065"/>
              <a:ext cx="264393" cy="289421"/>
              <a:chOff x="8781009" y="162275"/>
              <a:chExt cx="352524" cy="385895"/>
            </a:xfrm>
          </p:grpSpPr>
          <p:sp>
            <p:nvSpPr>
              <p:cNvPr id="241" name="Rechteck 240">
                <a:extLst>
                  <a:ext uri="{FF2B5EF4-FFF2-40B4-BE49-F238E27FC236}">
                    <a16:creationId xmlns:a16="http://schemas.microsoft.com/office/drawing/2014/main" id="{6A72AC48-D598-7D1C-DC37-AA0F0EB2CCDD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1989B6B1-96A2-1305-25EB-2F24D1F9D29D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43" name="Gerader Verbinder 242">
                <a:extLst>
                  <a:ext uri="{FF2B5EF4-FFF2-40B4-BE49-F238E27FC236}">
                    <a16:creationId xmlns:a16="http://schemas.microsoft.com/office/drawing/2014/main" id="{E92EFDE9-DF27-B725-4D05-381D04AD85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4" name="Gruppieren 243">
                <a:extLst>
                  <a:ext uri="{FF2B5EF4-FFF2-40B4-BE49-F238E27FC236}">
                    <a16:creationId xmlns:a16="http://schemas.microsoft.com/office/drawing/2014/main" id="{59FD3B3A-B615-794A-52C0-2F06041A4E75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246" name="Freihandform 196">
                  <a:extLst>
                    <a:ext uri="{FF2B5EF4-FFF2-40B4-BE49-F238E27FC236}">
                      <a16:creationId xmlns:a16="http://schemas.microsoft.com/office/drawing/2014/main" id="{D9695F9F-07D9-8F35-8315-BAF7CD17D80B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47" name="Gerader Verbinder 246">
                  <a:extLst>
                    <a:ext uri="{FF2B5EF4-FFF2-40B4-BE49-F238E27FC236}">
                      <a16:creationId xmlns:a16="http://schemas.microsoft.com/office/drawing/2014/main" id="{CE40966F-543C-48FB-54F3-C8101FABA1CE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Gerader Verbinder 247">
                  <a:extLst>
                    <a:ext uri="{FF2B5EF4-FFF2-40B4-BE49-F238E27FC236}">
                      <a16:creationId xmlns:a16="http://schemas.microsoft.com/office/drawing/2014/main" id="{C2836002-EB89-D468-80AC-C6914F72E213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Gerader Verbinder 248">
                  <a:extLst>
                    <a:ext uri="{FF2B5EF4-FFF2-40B4-BE49-F238E27FC236}">
                      <a16:creationId xmlns:a16="http://schemas.microsoft.com/office/drawing/2014/main" id="{789BCB91-FCCC-BA25-819F-F54CBE618FCA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5" name="Rechteck: obere Ecken abgerundet 244">
                <a:extLst>
                  <a:ext uri="{FF2B5EF4-FFF2-40B4-BE49-F238E27FC236}">
                    <a16:creationId xmlns:a16="http://schemas.microsoft.com/office/drawing/2014/main" id="{23C4259A-18EA-4677-A0BA-4E0319F2BE23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50" name="Gruppieren 249">
              <a:extLst>
                <a:ext uri="{FF2B5EF4-FFF2-40B4-BE49-F238E27FC236}">
                  <a16:creationId xmlns:a16="http://schemas.microsoft.com/office/drawing/2014/main" id="{4DE902D5-ABBA-01FA-F08D-5376FEE4F05C}"/>
                </a:ext>
              </a:extLst>
            </p:cNvPr>
            <p:cNvGrpSpPr/>
            <p:nvPr/>
          </p:nvGrpSpPr>
          <p:grpSpPr>
            <a:xfrm>
              <a:off x="2750471" y="1023653"/>
              <a:ext cx="373860" cy="1740033"/>
              <a:chOff x="3947989" y="262947"/>
              <a:chExt cx="498480" cy="2320044"/>
            </a:xfrm>
          </p:grpSpPr>
          <p:sp>
            <p:nvSpPr>
              <p:cNvPr id="251" name="Freihandform: Form 250">
                <a:extLst>
                  <a:ext uri="{FF2B5EF4-FFF2-40B4-BE49-F238E27FC236}">
                    <a16:creationId xmlns:a16="http://schemas.microsoft.com/office/drawing/2014/main" id="{24E7E68C-5D8A-B297-7F2D-CC9A0A019658}"/>
                  </a:ext>
                </a:extLst>
              </p:cNvPr>
              <p:cNvSpPr/>
              <p:nvPr/>
            </p:nvSpPr>
            <p:spPr>
              <a:xfrm rot="5400000">
                <a:off x="4170892" y="2027943"/>
                <a:ext cx="46291" cy="296516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2" name="Rechteck 251">
                <a:extLst>
                  <a:ext uri="{FF2B5EF4-FFF2-40B4-BE49-F238E27FC236}">
                    <a16:creationId xmlns:a16="http://schemas.microsoft.com/office/drawing/2014/main" id="{571EFB5F-97C4-73FB-4FA5-246918E76753}"/>
                  </a:ext>
                </a:extLst>
              </p:cNvPr>
              <p:cNvSpPr/>
              <p:nvPr/>
            </p:nvSpPr>
            <p:spPr>
              <a:xfrm rot="5400000">
                <a:off x="3972786" y="1785326"/>
                <a:ext cx="442635" cy="296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53" name="Gruppieren 252">
                <a:extLst>
                  <a:ext uri="{FF2B5EF4-FFF2-40B4-BE49-F238E27FC236}">
                    <a16:creationId xmlns:a16="http://schemas.microsoft.com/office/drawing/2014/main" id="{206D811A-D711-02EE-92E4-60B74174ED44}"/>
                  </a:ext>
                </a:extLst>
              </p:cNvPr>
              <p:cNvGrpSpPr/>
              <p:nvPr/>
            </p:nvGrpSpPr>
            <p:grpSpPr>
              <a:xfrm rot="5400000">
                <a:off x="3423685" y="787251"/>
                <a:ext cx="1545520" cy="496912"/>
                <a:chOff x="1095096" y="256294"/>
                <a:chExt cx="2832119" cy="910575"/>
              </a:xfrm>
            </p:grpSpPr>
            <p:sp>
              <p:nvSpPr>
                <p:cNvPr id="273" name="Freihandform: Form 272">
                  <a:extLst>
                    <a:ext uri="{FF2B5EF4-FFF2-40B4-BE49-F238E27FC236}">
                      <a16:creationId xmlns:a16="http://schemas.microsoft.com/office/drawing/2014/main" id="{AFF021FF-9BF2-39F9-A6AD-A30EE0A5E8E5}"/>
                    </a:ext>
                  </a:extLst>
                </p:cNvPr>
                <p:cNvSpPr/>
                <p:nvPr/>
              </p:nvSpPr>
              <p:spPr>
                <a:xfrm>
                  <a:off x="1095096" y="256294"/>
                  <a:ext cx="2670429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74" name="Rechteck 273">
                  <a:extLst>
                    <a:ext uri="{FF2B5EF4-FFF2-40B4-BE49-F238E27FC236}">
                      <a16:creationId xmlns:a16="http://schemas.microsoft.com/office/drawing/2014/main" id="{FEFC9E3F-0D0F-BCE6-3777-2D458A1B747D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75" name="Freihandform: Form 274">
                  <a:extLst>
                    <a:ext uri="{FF2B5EF4-FFF2-40B4-BE49-F238E27FC236}">
                      <a16:creationId xmlns:a16="http://schemas.microsoft.com/office/drawing/2014/main" id="{D493CFB4-90CA-BB07-66DA-DE6E3D65116C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54" name="Freihandform: Form 253">
                <a:extLst>
                  <a:ext uri="{FF2B5EF4-FFF2-40B4-BE49-F238E27FC236}">
                    <a16:creationId xmlns:a16="http://schemas.microsoft.com/office/drawing/2014/main" id="{6A37BEFB-0EEF-B280-0E24-32BFEFDDFBBF}"/>
                  </a:ext>
                </a:extLst>
              </p:cNvPr>
              <p:cNvSpPr/>
              <p:nvPr/>
            </p:nvSpPr>
            <p:spPr>
              <a:xfrm rot="5400000">
                <a:off x="3469796" y="1239094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55" name="Gruppieren 254">
                <a:extLst>
                  <a:ext uri="{FF2B5EF4-FFF2-40B4-BE49-F238E27FC236}">
                    <a16:creationId xmlns:a16="http://schemas.microsoft.com/office/drawing/2014/main" id="{781096D0-B5FF-E8D5-2726-9D643D0EAF1C}"/>
                  </a:ext>
                </a:extLst>
              </p:cNvPr>
              <p:cNvGrpSpPr/>
              <p:nvPr/>
            </p:nvGrpSpPr>
            <p:grpSpPr>
              <a:xfrm rot="5400000">
                <a:off x="3767811" y="1601080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263" name="Gerader Verbinder 262">
                  <a:extLst>
                    <a:ext uri="{FF2B5EF4-FFF2-40B4-BE49-F238E27FC236}">
                      <a16:creationId xmlns:a16="http://schemas.microsoft.com/office/drawing/2014/main" id="{6FFED4C1-B5BB-14EB-A4DF-3AFA521ED2F3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r Verbinder 263">
                  <a:extLst>
                    <a:ext uri="{FF2B5EF4-FFF2-40B4-BE49-F238E27FC236}">
                      <a16:creationId xmlns:a16="http://schemas.microsoft.com/office/drawing/2014/main" id="{0E2A9A7D-D0D2-C565-8890-C40D0FA01962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Gerader Verbinder 264">
                  <a:extLst>
                    <a:ext uri="{FF2B5EF4-FFF2-40B4-BE49-F238E27FC236}">
                      <a16:creationId xmlns:a16="http://schemas.microsoft.com/office/drawing/2014/main" id="{363878EF-8341-A3E2-DF73-161425E2D544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Gerader Verbinder 265">
                  <a:extLst>
                    <a:ext uri="{FF2B5EF4-FFF2-40B4-BE49-F238E27FC236}">
                      <a16:creationId xmlns:a16="http://schemas.microsoft.com/office/drawing/2014/main" id="{AE23FFD2-CEC1-C801-48DD-D66AD9896727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Gerader Verbinder 266">
                  <a:extLst>
                    <a:ext uri="{FF2B5EF4-FFF2-40B4-BE49-F238E27FC236}">
                      <a16:creationId xmlns:a16="http://schemas.microsoft.com/office/drawing/2014/main" id="{9095C6DE-12EA-1A7F-6D97-B1754B873C5C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Gerader Verbinder 267">
                  <a:extLst>
                    <a:ext uri="{FF2B5EF4-FFF2-40B4-BE49-F238E27FC236}">
                      <a16:creationId xmlns:a16="http://schemas.microsoft.com/office/drawing/2014/main" id="{A2F07683-E04B-1F74-5DDB-218EDBDB4CEA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Gerader Verbinder 268">
                  <a:extLst>
                    <a:ext uri="{FF2B5EF4-FFF2-40B4-BE49-F238E27FC236}">
                      <a16:creationId xmlns:a16="http://schemas.microsoft.com/office/drawing/2014/main" id="{7DE3CB11-59E0-02C8-682A-DE832793F41D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Gerader Verbinder 269">
                  <a:extLst>
                    <a:ext uri="{FF2B5EF4-FFF2-40B4-BE49-F238E27FC236}">
                      <a16:creationId xmlns:a16="http://schemas.microsoft.com/office/drawing/2014/main" id="{9EFDEFC0-7BE2-E02C-09E5-DD96756D0ECA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Gerader Verbinder 270">
                  <a:extLst>
                    <a:ext uri="{FF2B5EF4-FFF2-40B4-BE49-F238E27FC236}">
                      <a16:creationId xmlns:a16="http://schemas.microsoft.com/office/drawing/2014/main" id="{A7E82C23-00DD-584E-A67F-54CF20B1448C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Gerader Verbinder 271">
                  <a:extLst>
                    <a:ext uri="{FF2B5EF4-FFF2-40B4-BE49-F238E27FC236}">
                      <a16:creationId xmlns:a16="http://schemas.microsoft.com/office/drawing/2014/main" id="{3889B918-CE1A-19F9-5BCE-3067F7520AF4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uppieren 255">
                <a:extLst>
                  <a:ext uri="{FF2B5EF4-FFF2-40B4-BE49-F238E27FC236}">
                    <a16:creationId xmlns:a16="http://schemas.microsoft.com/office/drawing/2014/main" id="{2241A871-CD74-17FF-A4AB-48151C9094C3}"/>
                  </a:ext>
                </a:extLst>
              </p:cNvPr>
              <p:cNvGrpSpPr/>
              <p:nvPr/>
            </p:nvGrpSpPr>
            <p:grpSpPr>
              <a:xfrm rot="5400000">
                <a:off x="4007578" y="2267312"/>
                <a:ext cx="384802" cy="246556"/>
                <a:chOff x="5585649" y="3162984"/>
                <a:chExt cx="423082" cy="271084"/>
              </a:xfrm>
            </p:grpSpPr>
            <p:sp>
              <p:nvSpPr>
                <p:cNvPr id="257" name="Rechteck 256">
                  <a:extLst>
                    <a:ext uri="{FF2B5EF4-FFF2-40B4-BE49-F238E27FC236}">
                      <a16:creationId xmlns:a16="http://schemas.microsoft.com/office/drawing/2014/main" id="{75C790DD-F242-A4B7-DDB3-65776BD957AC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8" name="Rechteck 257">
                  <a:extLst>
                    <a:ext uri="{FF2B5EF4-FFF2-40B4-BE49-F238E27FC236}">
                      <a16:creationId xmlns:a16="http://schemas.microsoft.com/office/drawing/2014/main" id="{935BE850-E144-6412-1511-8B074BE287EA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59" name="Gerader Verbinder 258">
                  <a:extLst>
                    <a:ext uri="{FF2B5EF4-FFF2-40B4-BE49-F238E27FC236}">
                      <a16:creationId xmlns:a16="http://schemas.microsoft.com/office/drawing/2014/main" id="{20DABC37-B6D2-91B1-5371-92698AF8F666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Gerader Verbinder 259">
                  <a:extLst>
                    <a:ext uri="{FF2B5EF4-FFF2-40B4-BE49-F238E27FC236}">
                      <a16:creationId xmlns:a16="http://schemas.microsoft.com/office/drawing/2014/main" id="{941AE6CC-EC90-7102-A53C-B11E5C04A631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r Verbinder 260">
                  <a:extLst>
                    <a:ext uri="{FF2B5EF4-FFF2-40B4-BE49-F238E27FC236}">
                      <a16:creationId xmlns:a16="http://schemas.microsoft.com/office/drawing/2014/main" id="{60434DA4-3DFD-D3EF-0FE8-7FCE0DB32F3E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Gerader Verbinder 261">
                  <a:extLst>
                    <a:ext uri="{FF2B5EF4-FFF2-40B4-BE49-F238E27FC236}">
                      <a16:creationId xmlns:a16="http://schemas.microsoft.com/office/drawing/2014/main" id="{BA52FA62-3888-5929-5469-2C467EE3F772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Halbbogen 1">
              <a:extLst>
                <a:ext uri="{FF2B5EF4-FFF2-40B4-BE49-F238E27FC236}">
                  <a16:creationId xmlns:a16="http://schemas.microsoft.com/office/drawing/2014/main" id="{5BBF6624-2272-F999-6EFB-46C555FF4580}"/>
                </a:ext>
              </a:extLst>
            </p:cNvPr>
            <p:cNvSpPr/>
            <p:nvPr/>
          </p:nvSpPr>
          <p:spPr>
            <a:xfrm rot="20150926">
              <a:off x="2763082" y="3460051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276" name="Halbbogen 275">
              <a:extLst>
                <a:ext uri="{FF2B5EF4-FFF2-40B4-BE49-F238E27FC236}">
                  <a16:creationId xmlns:a16="http://schemas.microsoft.com/office/drawing/2014/main" id="{9E3A46BE-30C0-C39A-1439-23995DFDA8BC}"/>
                </a:ext>
              </a:extLst>
            </p:cNvPr>
            <p:cNvSpPr/>
            <p:nvPr/>
          </p:nvSpPr>
          <p:spPr>
            <a:xfrm rot="2839469">
              <a:off x="3111209" y="3477130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277" name="Halbbogen 276">
              <a:extLst>
                <a:ext uri="{FF2B5EF4-FFF2-40B4-BE49-F238E27FC236}">
                  <a16:creationId xmlns:a16="http://schemas.microsoft.com/office/drawing/2014/main" id="{C0C0938D-BC37-7D3B-0364-C64F6E80A92C}"/>
                </a:ext>
              </a:extLst>
            </p:cNvPr>
            <p:cNvSpPr/>
            <p:nvPr/>
          </p:nvSpPr>
          <p:spPr>
            <a:xfrm>
              <a:off x="2873330" y="3419769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>
                <a:solidFill>
                  <a:schemeClr val="tx1"/>
                </a:solidFill>
              </a:endParaRPr>
            </a:p>
          </p:txBody>
        </p:sp>
        <p:sp>
          <p:nvSpPr>
            <p:cNvPr id="278" name="Halbbogen 277">
              <a:extLst>
                <a:ext uri="{FF2B5EF4-FFF2-40B4-BE49-F238E27FC236}">
                  <a16:creationId xmlns:a16="http://schemas.microsoft.com/office/drawing/2014/main" id="{9B8A0E42-1068-D0A6-EEF2-E9F0F4BBCF57}"/>
                </a:ext>
              </a:extLst>
            </p:cNvPr>
            <p:cNvSpPr/>
            <p:nvPr/>
          </p:nvSpPr>
          <p:spPr>
            <a:xfrm>
              <a:off x="2979581" y="3422371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grpSp>
          <p:nvGrpSpPr>
            <p:cNvPr id="298" name="Gruppieren 297">
              <a:extLst>
                <a:ext uri="{FF2B5EF4-FFF2-40B4-BE49-F238E27FC236}">
                  <a16:creationId xmlns:a16="http://schemas.microsoft.com/office/drawing/2014/main" id="{711F1A93-2F89-D6D8-5F46-969702A31BD6}"/>
                </a:ext>
              </a:extLst>
            </p:cNvPr>
            <p:cNvGrpSpPr/>
            <p:nvPr/>
          </p:nvGrpSpPr>
          <p:grpSpPr>
            <a:xfrm>
              <a:off x="5728263" y="3385360"/>
              <a:ext cx="716174" cy="2136445"/>
              <a:chOff x="7170311" y="3385552"/>
              <a:chExt cx="954898" cy="2848593"/>
            </a:xfrm>
          </p:grpSpPr>
          <p:sp>
            <p:nvSpPr>
              <p:cNvPr id="299" name="Freihandform: Form 298">
                <a:extLst>
                  <a:ext uri="{FF2B5EF4-FFF2-40B4-BE49-F238E27FC236}">
                    <a16:creationId xmlns:a16="http://schemas.microsoft.com/office/drawing/2014/main" id="{B1E0E1AE-DE61-35F9-0772-0A529741814E}"/>
                  </a:ext>
                </a:extLst>
              </p:cNvPr>
              <p:cNvSpPr/>
              <p:nvPr/>
            </p:nvSpPr>
            <p:spPr>
              <a:xfrm rot="16200000">
                <a:off x="6223463" y="4332400"/>
                <a:ext cx="2848593" cy="954898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300" name="Gruppieren 299">
                <a:extLst>
                  <a:ext uri="{FF2B5EF4-FFF2-40B4-BE49-F238E27FC236}">
                    <a16:creationId xmlns:a16="http://schemas.microsoft.com/office/drawing/2014/main" id="{DD4DE243-3BDE-EB52-705C-B6BA4AF911D0}"/>
                  </a:ext>
                </a:extLst>
              </p:cNvPr>
              <p:cNvGrpSpPr/>
              <p:nvPr/>
            </p:nvGrpSpPr>
            <p:grpSpPr>
              <a:xfrm rot="16200000">
                <a:off x="6864182" y="4731562"/>
                <a:ext cx="1914322" cy="140241"/>
                <a:chOff x="0" y="0"/>
                <a:chExt cx="3224586" cy="236239"/>
              </a:xfrm>
            </p:grpSpPr>
            <p:cxnSp>
              <p:nvCxnSpPr>
                <p:cNvPr id="301" name="Gerader Verbinder 300">
                  <a:extLst>
                    <a:ext uri="{FF2B5EF4-FFF2-40B4-BE49-F238E27FC236}">
                      <a16:creationId xmlns:a16="http://schemas.microsoft.com/office/drawing/2014/main" id="{8E8BE97E-A760-EFD2-231C-57FB72084019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>
                  <a:extLst>
                    <a:ext uri="{FF2B5EF4-FFF2-40B4-BE49-F238E27FC236}">
                      <a16:creationId xmlns:a16="http://schemas.microsoft.com/office/drawing/2014/main" id="{0C206638-5B05-6EFA-E471-588C7E05613F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r Verbinder 302">
                  <a:extLst>
                    <a:ext uri="{FF2B5EF4-FFF2-40B4-BE49-F238E27FC236}">
                      <a16:creationId xmlns:a16="http://schemas.microsoft.com/office/drawing/2014/main" id="{68428D84-EF50-2838-262C-DB80F72622C6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>
                  <a:extLst>
                    <a:ext uri="{FF2B5EF4-FFF2-40B4-BE49-F238E27FC236}">
                      <a16:creationId xmlns:a16="http://schemas.microsoft.com/office/drawing/2014/main" id="{3096FAAB-403B-5B5E-585C-7A3827FC4A03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r Verbinder 304">
                  <a:extLst>
                    <a:ext uri="{FF2B5EF4-FFF2-40B4-BE49-F238E27FC236}">
                      <a16:creationId xmlns:a16="http://schemas.microsoft.com/office/drawing/2014/main" id="{1D7DE974-1414-F9C2-FDFB-9309D764F7DC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Gerader Verbinder 305">
                  <a:extLst>
                    <a:ext uri="{FF2B5EF4-FFF2-40B4-BE49-F238E27FC236}">
                      <a16:creationId xmlns:a16="http://schemas.microsoft.com/office/drawing/2014/main" id="{BF0AB983-072E-A2F7-2069-BB97139A2251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>
                  <a:extLst>
                    <a:ext uri="{FF2B5EF4-FFF2-40B4-BE49-F238E27FC236}">
                      <a16:creationId xmlns:a16="http://schemas.microsoft.com/office/drawing/2014/main" id="{1C8AB4AF-CBB3-C603-1524-4256FE187F53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Gerader Verbinder 307">
                  <a:extLst>
                    <a:ext uri="{FF2B5EF4-FFF2-40B4-BE49-F238E27FC236}">
                      <a16:creationId xmlns:a16="http://schemas.microsoft.com/office/drawing/2014/main" id="{C6A6EE77-68F3-CE68-0B8E-3195930EBEDD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Gerader Verbinder 308">
                  <a:extLst>
                    <a:ext uri="{FF2B5EF4-FFF2-40B4-BE49-F238E27FC236}">
                      <a16:creationId xmlns:a16="http://schemas.microsoft.com/office/drawing/2014/main" id="{57239451-1726-4A6B-347A-99CFFC13F5B8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>
                  <a:extLst>
                    <a:ext uri="{FF2B5EF4-FFF2-40B4-BE49-F238E27FC236}">
                      <a16:creationId xmlns:a16="http://schemas.microsoft.com/office/drawing/2014/main" id="{E3C5BB1E-4A1D-0E0E-4073-90D59A9DDB94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Gerader Verbinder 366">
                  <a:extLst>
                    <a:ext uri="{FF2B5EF4-FFF2-40B4-BE49-F238E27FC236}">
                      <a16:creationId xmlns:a16="http://schemas.microsoft.com/office/drawing/2014/main" id="{67DDCCC9-FEFD-37DF-B41B-B7A5DB9CE612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>
                  <a:extLst>
                    <a:ext uri="{FF2B5EF4-FFF2-40B4-BE49-F238E27FC236}">
                      <a16:creationId xmlns:a16="http://schemas.microsoft.com/office/drawing/2014/main" id="{52D88D6A-489A-A8FF-74E0-3B9250EB5B10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>
                  <a:extLst>
                    <a:ext uri="{FF2B5EF4-FFF2-40B4-BE49-F238E27FC236}">
                      <a16:creationId xmlns:a16="http://schemas.microsoft.com/office/drawing/2014/main" id="{DB5BA80F-0583-835A-3586-92B0974CEECE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Gerader Verbinder 453">
                  <a:extLst>
                    <a:ext uri="{FF2B5EF4-FFF2-40B4-BE49-F238E27FC236}">
                      <a16:creationId xmlns:a16="http://schemas.microsoft.com/office/drawing/2014/main" id="{704E5735-8C74-315A-01A0-A07175B3DD93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Gerader Verbinder 454">
                  <a:extLst>
                    <a:ext uri="{FF2B5EF4-FFF2-40B4-BE49-F238E27FC236}">
                      <a16:creationId xmlns:a16="http://schemas.microsoft.com/office/drawing/2014/main" id="{83642061-2FBA-9EB1-268B-623E5343B010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Gerader Verbinder 455">
                  <a:extLst>
                    <a:ext uri="{FF2B5EF4-FFF2-40B4-BE49-F238E27FC236}">
                      <a16:creationId xmlns:a16="http://schemas.microsoft.com/office/drawing/2014/main" id="{384C2718-D30C-EA1E-46F0-616E45C6F1C5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5FFB186-3622-F4B0-0741-0CFD51409913}"/>
                </a:ext>
              </a:extLst>
            </p:cNvPr>
            <p:cNvGrpSpPr/>
            <p:nvPr/>
          </p:nvGrpSpPr>
          <p:grpSpPr>
            <a:xfrm rot="16200000">
              <a:off x="4903936" y="3145486"/>
              <a:ext cx="288602" cy="184917"/>
              <a:chOff x="5226137" y="4505364"/>
              <a:chExt cx="423082" cy="271084"/>
            </a:xfrm>
          </p:grpSpPr>
          <p:sp>
            <p:nvSpPr>
              <p:cNvPr id="458" name="Rechteck 457">
                <a:extLst>
                  <a:ext uri="{FF2B5EF4-FFF2-40B4-BE49-F238E27FC236}">
                    <a16:creationId xmlns:a16="http://schemas.microsoft.com/office/drawing/2014/main" id="{54BF1C02-818C-1416-20EF-D8D4F17B5EF9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9637E8A2-69C5-8B26-2045-F2D09FE2A2D6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60" name="Gerader Verbinder 459">
                <a:extLst>
                  <a:ext uri="{FF2B5EF4-FFF2-40B4-BE49-F238E27FC236}">
                    <a16:creationId xmlns:a16="http://schemas.microsoft.com/office/drawing/2014/main" id="{01BBBA3F-207C-3FFD-880D-4CDEF36DF2AC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r Verbinder 460">
                <a:extLst>
                  <a:ext uri="{FF2B5EF4-FFF2-40B4-BE49-F238E27FC236}">
                    <a16:creationId xmlns:a16="http://schemas.microsoft.com/office/drawing/2014/main" id="{B4E3B200-3C36-5CEC-50B7-367FDAE4E1C4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Gerader Verbinder 461">
                <a:extLst>
                  <a:ext uri="{FF2B5EF4-FFF2-40B4-BE49-F238E27FC236}">
                    <a16:creationId xmlns:a16="http://schemas.microsoft.com/office/drawing/2014/main" id="{439211F3-C44E-7432-1DEE-568665993116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r Verbinder 462">
                <a:extLst>
                  <a:ext uri="{FF2B5EF4-FFF2-40B4-BE49-F238E27FC236}">
                    <a16:creationId xmlns:a16="http://schemas.microsoft.com/office/drawing/2014/main" id="{3CF1E4E1-50F8-6E42-90D1-22710C601126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uppieren 463">
              <a:extLst>
                <a:ext uri="{FF2B5EF4-FFF2-40B4-BE49-F238E27FC236}">
                  <a16:creationId xmlns:a16="http://schemas.microsoft.com/office/drawing/2014/main" id="{9C05B9C2-E7F3-6D05-6F96-3D2CCCAB7101}"/>
                </a:ext>
              </a:extLst>
            </p:cNvPr>
            <p:cNvGrpSpPr/>
            <p:nvPr/>
          </p:nvGrpSpPr>
          <p:grpSpPr>
            <a:xfrm>
              <a:off x="4928367" y="2957464"/>
              <a:ext cx="236645" cy="245570"/>
              <a:chOff x="8119023" y="6129899"/>
              <a:chExt cx="346915" cy="360000"/>
            </a:xfrm>
            <a:noFill/>
          </p:grpSpPr>
          <p:grpSp>
            <p:nvGrpSpPr>
              <p:cNvPr id="465" name="Gruppieren 464">
                <a:extLst>
                  <a:ext uri="{FF2B5EF4-FFF2-40B4-BE49-F238E27FC236}">
                    <a16:creationId xmlns:a16="http://schemas.microsoft.com/office/drawing/2014/main" id="{84D19434-6116-5418-F4A1-EFB4557745FA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474" name="Rechteck 473">
                  <a:extLst>
                    <a:ext uri="{FF2B5EF4-FFF2-40B4-BE49-F238E27FC236}">
                      <a16:creationId xmlns:a16="http://schemas.microsoft.com/office/drawing/2014/main" id="{A1C06D8D-1173-4E50-FB83-87168F8A70FD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75" name="Rechteck 474">
                  <a:extLst>
                    <a:ext uri="{FF2B5EF4-FFF2-40B4-BE49-F238E27FC236}">
                      <a16:creationId xmlns:a16="http://schemas.microsoft.com/office/drawing/2014/main" id="{E0EC181D-6547-F02E-C716-498150BF4DE3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76" name="Rechteck 475">
                  <a:extLst>
                    <a:ext uri="{FF2B5EF4-FFF2-40B4-BE49-F238E27FC236}">
                      <a16:creationId xmlns:a16="http://schemas.microsoft.com/office/drawing/2014/main" id="{4FE7F6F7-EA4A-AD21-9D81-D88AECBF21B8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66" name="Gerader Verbinder 465">
                <a:extLst>
                  <a:ext uri="{FF2B5EF4-FFF2-40B4-BE49-F238E27FC236}">
                    <a16:creationId xmlns:a16="http://schemas.microsoft.com/office/drawing/2014/main" id="{A7939995-22AA-8682-715C-0E9CC4831340}"/>
                  </a:ext>
                </a:extLst>
              </p:cNvPr>
              <p:cNvCxnSpPr>
                <a:cxnSpLocks/>
                <a:stCxn id="474" idx="2"/>
                <a:endCxn id="474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Gerader Verbinder 466">
                <a:extLst>
                  <a:ext uri="{FF2B5EF4-FFF2-40B4-BE49-F238E27FC236}">
                    <a16:creationId xmlns:a16="http://schemas.microsoft.com/office/drawing/2014/main" id="{26E4F440-6E7E-B720-E1B7-EEC5BF8C1D50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Gerader Verbinder 467">
                <a:extLst>
                  <a:ext uri="{FF2B5EF4-FFF2-40B4-BE49-F238E27FC236}">
                    <a16:creationId xmlns:a16="http://schemas.microsoft.com/office/drawing/2014/main" id="{87DAB80E-5EE2-11CE-9357-CC2C61923C42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Gerader Verbinder 468">
                <a:extLst>
                  <a:ext uri="{FF2B5EF4-FFF2-40B4-BE49-F238E27FC236}">
                    <a16:creationId xmlns:a16="http://schemas.microsoft.com/office/drawing/2014/main" id="{8E490301-2A7E-63F2-5CD1-20E95EF7E270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Gerader Verbinder 469">
                <a:extLst>
                  <a:ext uri="{FF2B5EF4-FFF2-40B4-BE49-F238E27FC236}">
                    <a16:creationId xmlns:a16="http://schemas.microsoft.com/office/drawing/2014/main" id="{2BE096A8-809B-AE23-DAD7-4F20518562CF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Gerader Verbinder 470">
                <a:extLst>
                  <a:ext uri="{FF2B5EF4-FFF2-40B4-BE49-F238E27FC236}">
                    <a16:creationId xmlns:a16="http://schemas.microsoft.com/office/drawing/2014/main" id="{4303410A-F31B-6BEE-FAD5-8BEE86C9DC5E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Gerader Verbinder 471">
                <a:extLst>
                  <a:ext uri="{FF2B5EF4-FFF2-40B4-BE49-F238E27FC236}">
                    <a16:creationId xmlns:a16="http://schemas.microsoft.com/office/drawing/2014/main" id="{6A6BC2BD-2C55-6F78-E070-86ADA8E9176B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Gerader Verbinder 472">
                <a:extLst>
                  <a:ext uri="{FF2B5EF4-FFF2-40B4-BE49-F238E27FC236}">
                    <a16:creationId xmlns:a16="http://schemas.microsoft.com/office/drawing/2014/main" id="{D7AD9826-27B8-C1DA-F50C-75A654121A8F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7" name="Gruppieren 476">
              <a:extLst>
                <a:ext uri="{FF2B5EF4-FFF2-40B4-BE49-F238E27FC236}">
                  <a16:creationId xmlns:a16="http://schemas.microsoft.com/office/drawing/2014/main" id="{F91126BB-3968-299C-008F-15155864E57E}"/>
                </a:ext>
              </a:extLst>
            </p:cNvPr>
            <p:cNvGrpSpPr/>
            <p:nvPr/>
          </p:nvGrpSpPr>
          <p:grpSpPr>
            <a:xfrm>
              <a:off x="4684926" y="3467527"/>
              <a:ext cx="715608" cy="2532091"/>
              <a:chOff x="7170345" y="4404722"/>
              <a:chExt cx="954144" cy="3376121"/>
            </a:xfrm>
          </p:grpSpPr>
          <p:sp>
            <p:nvSpPr>
              <p:cNvPr id="478" name="Rechteck 477">
                <a:extLst>
                  <a:ext uri="{FF2B5EF4-FFF2-40B4-BE49-F238E27FC236}">
                    <a16:creationId xmlns:a16="http://schemas.microsoft.com/office/drawing/2014/main" id="{DA52BC73-2F19-A8CB-F973-DCB8C78FC523}"/>
                  </a:ext>
                </a:extLst>
              </p:cNvPr>
              <p:cNvSpPr/>
              <p:nvPr/>
            </p:nvSpPr>
            <p:spPr>
              <a:xfrm rot="16200000">
                <a:off x="7206519" y="4521166"/>
                <a:ext cx="883830" cy="650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479" name="Gruppieren 478">
                <a:extLst>
                  <a:ext uri="{FF2B5EF4-FFF2-40B4-BE49-F238E27FC236}">
                    <a16:creationId xmlns:a16="http://schemas.microsoft.com/office/drawing/2014/main" id="{954FD49A-1670-91D9-BEDB-5E3026BC8E36}"/>
                  </a:ext>
                </a:extLst>
              </p:cNvPr>
              <p:cNvGrpSpPr/>
              <p:nvPr/>
            </p:nvGrpSpPr>
            <p:grpSpPr>
              <a:xfrm rot="16200000">
                <a:off x="6106669" y="5763023"/>
                <a:ext cx="3081496" cy="954144"/>
                <a:chOff x="400809" y="3347811"/>
                <a:chExt cx="3935240" cy="1218496"/>
              </a:xfrm>
            </p:grpSpPr>
            <p:sp>
              <p:nvSpPr>
                <p:cNvPr id="484" name="Freihandform: Form 483">
                  <a:extLst>
                    <a:ext uri="{FF2B5EF4-FFF2-40B4-BE49-F238E27FC236}">
                      <a16:creationId xmlns:a16="http://schemas.microsoft.com/office/drawing/2014/main" id="{5EDFEF90-CE9D-2295-EB78-0C29C3139072}"/>
                    </a:ext>
                  </a:extLst>
                </p:cNvPr>
                <p:cNvSpPr/>
                <p:nvPr/>
              </p:nvSpPr>
              <p:spPr>
                <a:xfrm>
                  <a:off x="400809" y="3347811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85" name="Rechteck 484">
                  <a:extLst>
                    <a:ext uri="{FF2B5EF4-FFF2-40B4-BE49-F238E27FC236}">
                      <a16:creationId xmlns:a16="http://schemas.microsoft.com/office/drawing/2014/main" id="{4C96C45F-B10A-34EA-E835-78D0FCE62A18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86" name="Freihandform: Form 485">
                  <a:extLst>
                    <a:ext uri="{FF2B5EF4-FFF2-40B4-BE49-F238E27FC236}">
                      <a16:creationId xmlns:a16="http://schemas.microsoft.com/office/drawing/2014/main" id="{F93C02C5-865E-08EE-13E1-FF6DCDF54127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481" name="Ellipse 480">
                <a:extLst>
                  <a:ext uri="{FF2B5EF4-FFF2-40B4-BE49-F238E27FC236}">
                    <a16:creationId xmlns:a16="http://schemas.microsoft.com/office/drawing/2014/main" id="{8DA0634F-BCF1-D52E-0DB9-19CDCD557D70}"/>
                  </a:ext>
                </a:extLst>
              </p:cNvPr>
              <p:cNvSpPr/>
              <p:nvPr/>
            </p:nvSpPr>
            <p:spPr>
              <a:xfrm>
                <a:off x="7468460" y="442873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82" name="Ellipse 481">
                <a:extLst>
                  <a:ext uri="{FF2B5EF4-FFF2-40B4-BE49-F238E27FC236}">
                    <a16:creationId xmlns:a16="http://schemas.microsoft.com/office/drawing/2014/main" id="{4A82E909-1FAB-B33E-B002-85A3C5C379B8}"/>
                  </a:ext>
                </a:extLst>
              </p:cNvPr>
              <p:cNvSpPr/>
              <p:nvPr/>
            </p:nvSpPr>
            <p:spPr>
              <a:xfrm>
                <a:off x="7620860" y="445049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83" name="Ellipse 482">
                <a:extLst>
                  <a:ext uri="{FF2B5EF4-FFF2-40B4-BE49-F238E27FC236}">
                    <a16:creationId xmlns:a16="http://schemas.microsoft.com/office/drawing/2014/main" id="{16B30944-E25A-A250-2547-F893CFBE9ECE}"/>
                  </a:ext>
                </a:extLst>
              </p:cNvPr>
              <p:cNvSpPr/>
              <p:nvPr/>
            </p:nvSpPr>
            <p:spPr>
              <a:xfrm>
                <a:off x="7773260" y="4515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487" name="Gruppieren 486">
              <a:extLst>
                <a:ext uri="{FF2B5EF4-FFF2-40B4-BE49-F238E27FC236}">
                  <a16:creationId xmlns:a16="http://schemas.microsoft.com/office/drawing/2014/main" id="{6CAFDD2D-7D8A-D40D-F5C6-73F6F4AC0640}"/>
                </a:ext>
              </a:extLst>
            </p:cNvPr>
            <p:cNvGrpSpPr/>
            <p:nvPr/>
          </p:nvGrpSpPr>
          <p:grpSpPr>
            <a:xfrm>
              <a:off x="4911350" y="2711366"/>
              <a:ext cx="264393" cy="289421"/>
              <a:chOff x="8781009" y="162275"/>
              <a:chExt cx="352524" cy="385895"/>
            </a:xfrm>
          </p:grpSpPr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348D22BE-E6E4-1BD6-6297-365CDE8ECAF2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9" name="Rechteck 488">
                <a:extLst>
                  <a:ext uri="{FF2B5EF4-FFF2-40B4-BE49-F238E27FC236}">
                    <a16:creationId xmlns:a16="http://schemas.microsoft.com/office/drawing/2014/main" id="{E7E431FC-0552-E1CD-3C48-1736AD20F6A0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90" name="Gerader Verbinder 489">
                <a:extLst>
                  <a:ext uri="{FF2B5EF4-FFF2-40B4-BE49-F238E27FC236}">
                    <a16:creationId xmlns:a16="http://schemas.microsoft.com/office/drawing/2014/main" id="{16DCB718-D646-6AAF-4E80-09736B8120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1" name="Gruppieren 490">
                <a:extLst>
                  <a:ext uri="{FF2B5EF4-FFF2-40B4-BE49-F238E27FC236}">
                    <a16:creationId xmlns:a16="http://schemas.microsoft.com/office/drawing/2014/main" id="{D50539E3-14B3-5CB1-14B7-D1997DF4AB38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493" name="Freihandform 196">
                  <a:extLst>
                    <a:ext uri="{FF2B5EF4-FFF2-40B4-BE49-F238E27FC236}">
                      <a16:creationId xmlns:a16="http://schemas.microsoft.com/office/drawing/2014/main" id="{0FDC8126-EB46-0230-7F0A-0F3959F91D9B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94" name="Gerader Verbinder 493">
                  <a:extLst>
                    <a:ext uri="{FF2B5EF4-FFF2-40B4-BE49-F238E27FC236}">
                      <a16:creationId xmlns:a16="http://schemas.microsoft.com/office/drawing/2014/main" id="{0A4CA441-E95F-6D60-7A51-54639F0C5986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>
                  <a:extLst>
                    <a:ext uri="{FF2B5EF4-FFF2-40B4-BE49-F238E27FC236}">
                      <a16:creationId xmlns:a16="http://schemas.microsoft.com/office/drawing/2014/main" id="{5A356FB7-57C9-6F5A-79E4-7A6411355AED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>
                  <a:extLst>
                    <a:ext uri="{FF2B5EF4-FFF2-40B4-BE49-F238E27FC236}">
                      <a16:creationId xmlns:a16="http://schemas.microsoft.com/office/drawing/2014/main" id="{C12EED62-F1C9-50C2-1B88-96A41581DA07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Rechteck: obere Ecken abgerundet 491">
                <a:extLst>
                  <a:ext uri="{FF2B5EF4-FFF2-40B4-BE49-F238E27FC236}">
                    <a16:creationId xmlns:a16="http://schemas.microsoft.com/office/drawing/2014/main" id="{D7EDEEA8-91D8-3EE2-C0B8-55563B94E33C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7E7B13A1-CC10-6AC5-85F4-EE783C3693E4}"/>
                </a:ext>
              </a:extLst>
            </p:cNvPr>
            <p:cNvGrpSpPr/>
            <p:nvPr/>
          </p:nvGrpSpPr>
          <p:grpSpPr>
            <a:xfrm rot="5400000">
              <a:off x="4469406" y="1703381"/>
              <a:ext cx="1159138" cy="372684"/>
              <a:chOff x="1095099" y="256291"/>
              <a:chExt cx="2832116" cy="910575"/>
            </a:xfrm>
          </p:grpSpPr>
          <p:sp>
            <p:nvSpPr>
              <p:cNvPr id="498" name="Freihandform: Form 497">
                <a:extLst>
                  <a:ext uri="{FF2B5EF4-FFF2-40B4-BE49-F238E27FC236}">
                    <a16:creationId xmlns:a16="http://schemas.microsoft.com/office/drawing/2014/main" id="{93DEC3C6-9FB3-A3F9-2F81-22CF8962923F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9" name="Rechteck 498">
                <a:extLst>
                  <a:ext uri="{FF2B5EF4-FFF2-40B4-BE49-F238E27FC236}">
                    <a16:creationId xmlns:a16="http://schemas.microsoft.com/office/drawing/2014/main" id="{E530BA7B-3C97-598A-51DB-4B032506619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00" name="Freihandform: Form 499">
                <a:extLst>
                  <a:ext uri="{FF2B5EF4-FFF2-40B4-BE49-F238E27FC236}">
                    <a16:creationId xmlns:a16="http://schemas.microsoft.com/office/drawing/2014/main" id="{E10EDE77-6491-4D9E-DD19-5AD79D6E07EE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01" name="Freihandform: Form 500">
              <a:extLst>
                <a:ext uri="{FF2B5EF4-FFF2-40B4-BE49-F238E27FC236}">
                  <a16:creationId xmlns:a16="http://schemas.microsoft.com/office/drawing/2014/main" id="{F89DA052-994D-31C1-4788-D99013F578A6}"/>
                </a:ext>
              </a:extLst>
            </p:cNvPr>
            <p:cNvSpPr/>
            <p:nvPr/>
          </p:nvSpPr>
          <p:spPr>
            <a:xfrm rot="5400000">
              <a:off x="4497693" y="1749099"/>
              <a:ext cx="1092325" cy="372684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502" name="Gruppieren 501">
              <a:extLst>
                <a:ext uri="{FF2B5EF4-FFF2-40B4-BE49-F238E27FC236}">
                  <a16:creationId xmlns:a16="http://schemas.microsoft.com/office/drawing/2014/main" id="{A9A05999-2EF8-59F5-DF49-7B4071485122}"/>
                </a:ext>
              </a:extLst>
            </p:cNvPr>
            <p:cNvGrpSpPr/>
            <p:nvPr/>
          </p:nvGrpSpPr>
          <p:grpSpPr>
            <a:xfrm rot="5400000">
              <a:off x="4726658" y="2051847"/>
              <a:ext cx="571335" cy="73301"/>
              <a:chOff x="4831309" y="2945763"/>
              <a:chExt cx="1841232" cy="236226"/>
            </a:xfrm>
          </p:grpSpPr>
          <p:cxnSp>
            <p:nvCxnSpPr>
              <p:cNvPr id="503" name="Gerader Verbinder 502">
                <a:extLst>
                  <a:ext uri="{FF2B5EF4-FFF2-40B4-BE49-F238E27FC236}">
                    <a16:creationId xmlns:a16="http://schemas.microsoft.com/office/drawing/2014/main" id="{25E15BC0-D157-B316-BBE3-4E0F0825E6B3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r Verbinder 503">
                <a:extLst>
                  <a:ext uri="{FF2B5EF4-FFF2-40B4-BE49-F238E27FC236}">
                    <a16:creationId xmlns:a16="http://schemas.microsoft.com/office/drawing/2014/main" id="{C0FBC2C7-B71E-1D0C-3C70-328E57546372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Gerader Verbinder 504">
                <a:extLst>
                  <a:ext uri="{FF2B5EF4-FFF2-40B4-BE49-F238E27FC236}">
                    <a16:creationId xmlns:a16="http://schemas.microsoft.com/office/drawing/2014/main" id="{CFF97F2B-F2EA-539B-46C4-FC1D7709F9B9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Gerader Verbinder 505">
                <a:extLst>
                  <a:ext uri="{FF2B5EF4-FFF2-40B4-BE49-F238E27FC236}">
                    <a16:creationId xmlns:a16="http://schemas.microsoft.com/office/drawing/2014/main" id="{BC5FD5F4-37C3-18F1-61D7-3CDA9B434B4D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r Verbinder 506">
                <a:extLst>
                  <a:ext uri="{FF2B5EF4-FFF2-40B4-BE49-F238E27FC236}">
                    <a16:creationId xmlns:a16="http://schemas.microsoft.com/office/drawing/2014/main" id="{735B94B6-7D46-3F50-0789-6F0FF692755B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Gerader Verbinder 507">
                <a:extLst>
                  <a:ext uri="{FF2B5EF4-FFF2-40B4-BE49-F238E27FC236}">
                    <a16:creationId xmlns:a16="http://schemas.microsoft.com/office/drawing/2014/main" id="{5027F022-2853-3E22-C143-294C9351126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Gerader Verbinder 508">
                <a:extLst>
                  <a:ext uri="{FF2B5EF4-FFF2-40B4-BE49-F238E27FC236}">
                    <a16:creationId xmlns:a16="http://schemas.microsoft.com/office/drawing/2014/main" id="{258C236F-C33A-055E-98C6-92703122E324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r Verbinder 509">
                <a:extLst>
                  <a:ext uri="{FF2B5EF4-FFF2-40B4-BE49-F238E27FC236}">
                    <a16:creationId xmlns:a16="http://schemas.microsoft.com/office/drawing/2014/main" id="{E87B16D8-7D2D-7921-AACE-2D0B2FFB9F21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r Verbinder 510">
                <a:extLst>
                  <a:ext uri="{FF2B5EF4-FFF2-40B4-BE49-F238E27FC236}">
                    <a16:creationId xmlns:a16="http://schemas.microsoft.com/office/drawing/2014/main" id="{C80856DF-ACB1-3129-79AD-17C0081B855D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r Verbinder 511">
                <a:extLst>
                  <a:ext uri="{FF2B5EF4-FFF2-40B4-BE49-F238E27FC236}">
                    <a16:creationId xmlns:a16="http://schemas.microsoft.com/office/drawing/2014/main" id="{EA5030A8-B1F9-4635-3082-4E6FF4443A7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8F078D3A-F623-3DD8-3E1A-23AE4035E99B}"/>
                </a:ext>
              </a:extLst>
            </p:cNvPr>
            <p:cNvGrpSpPr/>
            <p:nvPr/>
          </p:nvGrpSpPr>
          <p:grpSpPr>
            <a:xfrm rot="5400000">
              <a:off x="4899553" y="2516267"/>
              <a:ext cx="288602" cy="184917"/>
              <a:chOff x="5585649" y="3162984"/>
              <a:chExt cx="423082" cy="271084"/>
            </a:xfrm>
          </p:grpSpPr>
          <p:sp>
            <p:nvSpPr>
              <p:cNvPr id="514" name="Rechteck 513">
                <a:extLst>
                  <a:ext uri="{FF2B5EF4-FFF2-40B4-BE49-F238E27FC236}">
                    <a16:creationId xmlns:a16="http://schemas.microsoft.com/office/drawing/2014/main" id="{0DF9450B-4B1C-3E63-729E-1756BE8840A9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15" name="Rechteck 514">
                <a:extLst>
                  <a:ext uri="{FF2B5EF4-FFF2-40B4-BE49-F238E27FC236}">
                    <a16:creationId xmlns:a16="http://schemas.microsoft.com/office/drawing/2014/main" id="{020422F4-8144-8ED2-9364-3FB94DF1015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16" name="Gerader Verbinder 515">
                <a:extLst>
                  <a:ext uri="{FF2B5EF4-FFF2-40B4-BE49-F238E27FC236}">
                    <a16:creationId xmlns:a16="http://schemas.microsoft.com/office/drawing/2014/main" id="{427B28C6-A431-F89D-6D06-C5260E726C01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Gerader Verbinder 516">
                <a:extLst>
                  <a:ext uri="{FF2B5EF4-FFF2-40B4-BE49-F238E27FC236}">
                    <a16:creationId xmlns:a16="http://schemas.microsoft.com/office/drawing/2014/main" id="{17B34CC3-BAE3-F3EC-D209-E40EA7246B9B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r Verbinder 517">
                <a:extLst>
                  <a:ext uri="{FF2B5EF4-FFF2-40B4-BE49-F238E27FC236}">
                    <a16:creationId xmlns:a16="http://schemas.microsoft.com/office/drawing/2014/main" id="{F5B22334-B223-045F-4FB5-594BBFD005F3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r Verbinder 518">
                <a:extLst>
                  <a:ext uri="{FF2B5EF4-FFF2-40B4-BE49-F238E27FC236}">
                    <a16:creationId xmlns:a16="http://schemas.microsoft.com/office/drawing/2014/main" id="{B8F33D68-BB6F-DDAC-99AE-309A4F0B44F4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Gruppieren 538">
              <a:extLst>
                <a:ext uri="{FF2B5EF4-FFF2-40B4-BE49-F238E27FC236}">
                  <a16:creationId xmlns:a16="http://schemas.microsoft.com/office/drawing/2014/main" id="{B0856AD4-3FC4-6D48-0653-B7A688C2D0FD}"/>
                </a:ext>
              </a:extLst>
            </p:cNvPr>
            <p:cNvGrpSpPr/>
            <p:nvPr/>
          </p:nvGrpSpPr>
          <p:grpSpPr>
            <a:xfrm>
              <a:off x="4685049" y="3385360"/>
              <a:ext cx="716174" cy="2136445"/>
              <a:chOff x="7170311" y="3385552"/>
              <a:chExt cx="954898" cy="2848593"/>
            </a:xfrm>
          </p:grpSpPr>
          <p:sp>
            <p:nvSpPr>
              <p:cNvPr id="540" name="Freihandform: Form 539">
                <a:extLst>
                  <a:ext uri="{FF2B5EF4-FFF2-40B4-BE49-F238E27FC236}">
                    <a16:creationId xmlns:a16="http://schemas.microsoft.com/office/drawing/2014/main" id="{8C03E6B1-1BAD-9B50-5806-C849B464BEE0}"/>
                  </a:ext>
                </a:extLst>
              </p:cNvPr>
              <p:cNvSpPr/>
              <p:nvPr/>
            </p:nvSpPr>
            <p:spPr>
              <a:xfrm rot="16200000">
                <a:off x="6223463" y="4332400"/>
                <a:ext cx="2848593" cy="954898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541" name="Gruppieren 540">
                <a:extLst>
                  <a:ext uri="{FF2B5EF4-FFF2-40B4-BE49-F238E27FC236}">
                    <a16:creationId xmlns:a16="http://schemas.microsoft.com/office/drawing/2014/main" id="{95359BE5-20EA-963F-00F2-FBBF8A11DA3C}"/>
                  </a:ext>
                </a:extLst>
              </p:cNvPr>
              <p:cNvGrpSpPr/>
              <p:nvPr/>
            </p:nvGrpSpPr>
            <p:grpSpPr>
              <a:xfrm rot="16200000">
                <a:off x="6864182" y="4731562"/>
                <a:ext cx="1914322" cy="140241"/>
                <a:chOff x="0" y="0"/>
                <a:chExt cx="3224586" cy="236239"/>
              </a:xfrm>
            </p:grpSpPr>
            <p:cxnSp>
              <p:nvCxnSpPr>
                <p:cNvPr id="542" name="Gerader Verbinder 541">
                  <a:extLst>
                    <a:ext uri="{FF2B5EF4-FFF2-40B4-BE49-F238E27FC236}">
                      <a16:creationId xmlns:a16="http://schemas.microsoft.com/office/drawing/2014/main" id="{9CB3EE32-ABD2-D9B7-6516-9026F6B0301A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>
                  <a:extLst>
                    <a:ext uri="{FF2B5EF4-FFF2-40B4-BE49-F238E27FC236}">
                      <a16:creationId xmlns:a16="http://schemas.microsoft.com/office/drawing/2014/main" id="{101C4086-C5C2-2C8E-B2B8-B4E7B6B2A1AB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Gerader Verbinder 543">
                  <a:extLst>
                    <a:ext uri="{FF2B5EF4-FFF2-40B4-BE49-F238E27FC236}">
                      <a16:creationId xmlns:a16="http://schemas.microsoft.com/office/drawing/2014/main" id="{270C710F-A850-4BCB-6F69-4E11448268F2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>
                  <a:extLst>
                    <a:ext uri="{FF2B5EF4-FFF2-40B4-BE49-F238E27FC236}">
                      <a16:creationId xmlns:a16="http://schemas.microsoft.com/office/drawing/2014/main" id="{406922DC-B685-7A1E-C8D0-8D3308AF4B21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Gerader Verbinder 545">
                  <a:extLst>
                    <a:ext uri="{FF2B5EF4-FFF2-40B4-BE49-F238E27FC236}">
                      <a16:creationId xmlns:a16="http://schemas.microsoft.com/office/drawing/2014/main" id="{F0B922FF-8BD1-F73A-C970-E9B68E2E2CA0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>
                  <a:extLst>
                    <a:ext uri="{FF2B5EF4-FFF2-40B4-BE49-F238E27FC236}">
                      <a16:creationId xmlns:a16="http://schemas.microsoft.com/office/drawing/2014/main" id="{763E4B9F-7A8F-7ECC-78D2-207644A91907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Gerader Verbinder 547">
                  <a:extLst>
                    <a:ext uri="{FF2B5EF4-FFF2-40B4-BE49-F238E27FC236}">
                      <a16:creationId xmlns:a16="http://schemas.microsoft.com/office/drawing/2014/main" id="{2391D1BD-B3E1-AB70-1552-2A0453992712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r Verbinder 548">
                  <a:extLst>
                    <a:ext uri="{FF2B5EF4-FFF2-40B4-BE49-F238E27FC236}">
                      <a16:creationId xmlns:a16="http://schemas.microsoft.com/office/drawing/2014/main" id="{BA7AC8B9-7DBB-B8B2-5A56-0D6CF4D2982C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>
                  <a:extLst>
                    <a:ext uri="{FF2B5EF4-FFF2-40B4-BE49-F238E27FC236}">
                      <a16:creationId xmlns:a16="http://schemas.microsoft.com/office/drawing/2014/main" id="{92C6B58D-B08A-6662-CCBB-B874EEC012D4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Gerader Verbinder 550">
                  <a:extLst>
                    <a:ext uri="{FF2B5EF4-FFF2-40B4-BE49-F238E27FC236}">
                      <a16:creationId xmlns:a16="http://schemas.microsoft.com/office/drawing/2014/main" id="{52F781A8-0672-3C32-50AA-1B887625205B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>
                  <a:extLst>
                    <a:ext uri="{FF2B5EF4-FFF2-40B4-BE49-F238E27FC236}">
                      <a16:creationId xmlns:a16="http://schemas.microsoft.com/office/drawing/2014/main" id="{9E546E3C-7DCD-C1D3-B4F1-8C9310497D88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Gerader Verbinder 552">
                  <a:extLst>
                    <a:ext uri="{FF2B5EF4-FFF2-40B4-BE49-F238E27FC236}">
                      <a16:creationId xmlns:a16="http://schemas.microsoft.com/office/drawing/2014/main" id="{349501CA-3D4F-45BF-EFE7-35CA917BB224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>
                  <a:extLst>
                    <a:ext uri="{FF2B5EF4-FFF2-40B4-BE49-F238E27FC236}">
                      <a16:creationId xmlns:a16="http://schemas.microsoft.com/office/drawing/2014/main" id="{EEB03649-C358-408D-5F80-6528422FFF07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r Verbinder 554">
                  <a:extLst>
                    <a:ext uri="{FF2B5EF4-FFF2-40B4-BE49-F238E27FC236}">
                      <a16:creationId xmlns:a16="http://schemas.microsoft.com/office/drawing/2014/main" id="{A07A288B-356D-AD24-A9F5-BDF8BC9FC3B4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Gerader Verbinder 555">
                  <a:extLst>
                    <a:ext uri="{FF2B5EF4-FFF2-40B4-BE49-F238E27FC236}">
                      <a16:creationId xmlns:a16="http://schemas.microsoft.com/office/drawing/2014/main" id="{ECD2533A-5D39-4A91-EA62-7C4E6ABD1E73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Gerader Verbinder 556">
                  <a:extLst>
                    <a:ext uri="{FF2B5EF4-FFF2-40B4-BE49-F238E27FC236}">
                      <a16:creationId xmlns:a16="http://schemas.microsoft.com/office/drawing/2014/main" id="{D1540A24-4802-8CA7-2D6A-39D7DAAF8CC5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1" name="Halbbogen 560">
              <a:extLst>
                <a:ext uri="{FF2B5EF4-FFF2-40B4-BE49-F238E27FC236}">
                  <a16:creationId xmlns:a16="http://schemas.microsoft.com/office/drawing/2014/main" id="{8D19B656-4BFD-4561-2FE7-403670C3FFBF}"/>
                </a:ext>
              </a:extLst>
            </p:cNvPr>
            <p:cNvSpPr/>
            <p:nvPr/>
          </p:nvSpPr>
          <p:spPr>
            <a:xfrm rot="20150926">
              <a:off x="4851311" y="3630700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562" name="Halbbogen 561">
              <a:extLst>
                <a:ext uri="{FF2B5EF4-FFF2-40B4-BE49-F238E27FC236}">
                  <a16:creationId xmlns:a16="http://schemas.microsoft.com/office/drawing/2014/main" id="{723AF57F-734B-5C69-234B-EBCF60C2D64C}"/>
                </a:ext>
              </a:extLst>
            </p:cNvPr>
            <p:cNvSpPr/>
            <p:nvPr/>
          </p:nvSpPr>
          <p:spPr>
            <a:xfrm rot="2215691">
              <a:off x="4954694" y="3583648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563" name="Halbbogen 562">
              <a:extLst>
                <a:ext uri="{FF2B5EF4-FFF2-40B4-BE49-F238E27FC236}">
                  <a16:creationId xmlns:a16="http://schemas.microsoft.com/office/drawing/2014/main" id="{721202C0-33D1-D3ED-72CE-DC167C81ADEE}"/>
                </a:ext>
              </a:extLst>
            </p:cNvPr>
            <p:cNvSpPr/>
            <p:nvPr/>
          </p:nvSpPr>
          <p:spPr>
            <a:xfrm rot="19778842">
              <a:off x="5098165" y="3615988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  <p:sp>
          <p:nvSpPr>
            <p:cNvPr id="564" name="Halbbogen 563">
              <a:extLst>
                <a:ext uri="{FF2B5EF4-FFF2-40B4-BE49-F238E27FC236}">
                  <a16:creationId xmlns:a16="http://schemas.microsoft.com/office/drawing/2014/main" id="{5274B6D7-16D7-0FD1-D210-FBBAA4795AA9}"/>
                </a:ext>
              </a:extLst>
            </p:cNvPr>
            <p:cNvSpPr/>
            <p:nvPr/>
          </p:nvSpPr>
          <p:spPr>
            <a:xfrm rot="1577776">
              <a:off x="5206148" y="3646762"/>
              <a:ext cx="64581" cy="44995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8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0A59-CC44-88A8-F1CD-235D8FCC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F3E376FE-9661-E3D5-436A-DF53961B5C95}"/>
              </a:ext>
            </a:extLst>
          </p:cNvPr>
          <p:cNvGrpSpPr/>
          <p:nvPr/>
        </p:nvGrpSpPr>
        <p:grpSpPr>
          <a:xfrm>
            <a:off x="3838815" y="2888497"/>
            <a:ext cx="236645" cy="245570"/>
            <a:chOff x="8119023" y="6129899"/>
            <a:chExt cx="346915" cy="360000"/>
          </a:xfrm>
          <a:noFill/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9F97FE50-E6A4-2D94-BF54-BAB9A923452B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8357B759-9B5F-3C85-A5AE-55BE16DF0190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0" name="Rechteck 319">
                <a:extLst>
                  <a:ext uri="{FF2B5EF4-FFF2-40B4-BE49-F238E27FC236}">
                    <a16:creationId xmlns:a16="http://schemas.microsoft.com/office/drawing/2014/main" id="{424C82AF-691A-142C-E13B-2ABD16A0DED3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1" name="Rechteck 320">
                <a:extLst>
                  <a:ext uri="{FF2B5EF4-FFF2-40B4-BE49-F238E27FC236}">
                    <a16:creationId xmlns:a16="http://schemas.microsoft.com/office/drawing/2014/main" id="{AC8EA4AD-B9C6-07FA-2519-F501F77941B2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C0EF100B-663F-A640-9A22-165C1573B2DB}"/>
                </a:ext>
              </a:extLst>
            </p:cNvPr>
            <p:cNvCxnSpPr>
              <a:cxnSpLocks/>
              <a:stCxn id="319" idx="2"/>
              <a:endCxn id="319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Gerader Verbinder 311">
              <a:extLst>
                <a:ext uri="{FF2B5EF4-FFF2-40B4-BE49-F238E27FC236}">
                  <a16:creationId xmlns:a16="http://schemas.microsoft.com/office/drawing/2014/main" id="{34228524-4B76-8DE6-7B5D-E0C0EFFA0B25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r Verbinder 312">
              <a:extLst>
                <a:ext uri="{FF2B5EF4-FFF2-40B4-BE49-F238E27FC236}">
                  <a16:creationId xmlns:a16="http://schemas.microsoft.com/office/drawing/2014/main" id="{5AAD36E5-7BCB-5B60-F7FB-22BDA94979B8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Gerader Verbinder 313">
              <a:extLst>
                <a:ext uri="{FF2B5EF4-FFF2-40B4-BE49-F238E27FC236}">
                  <a16:creationId xmlns:a16="http://schemas.microsoft.com/office/drawing/2014/main" id="{3ADDCD86-36F3-B33E-AD26-ED283D7AB322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Gerader Verbinder 314">
              <a:extLst>
                <a:ext uri="{FF2B5EF4-FFF2-40B4-BE49-F238E27FC236}">
                  <a16:creationId xmlns:a16="http://schemas.microsoft.com/office/drawing/2014/main" id="{476B556E-E866-9174-B7FB-FA320A5A1CEC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F9968254-87C5-3048-D507-A2DF8FEBA99C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7B9C4055-BFB2-D28E-5714-3C85BBC14E8A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00305B7B-4733-63E6-13C5-EBE51616BD8B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BA3A95C-CA38-4BCC-DD10-01F796C27F8D}"/>
              </a:ext>
            </a:extLst>
          </p:cNvPr>
          <p:cNvGrpSpPr/>
          <p:nvPr/>
        </p:nvGrpSpPr>
        <p:grpSpPr>
          <a:xfrm>
            <a:off x="3599051" y="3018313"/>
            <a:ext cx="716201" cy="2673164"/>
            <a:chOff x="3713532" y="2976375"/>
            <a:chExt cx="954935" cy="3564218"/>
          </a:xfrm>
        </p:grpSpPr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83BE64F5-04B6-AB25-4803-CD147387E015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948C7AED-A41B-4BE7-ED01-F07D047FE4B5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21900A4D-9903-4BB4-4B0E-4DC37BBA277B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BECDFC53-1CFF-1F78-EE04-91E8F4532E6B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A1C0618D-168D-E6F3-60A5-46F922FDC896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D3120D60-538C-8FCC-645A-E80A7E823924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FFD5768A-FA59-963A-4659-6C41CAE35D01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26754378-EB8B-D7D6-9C0A-702544B15485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7A6F0ECA-662F-11AA-625B-5C09A5E06D5B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2BBF2FDB-0401-1537-6797-2CA2BEA7579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67EFC30F-B92C-017C-1600-A9D92D338943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E012EFC0-6B84-0F14-99C8-BDBB84DAA338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CE2751E0-F008-636B-F5C0-DE7210AD83A1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BD3945A2-4204-39FB-E0EB-C66401B3F924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332947BE-DD30-0A54-F501-6E4BE94C5C5A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C44BEDA1-1856-C985-3FE1-A66E0EC50DA8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3616FC79-C0D8-21CE-6191-E31ECFE4659A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D1930142-0243-A66C-BA2B-F309B9FF0D10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B9B402FB-7E6E-8562-3EEC-23261A34B66A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7852154A-B771-05E8-D51B-6FC6EF7947C3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8DFF9A78-098E-9E37-ECAC-68D3C143F15F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DABF2103-DF9D-5E4B-4D95-CE9B3D8BADA0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C3F6EBDD-6E7A-5C01-E8A2-52376DFBD9ED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9EC363F9-B81A-1AAC-F6D2-795147DD1678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33D53854-BA2D-5AEF-D335-8D5881A1FDAC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D7F96B76-9662-9395-297B-1C9B0DF4FAEB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6D8874CB-D679-1C73-4441-58588F194E32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C3585254-0C26-0B9B-07FA-889905E31EC5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26E1BA1F-EB3D-3433-AE42-4747C14A5EBA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Gewitterblitz 239">
              <a:extLst>
                <a:ext uri="{FF2B5EF4-FFF2-40B4-BE49-F238E27FC236}">
                  <a16:creationId xmlns:a16="http://schemas.microsoft.com/office/drawing/2014/main" id="{06DE725B-DB20-9E10-7C36-5A11FC1B4BDE}"/>
                </a:ext>
              </a:extLst>
            </p:cNvPr>
            <p:cNvSpPr/>
            <p:nvPr/>
          </p:nvSpPr>
          <p:spPr>
            <a:xfrm>
              <a:off x="4075480" y="3389687"/>
              <a:ext cx="391567" cy="121142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074A4160-B130-FDC8-236D-15745D602CE5}"/>
              </a:ext>
            </a:extLst>
          </p:cNvPr>
          <p:cNvGrpSpPr/>
          <p:nvPr/>
        </p:nvGrpSpPr>
        <p:grpSpPr>
          <a:xfrm>
            <a:off x="3820874" y="2643077"/>
            <a:ext cx="264393" cy="289421"/>
            <a:chOff x="8781009" y="162275"/>
            <a:chExt cx="352524" cy="385895"/>
          </a:xfrm>
        </p:grpSpPr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07B8E6E4-7D5F-8865-9A0C-B992E6E4C49A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46D42EF6-9E60-736C-75F9-3E5B5DE63501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56F67758-2DDE-ADA3-4742-CC5C7F6EB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914E85EE-A52B-A8E2-E6DD-6B65B1ACC3E6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183" name="Freihandform 196">
                <a:extLst>
                  <a:ext uri="{FF2B5EF4-FFF2-40B4-BE49-F238E27FC236}">
                    <a16:creationId xmlns:a16="http://schemas.microsoft.com/office/drawing/2014/main" id="{FA725F7A-DE4C-CF0C-E95A-44A7A952E622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099CA560-38DB-F989-2B75-AA315D77BF3B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CE3118AB-1092-27A0-1C11-D7F6B748EE47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3DB6E9B2-7EA1-0930-81AF-15293B0C99D2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Rechteck: obere Ecken abgerundet 181">
              <a:extLst>
                <a:ext uri="{FF2B5EF4-FFF2-40B4-BE49-F238E27FC236}">
                  <a16:creationId xmlns:a16="http://schemas.microsoft.com/office/drawing/2014/main" id="{5E490AC1-EB7D-7934-0EF1-6052BD8FBA36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AA79C7-2D84-D5AA-0A07-5DF59FE8D848}"/>
              </a:ext>
            </a:extLst>
          </p:cNvPr>
          <p:cNvGrpSpPr/>
          <p:nvPr/>
        </p:nvGrpSpPr>
        <p:grpSpPr>
          <a:xfrm>
            <a:off x="3765498" y="945665"/>
            <a:ext cx="373860" cy="1740033"/>
            <a:chOff x="3947989" y="262947"/>
            <a:chExt cx="498480" cy="2320044"/>
          </a:xfrm>
        </p:grpSpPr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BE4DD31A-4E4B-7AC0-F67C-1520CD501E7C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1AFF7F5-4EB1-1F36-BA15-18BFC11FC425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1FAE11FD-7520-C4EB-9147-D7DDA5F0D98C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AF6BD581-5555-DEC6-89BA-753434D85870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F0D33E3A-AED0-BA70-783F-5198DE823492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4F748CDF-EB16-3A60-E71D-371A5A112724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781D3506-DC2B-1987-34A5-AF8A5DFDB871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4A55325F-5C64-20BE-35B2-DF03E58D6125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4E3C7750-4619-5EB7-F60E-FE1B7C3D2D72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8ABB6D3A-2591-A5E9-B0DF-2D350DC98F61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340CE853-7EF4-E327-B0E4-C565F7E43F33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r Verbinder 330">
                <a:extLst>
                  <a:ext uri="{FF2B5EF4-FFF2-40B4-BE49-F238E27FC236}">
                    <a16:creationId xmlns:a16="http://schemas.microsoft.com/office/drawing/2014/main" id="{22C90F77-0437-77A4-6E9D-19F39216E70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DAB0D00A-424C-440F-BFCC-7E285FAFD97B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084FFAC0-6A57-2CA0-6409-C11F9448E8FE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3F35ECC4-87FB-C7F8-53DF-C98DE3AF226A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260B8D9F-8A45-B927-EF41-AE939B713930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096A0FE5-32F7-BE4C-B4B5-6A8534DE5415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D9BCF558-C55F-DFA8-37A4-E25B9DD695D3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C22FF965-0860-0A3B-02AD-D64A47F2F34E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7AFA7ED8-E05B-6F94-049D-38F830907484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B0F68AD7-FFD3-162C-152D-E4D83EA49D13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D284417A-DE28-976E-9FEE-C820D753CA7F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5E606BAC-A289-02E2-662F-24EC0B89764D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219C6989-F1E7-A745-CCC8-BCEA71235285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8836FE1A-9A33-FBEE-DE46-05E6CCA146F9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675F3EAD-E514-F7F2-28DC-CC6881613D39}"/>
              </a:ext>
            </a:extLst>
          </p:cNvPr>
          <p:cNvCxnSpPr>
            <a:cxnSpLocks/>
          </p:cNvCxnSpPr>
          <p:nvPr/>
        </p:nvCxnSpPr>
        <p:spPr>
          <a:xfrm>
            <a:off x="4587933" y="1325692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Pfeil: nach unten 236">
            <a:extLst>
              <a:ext uri="{FF2B5EF4-FFF2-40B4-BE49-F238E27FC236}">
                <a16:creationId xmlns:a16="http://schemas.microsoft.com/office/drawing/2014/main" id="{290BB452-BA9A-9B02-5F0F-A0C795305F25}"/>
              </a:ext>
            </a:extLst>
          </p:cNvPr>
          <p:cNvSpPr/>
          <p:nvPr/>
        </p:nvSpPr>
        <p:spPr>
          <a:xfrm rot="10800000" flipV="1">
            <a:off x="2662819" y="2607486"/>
            <a:ext cx="292894" cy="7880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24FD0ACF-8658-CD09-C69B-42A48EEABB76}"/>
              </a:ext>
            </a:extLst>
          </p:cNvPr>
          <p:cNvSpPr/>
          <p:nvPr/>
        </p:nvSpPr>
        <p:spPr>
          <a:xfrm>
            <a:off x="915642" y="1009364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72652CAE-2945-8E32-D524-7C386B0AADE3}"/>
              </a:ext>
            </a:extLst>
          </p:cNvPr>
          <p:cNvGrpSpPr/>
          <p:nvPr/>
        </p:nvGrpSpPr>
        <p:grpSpPr>
          <a:xfrm rot="16200000">
            <a:off x="7016668" y="3066364"/>
            <a:ext cx="288602" cy="184917"/>
            <a:chOff x="5226137" y="4505364"/>
            <a:chExt cx="423082" cy="271084"/>
          </a:xfrm>
        </p:grpSpPr>
        <p:sp>
          <p:nvSpPr>
            <p:cNvPr id="448" name="Rechteck 447">
              <a:extLst>
                <a:ext uri="{FF2B5EF4-FFF2-40B4-BE49-F238E27FC236}">
                  <a16:creationId xmlns:a16="http://schemas.microsoft.com/office/drawing/2014/main" id="{A3EBE567-90B0-4F72-EEF0-1AE610D5FA5F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9" name="Rechteck 448">
              <a:extLst>
                <a:ext uri="{FF2B5EF4-FFF2-40B4-BE49-F238E27FC236}">
                  <a16:creationId xmlns:a16="http://schemas.microsoft.com/office/drawing/2014/main" id="{9B04DA0A-E914-795C-D3FC-00F4A2800015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50" name="Gerader Verbinder 449">
              <a:extLst>
                <a:ext uri="{FF2B5EF4-FFF2-40B4-BE49-F238E27FC236}">
                  <a16:creationId xmlns:a16="http://schemas.microsoft.com/office/drawing/2014/main" id="{ACD28221-DD06-B216-C8AB-7368A17B6213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r Verbinder 450">
              <a:extLst>
                <a:ext uri="{FF2B5EF4-FFF2-40B4-BE49-F238E27FC236}">
                  <a16:creationId xmlns:a16="http://schemas.microsoft.com/office/drawing/2014/main" id="{CEB0C2EE-BFC7-5FF0-7651-E73C29D390BE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r Verbinder 451">
              <a:extLst>
                <a:ext uri="{FF2B5EF4-FFF2-40B4-BE49-F238E27FC236}">
                  <a16:creationId xmlns:a16="http://schemas.microsoft.com/office/drawing/2014/main" id="{98A07C46-CDDD-3D75-A78D-FEF7D9E8B891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rader Verbinder 452">
              <a:extLst>
                <a:ext uri="{FF2B5EF4-FFF2-40B4-BE49-F238E27FC236}">
                  <a16:creationId xmlns:a16="http://schemas.microsoft.com/office/drawing/2014/main" id="{435D2B3F-FF90-D515-34F8-E9DF1C6A9A78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FE8246E6-70B7-C905-D3E8-1F66CFAB6A87}"/>
              </a:ext>
            </a:extLst>
          </p:cNvPr>
          <p:cNvGrpSpPr/>
          <p:nvPr/>
        </p:nvGrpSpPr>
        <p:grpSpPr>
          <a:xfrm>
            <a:off x="7041099" y="2878344"/>
            <a:ext cx="236645" cy="245570"/>
            <a:chOff x="8119023" y="6129899"/>
            <a:chExt cx="346915" cy="360000"/>
          </a:xfrm>
          <a:noFill/>
        </p:grpSpPr>
        <p:grpSp>
          <p:nvGrpSpPr>
            <p:cNvPr id="436" name="Gruppieren 435">
              <a:extLst>
                <a:ext uri="{FF2B5EF4-FFF2-40B4-BE49-F238E27FC236}">
                  <a16:creationId xmlns:a16="http://schemas.microsoft.com/office/drawing/2014/main" id="{B510A151-CD54-C01E-1848-F34850AF9796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45" name="Rechteck 444">
                <a:extLst>
                  <a:ext uri="{FF2B5EF4-FFF2-40B4-BE49-F238E27FC236}">
                    <a16:creationId xmlns:a16="http://schemas.microsoft.com/office/drawing/2014/main" id="{AA41A117-6C6C-AD38-03D9-8E502E82C57F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6" name="Rechteck 445">
                <a:extLst>
                  <a:ext uri="{FF2B5EF4-FFF2-40B4-BE49-F238E27FC236}">
                    <a16:creationId xmlns:a16="http://schemas.microsoft.com/office/drawing/2014/main" id="{0AD12C69-8AB4-2A88-D02A-C6F83FBEF7A0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7" name="Rechteck 446">
                <a:extLst>
                  <a:ext uri="{FF2B5EF4-FFF2-40B4-BE49-F238E27FC236}">
                    <a16:creationId xmlns:a16="http://schemas.microsoft.com/office/drawing/2014/main" id="{51A84A92-CA28-9E1B-8A5D-81653741E8C7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37" name="Gerader Verbinder 436">
              <a:extLst>
                <a:ext uri="{FF2B5EF4-FFF2-40B4-BE49-F238E27FC236}">
                  <a16:creationId xmlns:a16="http://schemas.microsoft.com/office/drawing/2014/main" id="{468EB156-6CA0-DBDA-E6B1-2ACA247B1F3A}"/>
                </a:ext>
              </a:extLst>
            </p:cNvPr>
            <p:cNvCxnSpPr>
              <a:cxnSpLocks/>
              <a:stCxn id="445" idx="2"/>
              <a:endCxn id="445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Gerader Verbinder 437">
              <a:extLst>
                <a:ext uri="{FF2B5EF4-FFF2-40B4-BE49-F238E27FC236}">
                  <a16:creationId xmlns:a16="http://schemas.microsoft.com/office/drawing/2014/main" id="{E1F25134-D327-C9D6-95A7-213094D4D745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Gerader Verbinder 438">
              <a:extLst>
                <a:ext uri="{FF2B5EF4-FFF2-40B4-BE49-F238E27FC236}">
                  <a16:creationId xmlns:a16="http://schemas.microsoft.com/office/drawing/2014/main" id="{6BDD5C24-5A45-26B6-758C-A845CEF8728F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Gerader Verbinder 439">
              <a:extLst>
                <a:ext uri="{FF2B5EF4-FFF2-40B4-BE49-F238E27FC236}">
                  <a16:creationId xmlns:a16="http://schemas.microsoft.com/office/drawing/2014/main" id="{1B8229AD-23ED-06BA-8E73-167E8E75FCE9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Gerader Verbinder 440">
              <a:extLst>
                <a:ext uri="{FF2B5EF4-FFF2-40B4-BE49-F238E27FC236}">
                  <a16:creationId xmlns:a16="http://schemas.microsoft.com/office/drawing/2014/main" id="{30570D9F-FE1B-1968-DE65-DDC8D84EA8AB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Gerader Verbinder 441">
              <a:extLst>
                <a:ext uri="{FF2B5EF4-FFF2-40B4-BE49-F238E27FC236}">
                  <a16:creationId xmlns:a16="http://schemas.microsoft.com/office/drawing/2014/main" id="{87B311D9-0409-EBAB-0284-D4C20CF27FB6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Gerader Verbinder 442">
              <a:extLst>
                <a:ext uri="{FF2B5EF4-FFF2-40B4-BE49-F238E27FC236}">
                  <a16:creationId xmlns:a16="http://schemas.microsoft.com/office/drawing/2014/main" id="{74B6AEE0-4855-0FDE-D4FA-3C96D0D30F7B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Gerader Verbinder 443">
              <a:extLst>
                <a:ext uri="{FF2B5EF4-FFF2-40B4-BE49-F238E27FC236}">
                  <a16:creationId xmlns:a16="http://schemas.microsoft.com/office/drawing/2014/main" id="{F37A3803-12E5-E3C6-E241-DBD3E74B7677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78DCFEB7-DD73-873E-9064-2784A7C53C69}"/>
              </a:ext>
            </a:extLst>
          </p:cNvPr>
          <p:cNvGrpSpPr/>
          <p:nvPr/>
        </p:nvGrpSpPr>
        <p:grpSpPr>
          <a:xfrm>
            <a:off x="6797658" y="3388407"/>
            <a:ext cx="715608" cy="2532091"/>
            <a:chOff x="7170345" y="4404722"/>
            <a:chExt cx="954144" cy="3376121"/>
          </a:xfrm>
        </p:grpSpPr>
        <p:sp>
          <p:nvSpPr>
            <p:cNvPr id="427" name="Rechteck 426">
              <a:extLst>
                <a:ext uri="{FF2B5EF4-FFF2-40B4-BE49-F238E27FC236}">
                  <a16:creationId xmlns:a16="http://schemas.microsoft.com/office/drawing/2014/main" id="{0EA8D580-CD62-C719-0B85-5E8361E2C370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95910A21-F565-2BD1-698F-0BB2C2E9606C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33" name="Freihandform: Form 432">
                <a:extLst>
                  <a:ext uri="{FF2B5EF4-FFF2-40B4-BE49-F238E27FC236}">
                    <a16:creationId xmlns:a16="http://schemas.microsoft.com/office/drawing/2014/main" id="{1EECE4A1-5B2B-E42C-7A88-F54F484D9721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4" name="Rechteck 433">
                <a:extLst>
                  <a:ext uri="{FF2B5EF4-FFF2-40B4-BE49-F238E27FC236}">
                    <a16:creationId xmlns:a16="http://schemas.microsoft.com/office/drawing/2014/main" id="{5356F683-7C33-85A2-9426-8CB2B21195E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5" name="Freihandform: Form 434">
                <a:extLst>
                  <a:ext uri="{FF2B5EF4-FFF2-40B4-BE49-F238E27FC236}">
                    <a16:creationId xmlns:a16="http://schemas.microsoft.com/office/drawing/2014/main" id="{05850C41-B863-4367-6A49-CBCA5516F8B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29" name="Gewitterblitz 428">
              <a:extLst>
                <a:ext uri="{FF2B5EF4-FFF2-40B4-BE49-F238E27FC236}">
                  <a16:creationId xmlns:a16="http://schemas.microsoft.com/office/drawing/2014/main" id="{E697C1E8-576A-5B30-0AAF-1ACD3E648F20}"/>
                </a:ext>
              </a:extLst>
            </p:cNvPr>
            <p:cNvSpPr/>
            <p:nvPr/>
          </p:nvSpPr>
          <p:spPr>
            <a:xfrm>
              <a:off x="7322341" y="4582839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0" name="Ellipse 429">
              <a:extLst>
                <a:ext uri="{FF2B5EF4-FFF2-40B4-BE49-F238E27FC236}">
                  <a16:creationId xmlns:a16="http://schemas.microsoft.com/office/drawing/2014/main" id="{68316D71-65CF-591B-2104-BE29EE66C064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1" name="Ellipse 430">
              <a:extLst>
                <a:ext uri="{FF2B5EF4-FFF2-40B4-BE49-F238E27FC236}">
                  <a16:creationId xmlns:a16="http://schemas.microsoft.com/office/drawing/2014/main" id="{E6CBA30F-9B0F-20F7-D44F-901EF805DE20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id="{9B92C341-7120-1278-0209-C51C0C3D3ACB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21975973-F004-0EC0-0D84-7953802E45C2}"/>
              </a:ext>
            </a:extLst>
          </p:cNvPr>
          <p:cNvGrpSpPr/>
          <p:nvPr/>
        </p:nvGrpSpPr>
        <p:grpSpPr>
          <a:xfrm>
            <a:off x="7024082" y="2632245"/>
            <a:ext cx="264393" cy="289421"/>
            <a:chOff x="8781009" y="162275"/>
            <a:chExt cx="352524" cy="385895"/>
          </a:xfrm>
        </p:grpSpPr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EFBACFE0-8A9D-E3F1-CEA9-A4E387EE2893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9" name="Rechteck 418">
              <a:extLst>
                <a:ext uri="{FF2B5EF4-FFF2-40B4-BE49-F238E27FC236}">
                  <a16:creationId xmlns:a16="http://schemas.microsoft.com/office/drawing/2014/main" id="{B4C78C44-6C49-29FF-9DED-A589A4A02B62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20" name="Gerader Verbinder 419">
              <a:extLst>
                <a:ext uri="{FF2B5EF4-FFF2-40B4-BE49-F238E27FC236}">
                  <a16:creationId xmlns:a16="http://schemas.microsoft.com/office/drawing/2014/main" id="{3BF2132C-1CA7-988F-72E9-6AB08E065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1" name="Gruppieren 420">
              <a:extLst>
                <a:ext uri="{FF2B5EF4-FFF2-40B4-BE49-F238E27FC236}">
                  <a16:creationId xmlns:a16="http://schemas.microsoft.com/office/drawing/2014/main" id="{667204CB-85A8-2022-7D69-B08C34033761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23" name="Freihandform 196">
                <a:extLst>
                  <a:ext uri="{FF2B5EF4-FFF2-40B4-BE49-F238E27FC236}">
                    <a16:creationId xmlns:a16="http://schemas.microsoft.com/office/drawing/2014/main" id="{398F0981-62FE-E0A5-30AA-7C0BC82922C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4" name="Gerader Verbinder 423">
                <a:extLst>
                  <a:ext uri="{FF2B5EF4-FFF2-40B4-BE49-F238E27FC236}">
                    <a16:creationId xmlns:a16="http://schemas.microsoft.com/office/drawing/2014/main" id="{F50CED67-59E4-54C3-3084-C654D662BB3C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>
                <a:extLst>
                  <a:ext uri="{FF2B5EF4-FFF2-40B4-BE49-F238E27FC236}">
                    <a16:creationId xmlns:a16="http://schemas.microsoft.com/office/drawing/2014/main" id="{1CD6A032-5EA7-2345-63B2-754DB394BB95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>
                <a:extLst>
                  <a:ext uri="{FF2B5EF4-FFF2-40B4-BE49-F238E27FC236}">
                    <a16:creationId xmlns:a16="http://schemas.microsoft.com/office/drawing/2014/main" id="{FB87F0C4-F182-2CDA-D88F-5E3C74AF86BF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2" name="Rechteck: obere Ecken abgerundet 421">
              <a:extLst>
                <a:ext uri="{FF2B5EF4-FFF2-40B4-BE49-F238E27FC236}">
                  <a16:creationId xmlns:a16="http://schemas.microsoft.com/office/drawing/2014/main" id="{FD416C72-4891-46C1-BC79-78EE047A361D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3BE11681-30A1-DB10-E7C5-2726F3D5F3F4}"/>
              </a:ext>
            </a:extLst>
          </p:cNvPr>
          <p:cNvGrpSpPr/>
          <p:nvPr/>
        </p:nvGrpSpPr>
        <p:grpSpPr>
          <a:xfrm rot="5400000">
            <a:off x="6582138" y="1624260"/>
            <a:ext cx="1159138" cy="372684"/>
            <a:chOff x="1095099" y="256291"/>
            <a:chExt cx="2832116" cy="910575"/>
          </a:xfrm>
        </p:grpSpPr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C24127F4-09EE-8090-728B-E2E20F976278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6" name="Rechteck 415">
              <a:extLst>
                <a:ext uri="{FF2B5EF4-FFF2-40B4-BE49-F238E27FC236}">
                  <a16:creationId xmlns:a16="http://schemas.microsoft.com/office/drawing/2014/main" id="{906017D6-1B45-897A-A98B-311BAE5468B6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7B55D4FA-A535-A3ED-1CA8-ABD5088F7A4F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376" name="Freihandform: Form 375">
            <a:extLst>
              <a:ext uri="{FF2B5EF4-FFF2-40B4-BE49-F238E27FC236}">
                <a16:creationId xmlns:a16="http://schemas.microsoft.com/office/drawing/2014/main" id="{7F668379-B89C-B106-0C4D-E5699F80FB2C}"/>
              </a:ext>
            </a:extLst>
          </p:cNvPr>
          <p:cNvSpPr/>
          <p:nvPr/>
        </p:nvSpPr>
        <p:spPr>
          <a:xfrm rot="5400000">
            <a:off x="6610425" y="1669978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B0D5318A-8040-DCAA-D015-7A2D96099ACD}"/>
              </a:ext>
            </a:extLst>
          </p:cNvPr>
          <p:cNvGrpSpPr/>
          <p:nvPr/>
        </p:nvGrpSpPr>
        <p:grpSpPr>
          <a:xfrm rot="5400000">
            <a:off x="6839390" y="1972726"/>
            <a:ext cx="571335" cy="73301"/>
            <a:chOff x="4831309" y="2945763"/>
            <a:chExt cx="1841232" cy="236226"/>
          </a:xfrm>
        </p:grpSpPr>
        <p:cxnSp>
          <p:nvCxnSpPr>
            <p:cNvPr id="405" name="Gerader Verbinder 404">
              <a:extLst>
                <a:ext uri="{FF2B5EF4-FFF2-40B4-BE49-F238E27FC236}">
                  <a16:creationId xmlns:a16="http://schemas.microsoft.com/office/drawing/2014/main" id="{C31A7E25-50FF-DA54-D773-EDF2DA91CB9F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Gerader Verbinder 405">
              <a:extLst>
                <a:ext uri="{FF2B5EF4-FFF2-40B4-BE49-F238E27FC236}">
                  <a16:creationId xmlns:a16="http://schemas.microsoft.com/office/drawing/2014/main" id="{807E004B-BE16-E056-703D-0144D273764F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Gerader Verbinder 406">
              <a:extLst>
                <a:ext uri="{FF2B5EF4-FFF2-40B4-BE49-F238E27FC236}">
                  <a16:creationId xmlns:a16="http://schemas.microsoft.com/office/drawing/2014/main" id="{966FAAC5-40F1-A70C-96DA-D6AA274C4CCD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Gerader Verbinder 407">
              <a:extLst>
                <a:ext uri="{FF2B5EF4-FFF2-40B4-BE49-F238E27FC236}">
                  <a16:creationId xmlns:a16="http://schemas.microsoft.com/office/drawing/2014/main" id="{1B341785-7EE1-CCFA-909E-AAB708595869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r Verbinder 408">
              <a:extLst>
                <a:ext uri="{FF2B5EF4-FFF2-40B4-BE49-F238E27FC236}">
                  <a16:creationId xmlns:a16="http://schemas.microsoft.com/office/drawing/2014/main" id="{FE48BCCC-9116-BB9A-5AAF-C7471273A1CE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r Verbinder 409">
              <a:extLst>
                <a:ext uri="{FF2B5EF4-FFF2-40B4-BE49-F238E27FC236}">
                  <a16:creationId xmlns:a16="http://schemas.microsoft.com/office/drawing/2014/main" id="{670D64F3-ABAE-6915-9CC7-DEB580AEBEF0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r Verbinder 410">
              <a:extLst>
                <a:ext uri="{FF2B5EF4-FFF2-40B4-BE49-F238E27FC236}">
                  <a16:creationId xmlns:a16="http://schemas.microsoft.com/office/drawing/2014/main" id="{403E94F9-2BFB-74B8-3711-89F9EB8F5119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r Verbinder 411">
              <a:extLst>
                <a:ext uri="{FF2B5EF4-FFF2-40B4-BE49-F238E27FC236}">
                  <a16:creationId xmlns:a16="http://schemas.microsoft.com/office/drawing/2014/main" id="{E98B5E30-372C-CC1B-ABF2-166986D4F712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r Verbinder 412">
              <a:extLst>
                <a:ext uri="{FF2B5EF4-FFF2-40B4-BE49-F238E27FC236}">
                  <a16:creationId xmlns:a16="http://schemas.microsoft.com/office/drawing/2014/main" id="{79DF5221-CC54-7DE6-A040-662B42547A1C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r Verbinder 413">
              <a:extLst>
                <a:ext uri="{FF2B5EF4-FFF2-40B4-BE49-F238E27FC236}">
                  <a16:creationId xmlns:a16="http://schemas.microsoft.com/office/drawing/2014/main" id="{80D0E9B7-BEFF-07A2-8386-C8BBD0D2A3DE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3253634B-7614-2A43-D4D0-6EFD5CEB2F6A}"/>
              </a:ext>
            </a:extLst>
          </p:cNvPr>
          <p:cNvGrpSpPr/>
          <p:nvPr/>
        </p:nvGrpSpPr>
        <p:grpSpPr>
          <a:xfrm rot="5400000">
            <a:off x="7012285" y="2437146"/>
            <a:ext cx="288602" cy="184917"/>
            <a:chOff x="5585649" y="3162984"/>
            <a:chExt cx="423082" cy="271084"/>
          </a:xfrm>
        </p:grpSpPr>
        <p:sp>
          <p:nvSpPr>
            <p:cNvPr id="399" name="Rechteck 398">
              <a:extLst>
                <a:ext uri="{FF2B5EF4-FFF2-40B4-BE49-F238E27FC236}">
                  <a16:creationId xmlns:a16="http://schemas.microsoft.com/office/drawing/2014/main" id="{6EEAA9E8-A3B3-2D87-7D83-562EDF5D432D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00" name="Rechteck 399">
              <a:extLst>
                <a:ext uri="{FF2B5EF4-FFF2-40B4-BE49-F238E27FC236}">
                  <a16:creationId xmlns:a16="http://schemas.microsoft.com/office/drawing/2014/main" id="{082FC820-3870-A822-3AAD-89E6F00CE431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01" name="Gerader Verbinder 400">
              <a:extLst>
                <a:ext uri="{FF2B5EF4-FFF2-40B4-BE49-F238E27FC236}">
                  <a16:creationId xmlns:a16="http://schemas.microsoft.com/office/drawing/2014/main" id="{A6488393-64AD-FF02-3F6E-90728F8EC07D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Gerader Verbinder 401">
              <a:extLst>
                <a:ext uri="{FF2B5EF4-FFF2-40B4-BE49-F238E27FC236}">
                  <a16:creationId xmlns:a16="http://schemas.microsoft.com/office/drawing/2014/main" id="{B9C4C508-8D94-BB4E-6D7A-F5BD448B8860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Gerader Verbinder 402">
              <a:extLst>
                <a:ext uri="{FF2B5EF4-FFF2-40B4-BE49-F238E27FC236}">
                  <a16:creationId xmlns:a16="http://schemas.microsoft.com/office/drawing/2014/main" id="{6B31FC3B-05DE-3982-2C59-3EDA065BA198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Gerader Verbinder 403">
              <a:extLst>
                <a:ext uri="{FF2B5EF4-FFF2-40B4-BE49-F238E27FC236}">
                  <a16:creationId xmlns:a16="http://schemas.microsoft.com/office/drawing/2014/main" id="{EB93FFD4-FD60-AF5E-1FD1-48F2CE562E5E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" name="Ellipse 378">
            <a:extLst>
              <a:ext uri="{FF2B5EF4-FFF2-40B4-BE49-F238E27FC236}">
                <a16:creationId xmlns:a16="http://schemas.microsoft.com/office/drawing/2014/main" id="{AB924D27-69FD-7CD0-390F-B87B05B85131}"/>
              </a:ext>
            </a:extLst>
          </p:cNvPr>
          <p:cNvSpPr/>
          <p:nvPr/>
        </p:nvSpPr>
        <p:spPr>
          <a:xfrm>
            <a:off x="7553262" y="976948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C82EE1A6-53B6-51FF-9EBA-86CA8C7D6E52}"/>
              </a:ext>
            </a:extLst>
          </p:cNvPr>
          <p:cNvGrpSpPr/>
          <p:nvPr/>
        </p:nvGrpSpPr>
        <p:grpSpPr>
          <a:xfrm>
            <a:off x="1611698" y="2919780"/>
            <a:ext cx="236645" cy="245570"/>
            <a:chOff x="8119023" y="6129899"/>
            <a:chExt cx="346915" cy="360000"/>
          </a:xfrm>
          <a:noFill/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BFA6A81F-7FE7-81CA-1F82-F37A37264071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53E4AACF-2A29-6F63-56C3-737FC2CB7AC9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FD62F1DB-23A0-249F-184A-827AFE88E02F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77C947B5-C8BD-2D06-9D5C-469E5AD052D4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173" name="Gerader Verbinder 172">
              <a:extLst>
                <a:ext uri="{FF2B5EF4-FFF2-40B4-BE49-F238E27FC236}">
                  <a16:creationId xmlns:a16="http://schemas.microsoft.com/office/drawing/2014/main" id="{699DA0BD-0378-DE52-C199-FA85F3E90E49}"/>
                </a:ext>
              </a:extLst>
            </p:cNvPr>
            <p:cNvCxnSpPr>
              <a:cxnSpLocks/>
              <a:stCxn id="191" idx="2"/>
              <a:endCxn id="191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r Verbinder 173">
              <a:extLst>
                <a:ext uri="{FF2B5EF4-FFF2-40B4-BE49-F238E27FC236}">
                  <a16:creationId xmlns:a16="http://schemas.microsoft.com/office/drawing/2014/main" id="{405C6547-2B53-776C-360E-A594649883CF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602CF94F-D712-A838-A481-57928BE5B957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r Verbinder 179">
              <a:extLst>
                <a:ext uri="{FF2B5EF4-FFF2-40B4-BE49-F238E27FC236}">
                  <a16:creationId xmlns:a16="http://schemas.microsoft.com/office/drawing/2014/main" id="{DCDD778E-CBDD-B838-79B2-7004CCAF348C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r Verbinder 186">
              <a:extLst>
                <a:ext uri="{FF2B5EF4-FFF2-40B4-BE49-F238E27FC236}">
                  <a16:creationId xmlns:a16="http://schemas.microsoft.com/office/drawing/2014/main" id="{71CCD9BC-2284-5CAD-4A30-333E5DD87284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r Verbinder 187">
              <a:extLst>
                <a:ext uri="{FF2B5EF4-FFF2-40B4-BE49-F238E27FC236}">
                  <a16:creationId xmlns:a16="http://schemas.microsoft.com/office/drawing/2014/main" id="{587C2F96-855A-C79E-133E-EDBC263BED08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2E8926AB-BCBC-8CAF-5082-13E8597D3396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r Verbinder 189">
              <a:extLst>
                <a:ext uri="{FF2B5EF4-FFF2-40B4-BE49-F238E27FC236}">
                  <a16:creationId xmlns:a16="http://schemas.microsoft.com/office/drawing/2014/main" id="{F69C50F9-91DD-80E1-45A5-A06D35654EF7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C239EDA8-0827-7016-9DBA-AE7CBBD5DEE1}"/>
              </a:ext>
            </a:extLst>
          </p:cNvPr>
          <p:cNvGrpSpPr/>
          <p:nvPr/>
        </p:nvGrpSpPr>
        <p:grpSpPr>
          <a:xfrm>
            <a:off x="1371934" y="3049596"/>
            <a:ext cx="716201" cy="2673164"/>
            <a:chOff x="3713532" y="2976375"/>
            <a:chExt cx="954935" cy="3564218"/>
          </a:xfrm>
        </p:grpSpPr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537AEA53-02CA-F9A5-3EA1-3CBB742773DB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id="{8720B544-A4F0-AF58-B7C4-157E36631504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id="{A65C5201-4832-B04E-691E-84743A9350F1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32" name="Gerader Verbinder 231">
                <a:extLst>
                  <a:ext uri="{FF2B5EF4-FFF2-40B4-BE49-F238E27FC236}">
                    <a16:creationId xmlns:a16="http://schemas.microsoft.com/office/drawing/2014/main" id="{C49A5E7E-ADDF-C1DF-BBC1-22D9BC75FB80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>
                <a:extLst>
                  <a:ext uri="{FF2B5EF4-FFF2-40B4-BE49-F238E27FC236}">
                    <a16:creationId xmlns:a16="http://schemas.microsoft.com/office/drawing/2014/main" id="{1293B417-DA55-72DE-57FE-42786C5A81DF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>
                <a:extLst>
                  <a:ext uri="{FF2B5EF4-FFF2-40B4-BE49-F238E27FC236}">
                    <a16:creationId xmlns:a16="http://schemas.microsoft.com/office/drawing/2014/main" id="{B0115E3D-BAB0-97FF-C06D-F99EB19C48F7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>
                <a:extLst>
                  <a:ext uri="{FF2B5EF4-FFF2-40B4-BE49-F238E27FC236}">
                    <a16:creationId xmlns:a16="http://schemas.microsoft.com/office/drawing/2014/main" id="{BEF4BB60-1CCB-4695-1576-61BFDE215A2B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>
              <a:extLst>
                <a:ext uri="{FF2B5EF4-FFF2-40B4-BE49-F238E27FC236}">
                  <a16:creationId xmlns:a16="http://schemas.microsoft.com/office/drawing/2014/main" id="{E81553F7-9927-98C5-2FEF-386B84BA294E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4152CE5B-DC8E-903C-5C30-CDCACA0496BD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EBCD809C-773D-706D-C1CE-F1CF0D876FA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DB10A284-A118-B17B-6D59-08AD996D9306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7B1BBD80-4A29-934B-3C05-7189D74184E8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36889E05-8E67-68E8-9F0E-E31EC8F157CE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0785B4BB-2F8A-BC8C-724B-5C8474BFB449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>
                <a:extLst>
                  <a:ext uri="{FF2B5EF4-FFF2-40B4-BE49-F238E27FC236}">
                    <a16:creationId xmlns:a16="http://schemas.microsoft.com/office/drawing/2014/main" id="{33FFBA0E-73A1-ADA1-50C1-16F130738DA6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50FE92AE-DC95-D50E-1864-20C9B8B0DD0F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7D20E87F-57B7-9A20-E7C1-85502BA476D0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>
                <a:extLst>
                  <a:ext uri="{FF2B5EF4-FFF2-40B4-BE49-F238E27FC236}">
                    <a16:creationId xmlns:a16="http://schemas.microsoft.com/office/drawing/2014/main" id="{693FFD93-8417-D453-54D4-8C488F23CEA3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>
                <a:extLst>
                  <a:ext uri="{FF2B5EF4-FFF2-40B4-BE49-F238E27FC236}">
                    <a16:creationId xmlns:a16="http://schemas.microsoft.com/office/drawing/2014/main" id="{C875313C-F405-93B0-71CA-D6B4E4A98276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>
                <a:extLst>
                  <a:ext uri="{FF2B5EF4-FFF2-40B4-BE49-F238E27FC236}">
                    <a16:creationId xmlns:a16="http://schemas.microsoft.com/office/drawing/2014/main" id="{3AE04514-D493-8E6A-E454-CA077154DEF2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>
                <a:extLst>
                  <a:ext uri="{FF2B5EF4-FFF2-40B4-BE49-F238E27FC236}">
                    <a16:creationId xmlns:a16="http://schemas.microsoft.com/office/drawing/2014/main" id="{E23DEB3D-FCDA-35AD-CA86-B9F455252C1C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r Verbinder 207">
                <a:extLst>
                  <a:ext uri="{FF2B5EF4-FFF2-40B4-BE49-F238E27FC236}">
                    <a16:creationId xmlns:a16="http://schemas.microsoft.com/office/drawing/2014/main" id="{94A7B19E-3AB6-A184-C2B1-BC412EC3743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>
                <a:extLst>
                  <a:ext uri="{FF2B5EF4-FFF2-40B4-BE49-F238E27FC236}">
                    <a16:creationId xmlns:a16="http://schemas.microsoft.com/office/drawing/2014/main" id="{9E794E15-DDB7-87EF-100C-E63183F3DB59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r Verbinder 209">
                <a:extLst>
                  <a:ext uri="{FF2B5EF4-FFF2-40B4-BE49-F238E27FC236}">
                    <a16:creationId xmlns:a16="http://schemas.microsoft.com/office/drawing/2014/main" id="{A64F663E-DF14-A378-2924-4B6C3B60811E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r Verbinder 210">
                <a:extLst>
                  <a:ext uri="{FF2B5EF4-FFF2-40B4-BE49-F238E27FC236}">
                    <a16:creationId xmlns:a16="http://schemas.microsoft.com/office/drawing/2014/main" id="{E4083C0A-37BE-673D-93CC-EFD1AFFA0907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r Verbinder 211">
                <a:extLst>
                  <a:ext uri="{FF2B5EF4-FFF2-40B4-BE49-F238E27FC236}">
                    <a16:creationId xmlns:a16="http://schemas.microsoft.com/office/drawing/2014/main" id="{AC542D5D-CC25-8B2F-EC42-F255A41B6FB5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>
                <a:extLst>
                  <a:ext uri="{FF2B5EF4-FFF2-40B4-BE49-F238E27FC236}">
                    <a16:creationId xmlns:a16="http://schemas.microsoft.com/office/drawing/2014/main" id="{4D3DA9D7-2311-51BC-CABF-8FD5A90018A4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224">
                <a:extLst>
                  <a:ext uri="{FF2B5EF4-FFF2-40B4-BE49-F238E27FC236}">
                    <a16:creationId xmlns:a16="http://schemas.microsoft.com/office/drawing/2014/main" id="{8B579B28-D6A4-18FA-0CF9-A0556A047771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>
                <a:extLst>
                  <a:ext uri="{FF2B5EF4-FFF2-40B4-BE49-F238E27FC236}">
                    <a16:creationId xmlns:a16="http://schemas.microsoft.com/office/drawing/2014/main" id="{BD924FF9-B308-C65B-6C5B-58950E7856AE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73A7D39D-8F7D-2CA8-80EB-1D755E0B5754}"/>
              </a:ext>
            </a:extLst>
          </p:cNvPr>
          <p:cNvGrpSpPr/>
          <p:nvPr/>
        </p:nvGrpSpPr>
        <p:grpSpPr>
          <a:xfrm>
            <a:off x="1593757" y="2674360"/>
            <a:ext cx="264393" cy="289421"/>
            <a:chOff x="8781009" y="162275"/>
            <a:chExt cx="352524" cy="385895"/>
          </a:xfrm>
        </p:grpSpPr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F334B0E7-291A-A8D2-F08B-D2044DC2A269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58D8A224-EAFF-17A1-3364-3C384E32B8E2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11459854-D635-1E65-D04A-9004F763D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B87A5F5A-F684-16A2-2B62-EE8051C2025D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246" name="Freihandform 196">
                <a:extLst>
                  <a:ext uri="{FF2B5EF4-FFF2-40B4-BE49-F238E27FC236}">
                    <a16:creationId xmlns:a16="http://schemas.microsoft.com/office/drawing/2014/main" id="{478B338F-681D-DF67-5D07-2D28BE828290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B30B481F-4CD1-4EE7-4D35-695EEAE22290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8386E93D-3960-8C15-BE71-17F0D9AA8885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8AD8B706-A035-647D-E81F-A0B7C43E3D13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Rechteck: obere Ecken abgerundet 244">
              <a:extLst>
                <a:ext uri="{FF2B5EF4-FFF2-40B4-BE49-F238E27FC236}">
                  <a16:creationId xmlns:a16="http://schemas.microsoft.com/office/drawing/2014/main" id="{AC454213-B803-A66A-83FB-C65E3457F5F2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3AE012AB-E849-B857-F895-0209600E5EF5}"/>
              </a:ext>
            </a:extLst>
          </p:cNvPr>
          <p:cNvGrpSpPr/>
          <p:nvPr/>
        </p:nvGrpSpPr>
        <p:grpSpPr>
          <a:xfrm>
            <a:off x="1538381" y="976948"/>
            <a:ext cx="373860" cy="1740033"/>
            <a:chOff x="3947989" y="262947"/>
            <a:chExt cx="498480" cy="2320044"/>
          </a:xfrm>
        </p:grpSpPr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B3F9E0A-5244-B00B-D0F9-13D3037E46DB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3C179561-2FEB-B475-C32D-BEC6FCF89A2A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53" name="Gruppieren 252">
              <a:extLst>
                <a:ext uri="{FF2B5EF4-FFF2-40B4-BE49-F238E27FC236}">
                  <a16:creationId xmlns:a16="http://schemas.microsoft.com/office/drawing/2014/main" id="{FEE26BB4-99F9-9A61-5D45-0316EA1B4C9C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5265B7F4-8D58-8920-A010-DA84D4D0000B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4" name="Rechteck 273">
                <a:extLst>
                  <a:ext uri="{FF2B5EF4-FFF2-40B4-BE49-F238E27FC236}">
                    <a16:creationId xmlns:a16="http://schemas.microsoft.com/office/drawing/2014/main" id="{E0A4418C-F2C7-D6CF-54E1-51BCFB957081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5EFE7B85-AAF4-AD51-E38A-B511AB509778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72EF203C-49F7-E6C6-A371-6443DB26E576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C92CB281-C9E7-74F7-E516-2DB6E800D257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263" name="Gerader Verbinder 262">
                <a:extLst>
                  <a:ext uri="{FF2B5EF4-FFF2-40B4-BE49-F238E27FC236}">
                    <a16:creationId xmlns:a16="http://schemas.microsoft.com/office/drawing/2014/main" id="{14274DDE-856C-536C-26BC-0851E1B07099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>
                <a:extLst>
                  <a:ext uri="{FF2B5EF4-FFF2-40B4-BE49-F238E27FC236}">
                    <a16:creationId xmlns:a16="http://schemas.microsoft.com/office/drawing/2014/main" id="{3B146034-BF2A-5383-7EE2-F5052C9F2A52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64">
                <a:extLst>
                  <a:ext uri="{FF2B5EF4-FFF2-40B4-BE49-F238E27FC236}">
                    <a16:creationId xmlns:a16="http://schemas.microsoft.com/office/drawing/2014/main" id="{B371ED5C-3193-BC8C-7780-60AE16BEAF6A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99A0130C-6DB0-8BC5-CB93-737FC194E7CE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r Verbinder 266">
                <a:extLst>
                  <a:ext uri="{FF2B5EF4-FFF2-40B4-BE49-F238E27FC236}">
                    <a16:creationId xmlns:a16="http://schemas.microsoft.com/office/drawing/2014/main" id="{96A22145-43A0-4748-DC5A-E31E1D6E14EE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68DF7D94-DDCF-9A68-C9A3-D0A25B85235D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>
                <a:extLst>
                  <a:ext uri="{FF2B5EF4-FFF2-40B4-BE49-F238E27FC236}">
                    <a16:creationId xmlns:a16="http://schemas.microsoft.com/office/drawing/2014/main" id="{28E6DD46-6443-16E9-3AF5-66C80CF84A34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r Verbinder 269">
                <a:extLst>
                  <a:ext uri="{FF2B5EF4-FFF2-40B4-BE49-F238E27FC236}">
                    <a16:creationId xmlns:a16="http://schemas.microsoft.com/office/drawing/2014/main" id="{BF38DF60-CCCA-80C9-84EC-E3772E5D9625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>
                <a:extLst>
                  <a:ext uri="{FF2B5EF4-FFF2-40B4-BE49-F238E27FC236}">
                    <a16:creationId xmlns:a16="http://schemas.microsoft.com/office/drawing/2014/main" id="{C6971157-8787-BC16-F461-4AA9E24FD7A6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4E93474A-E5ED-F0A5-5512-84C59C8891D4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A20DA346-8D71-ECF5-5B37-4C3039886247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257" name="Rechteck 256">
                <a:extLst>
                  <a:ext uri="{FF2B5EF4-FFF2-40B4-BE49-F238E27FC236}">
                    <a16:creationId xmlns:a16="http://schemas.microsoft.com/office/drawing/2014/main" id="{3B72E1E5-6582-314D-73E7-98F4332C895B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D184C238-095B-4941-27B1-6847B73DD34F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4713D266-07DC-BBDB-4E49-A9BCEDEFF006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6D1B8926-6D81-C948-319D-41CA19FB78D2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6FB13636-5C92-9429-E459-C6F7DC682BC4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EE2B4643-D300-7BC4-D5A5-0D2BD8A31D19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2005122-EC76-A1E1-821D-F327603451D2}"/>
              </a:ext>
            </a:extLst>
          </p:cNvPr>
          <p:cNvGrpSpPr/>
          <p:nvPr/>
        </p:nvGrpSpPr>
        <p:grpSpPr>
          <a:xfrm>
            <a:off x="6797781" y="3306240"/>
            <a:ext cx="716174" cy="2136445"/>
            <a:chOff x="7170311" y="3385552"/>
            <a:chExt cx="954898" cy="2848593"/>
          </a:xfrm>
        </p:grpSpPr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DEAE3DFD-532B-6BD2-DE49-9F36CD84E760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00" name="Gruppieren 299">
              <a:extLst>
                <a:ext uri="{FF2B5EF4-FFF2-40B4-BE49-F238E27FC236}">
                  <a16:creationId xmlns:a16="http://schemas.microsoft.com/office/drawing/2014/main" id="{29D14B8E-BE81-F2C1-5650-3BA8DD4D777D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301" name="Gerader Verbinder 300">
                <a:extLst>
                  <a:ext uri="{FF2B5EF4-FFF2-40B4-BE49-F238E27FC236}">
                    <a16:creationId xmlns:a16="http://schemas.microsoft.com/office/drawing/2014/main" id="{A8DA01DC-235E-D86B-635E-3C8A266ACCA3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r Verbinder 301">
                <a:extLst>
                  <a:ext uri="{FF2B5EF4-FFF2-40B4-BE49-F238E27FC236}">
                    <a16:creationId xmlns:a16="http://schemas.microsoft.com/office/drawing/2014/main" id="{0F0FC58F-5659-7C07-0251-33C740075727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r Verbinder 302">
                <a:extLst>
                  <a:ext uri="{FF2B5EF4-FFF2-40B4-BE49-F238E27FC236}">
                    <a16:creationId xmlns:a16="http://schemas.microsoft.com/office/drawing/2014/main" id="{8B3E1F9A-2AEF-E66B-D8FE-32AAC774E873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r Verbinder 303">
                <a:extLst>
                  <a:ext uri="{FF2B5EF4-FFF2-40B4-BE49-F238E27FC236}">
                    <a16:creationId xmlns:a16="http://schemas.microsoft.com/office/drawing/2014/main" id="{0E94C1F3-313C-EDC4-BAF7-2BF0668B7B2C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Gerader Verbinder 304">
                <a:extLst>
                  <a:ext uri="{FF2B5EF4-FFF2-40B4-BE49-F238E27FC236}">
                    <a16:creationId xmlns:a16="http://schemas.microsoft.com/office/drawing/2014/main" id="{EC07D0A2-8027-E6FE-C684-6B34DE5CDC0A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Gerader Verbinder 305">
                <a:extLst>
                  <a:ext uri="{FF2B5EF4-FFF2-40B4-BE49-F238E27FC236}">
                    <a16:creationId xmlns:a16="http://schemas.microsoft.com/office/drawing/2014/main" id="{27F8A925-6313-CA10-BE80-AAE0ACBA7981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E96FF0B1-009C-97BA-3614-3FA1A9F916A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B8402B57-0D08-C542-3F27-553EB89145C0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7D211329-F8CC-73A4-018B-3B4EB00A9B1D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Gerader Verbinder 365">
                <a:extLst>
                  <a:ext uri="{FF2B5EF4-FFF2-40B4-BE49-F238E27FC236}">
                    <a16:creationId xmlns:a16="http://schemas.microsoft.com/office/drawing/2014/main" id="{2A4C115D-2C5A-18D6-DFE9-86DB319AE1FC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>
                <a:extLst>
                  <a:ext uri="{FF2B5EF4-FFF2-40B4-BE49-F238E27FC236}">
                    <a16:creationId xmlns:a16="http://schemas.microsoft.com/office/drawing/2014/main" id="{6732B619-A579-BCEA-F804-2000398CD514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>
                <a:extLst>
                  <a:ext uri="{FF2B5EF4-FFF2-40B4-BE49-F238E27FC236}">
                    <a16:creationId xmlns:a16="http://schemas.microsoft.com/office/drawing/2014/main" id="{C3C5CACA-19E3-6076-AA3A-D2B06D62F032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>
                <a:extLst>
                  <a:ext uri="{FF2B5EF4-FFF2-40B4-BE49-F238E27FC236}">
                    <a16:creationId xmlns:a16="http://schemas.microsoft.com/office/drawing/2014/main" id="{FE775BCE-FCBF-D793-4E20-B9A3096665E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Gerader Verbinder 453">
                <a:extLst>
                  <a:ext uri="{FF2B5EF4-FFF2-40B4-BE49-F238E27FC236}">
                    <a16:creationId xmlns:a16="http://schemas.microsoft.com/office/drawing/2014/main" id="{5B2C12E6-03B3-41DD-AED1-335410FC5852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>
                <a:extLst>
                  <a:ext uri="{FF2B5EF4-FFF2-40B4-BE49-F238E27FC236}">
                    <a16:creationId xmlns:a16="http://schemas.microsoft.com/office/drawing/2014/main" id="{EC93ACA2-203F-F9F9-DEA5-6E2D9EE6A343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Gerader Verbinder 455">
                <a:extLst>
                  <a:ext uri="{FF2B5EF4-FFF2-40B4-BE49-F238E27FC236}">
                    <a16:creationId xmlns:a16="http://schemas.microsoft.com/office/drawing/2014/main" id="{25D38484-8424-D73E-D3F1-80C010998078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FFE95362-DDDC-2630-30D6-3B6DC8B25E4A}"/>
              </a:ext>
            </a:extLst>
          </p:cNvPr>
          <p:cNvGrpSpPr/>
          <p:nvPr/>
        </p:nvGrpSpPr>
        <p:grpSpPr>
          <a:xfrm rot="16200000">
            <a:off x="5418282" y="3066366"/>
            <a:ext cx="288602" cy="184917"/>
            <a:chOff x="5226137" y="4505364"/>
            <a:chExt cx="423082" cy="271084"/>
          </a:xfrm>
        </p:grpSpPr>
        <p:sp>
          <p:nvSpPr>
            <p:cNvPr id="458" name="Rechteck 457">
              <a:extLst>
                <a:ext uri="{FF2B5EF4-FFF2-40B4-BE49-F238E27FC236}">
                  <a16:creationId xmlns:a16="http://schemas.microsoft.com/office/drawing/2014/main" id="{D45D0B64-3B7C-537F-4D6B-D4A5F7427C95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9" name="Rechteck 458">
              <a:extLst>
                <a:ext uri="{FF2B5EF4-FFF2-40B4-BE49-F238E27FC236}">
                  <a16:creationId xmlns:a16="http://schemas.microsoft.com/office/drawing/2014/main" id="{BC9E7414-00C6-09A9-ED79-E194861E22AE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0" name="Gerader Verbinder 459">
              <a:extLst>
                <a:ext uri="{FF2B5EF4-FFF2-40B4-BE49-F238E27FC236}">
                  <a16:creationId xmlns:a16="http://schemas.microsoft.com/office/drawing/2014/main" id="{E40F006A-D373-CB25-01CA-2537141DE6F9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rader Verbinder 460">
              <a:extLst>
                <a:ext uri="{FF2B5EF4-FFF2-40B4-BE49-F238E27FC236}">
                  <a16:creationId xmlns:a16="http://schemas.microsoft.com/office/drawing/2014/main" id="{C8BF9AA3-C933-DE47-A10E-F1A038AB31A0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Gerader Verbinder 461">
              <a:extLst>
                <a:ext uri="{FF2B5EF4-FFF2-40B4-BE49-F238E27FC236}">
                  <a16:creationId xmlns:a16="http://schemas.microsoft.com/office/drawing/2014/main" id="{A3F20822-F633-1FA0-8B89-20C9D5F9B8C1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Gerader Verbinder 462">
              <a:extLst>
                <a:ext uri="{FF2B5EF4-FFF2-40B4-BE49-F238E27FC236}">
                  <a16:creationId xmlns:a16="http://schemas.microsoft.com/office/drawing/2014/main" id="{D0ED2603-542F-0DCC-058E-46FC0AE4012C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7EDA7439-3682-0957-CABD-59C06FE07DE7}"/>
              </a:ext>
            </a:extLst>
          </p:cNvPr>
          <p:cNvGrpSpPr/>
          <p:nvPr/>
        </p:nvGrpSpPr>
        <p:grpSpPr>
          <a:xfrm>
            <a:off x="5442713" y="2878344"/>
            <a:ext cx="236645" cy="245570"/>
            <a:chOff x="8119023" y="6129899"/>
            <a:chExt cx="346915" cy="360000"/>
          </a:xfrm>
          <a:noFill/>
        </p:grpSpPr>
        <p:grpSp>
          <p:nvGrpSpPr>
            <p:cNvPr id="465" name="Gruppieren 464">
              <a:extLst>
                <a:ext uri="{FF2B5EF4-FFF2-40B4-BE49-F238E27FC236}">
                  <a16:creationId xmlns:a16="http://schemas.microsoft.com/office/drawing/2014/main" id="{93A9308A-D31B-7249-30CE-FE40657DF90D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74" name="Rechteck 473">
                <a:extLst>
                  <a:ext uri="{FF2B5EF4-FFF2-40B4-BE49-F238E27FC236}">
                    <a16:creationId xmlns:a16="http://schemas.microsoft.com/office/drawing/2014/main" id="{4428E9FE-F453-5C87-6C66-57AA86204656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5" name="Rechteck 474">
                <a:extLst>
                  <a:ext uri="{FF2B5EF4-FFF2-40B4-BE49-F238E27FC236}">
                    <a16:creationId xmlns:a16="http://schemas.microsoft.com/office/drawing/2014/main" id="{E24506D0-2283-5B04-B48A-EF4C0BC4A5EA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6" name="Rechteck 475">
                <a:extLst>
                  <a:ext uri="{FF2B5EF4-FFF2-40B4-BE49-F238E27FC236}">
                    <a16:creationId xmlns:a16="http://schemas.microsoft.com/office/drawing/2014/main" id="{7A060AC8-71CB-B68C-82E7-D9BDFD5BE586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66" name="Gerader Verbinder 465">
              <a:extLst>
                <a:ext uri="{FF2B5EF4-FFF2-40B4-BE49-F238E27FC236}">
                  <a16:creationId xmlns:a16="http://schemas.microsoft.com/office/drawing/2014/main" id="{0B0F4E89-A241-5EF7-364C-5C37791415C9}"/>
                </a:ext>
              </a:extLst>
            </p:cNvPr>
            <p:cNvCxnSpPr>
              <a:cxnSpLocks/>
              <a:stCxn id="474" idx="2"/>
              <a:endCxn id="474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Gerader Verbinder 466">
              <a:extLst>
                <a:ext uri="{FF2B5EF4-FFF2-40B4-BE49-F238E27FC236}">
                  <a16:creationId xmlns:a16="http://schemas.microsoft.com/office/drawing/2014/main" id="{CDD405B7-8E47-E0D9-545E-B148BC2A8538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Gerader Verbinder 467">
              <a:extLst>
                <a:ext uri="{FF2B5EF4-FFF2-40B4-BE49-F238E27FC236}">
                  <a16:creationId xmlns:a16="http://schemas.microsoft.com/office/drawing/2014/main" id="{08F7A4B2-AD83-A0E2-FD89-40B6C5C9129E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9" name="Gerader Verbinder 468">
              <a:extLst>
                <a:ext uri="{FF2B5EF4-FFF2-40B4-BE49-F238E27FC236}">
                  <a16:creationId xmlns:a16="http://schemas.microsoft.com/office/drawing/2014/main" id="{0B694555-4074-34E5-6C74-83ED1F792516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Gerader Verbinder 469">
              <a:extLst>
                <a:ext uri="{FF2B5EF4-FFF2-40B4-BE49-F238E27FC236}">
                  <a16:creationId xmlns:a16="http://schemas.microsoft.com/office/drawing/2014/main" id="{F7DC57AC-DB4D-7DCD-2FF6-5B6D6DE259BC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Gerader Verbinder 470">
              <a:extLst>
                <a:ext uri="{FF2B5EF4-FFF2-40B4-BE49-F238E27FC236}">
                  <a16:creationId xmlns:a16="http://schemas.microsoft.com/office/drawing/2014/main" id="{6B1A0831-EE93-866C-3B7D-D789B66DF0DD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Gerader Verbinder 471">
              <a:extLst>
                <a:ext uri="{FF2B5EF4-FFF2-40B4-BE49-F238E27FC236}">
                  <a16:creationId xmlns:a16="http://schemas.microsoft.com/office/drawing/2014/main" id="{0B2A7557-CB9F-C3CA-3222-A049F6745595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Gerader Verbinder 472">
              <a:extLst>
                <a:ext uri="{FF2B5EF4-FFF2-40B4-BE49-F238E27FC236}">
                  <a16:creationId xmlns:a16="http://schemas.microsoft.com/office/drawing/2014/main" id="{E4CBDBEB-7595-9853-1F17-76CCAC69A3A7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0A835AB2-30AC-F50D-553B-75D3DA4CF93F}"/>
              </a:ext>
            </a:extLst>
          </p:cNvPr>
          <p:cNvGrpSpPr/>
          <p:nvPr/>
        </p:nvGrpSpPr>
        <p:grpSpPr>
          <a:xfrm>
            <a:off x="5199272" y="3388407"/>
            <a:ext cx="715608" cy="2532091"/>
            <a:chOff x="7170345" y="4404722"/>
            <a:chExt cx="954144" cy="3376121"/>
          </a:xfrm>
        </p:grpSpPr>
        <p:sp>
          <p:nvSpPr>
            <p:cNvPr id="478" name="Rechteck 477">
              <a:extLst>
                <a:ext uri="{FF2B5EF4-FFF2-40B4-BE49-F238E27FC236}">
                  <a16:creationId xmlns:a16="http://schemas.microsoft.com/office/drawing/2014/main" id="{12635708-B422-7794-3492-9A5C98FFB570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79" name="Gruppieren 478">
              <a:extLst>
                <a:ext uri="{FF2B5EF4-FFF2-40B4-BE49-F238E27FC236}">
                  <a16:creationId xmlns:a16="http://schemas.microsoft.com/office/drawing/2014/main" id="{67E727ED-C63B-3ED8-4858-90E1C940074E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84" name="Freihandform: Form 483">
                <a:extLst>
                  <a:ext uri="{FF2B5EF4-FFF2-40B4-BE49-F238E27FC236}">
                    <a16:creationId xmlns:a16="http://schemas.microsoft.com/office/drawing/2014/main" id="{6DD24ACF-0987-5191-DFFD-88D19843F26A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5" name="Rechteck 484">
                <a:extLst>
                  <a:ext uri="{FF2B5EF4-FFF2-40B4-BE49-F238E27FC236}">
                    <a16:creationId xmlns:a16="http://schemas.microsoft.com/office/drawing/2014/main" id="{05A927D4-C2EB-CDDC-19E6-8E7EDDC9A4F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A98AA382-82BE-AF48-1289-CB7E965EC76F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8B2AE1CB-A9D8-30DB-DFAB-37D897981CA3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044AB45E-A129-5FC2-3772-8E0676E80D2D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6BA55E24-AEF1-7078-1B65-BEC73AD0AF83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6C57377B-48AC-E9EC-326B-AA7446FF4387}"/>
              </a:ext>
            </a:extLst>
          </p:cNvPr>
          <p:cNvGrpSpPr/>
          <p:nvPr/>
        </p:nvGrpSpPr>
        <p:grpSpPr>
          <a:xfrm>
            <a:off x="5425696" y="2632246"/>
            <a:ext cx="264393" cy="289421"/>
            <a:chOff x="8781009" y="162275"/>
            <a:chExt cx="352524" cy="385895"/>
          </a:xfrm>
        </p:grpSpPr>
        <p:sp>
          <p:nvSpPr>
            <p:cNvPr id="488" name="Rechteck 487">
              <a:extLst>
                <a:ext uri="{FF2B5EF4-FFF2-40B4-BE49-F238E27FC236}">
                  <a16:creationId xmlns:a16="http://schemas.microsoft.com/office/drawing/2014/main" id="{4BFBA77A-E8B1-2204-1E5A-3A0D02F08BEF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89" name="Rechteck 488">
              <a:extLst>
                <a:ext uri="{FF2B5EF4-FFF2-40B4-BE49-F238E27FC236}">
                  <a16:creationId xmlns:a16="http://schemas.microsoft.com/office/drawing/2014/main" id="{091CE064-3239-CDD6-0AB3-E1D9E1047775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90" name="Gerader Verbinder 489">
              <a:extLst>
                <a:ext uri="{FF2B5EF4-FFF2-40B4-BE49-F238E27FC236}">
                  <a16:creationId xmlns:a16="http://schemas.microsoft.com/office/drawing/2014/main" id="{209CE08B-4BD2-DC28-9678-6735170AC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1" name="Gruppieren 490">
              <a:extLst>
                <a:ext uri="{FF2B5EF4-FFF2-40B4-BE49-F238E27FC236}">
                  <a16:creationId xmlns:a16="http://schemas.microsoft.com/office/drawing/2014/main" id="{FDD8FC21-3C2E-C230-D928-3361ED0BD8A2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93" name="Freihandform 196">
                <a:extLst>
                  <a:ext uri="{FF2B5EF4-FFF2-40B4-BE49-F238E27FC236}">
                    <a16:creationId xmlns:a16="http://schemas.microsoft.com/office/drawing/2014/main" id="{D403DD72-84AD-2C4D-5C59-B5B59B6CBD75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94" name="Gerader Verbinder 493">
                <a:extLst>
                  <a:ext uri="{FF2B5EF4-FFF2-40B4-BE49-F238E27FC236}">
                    <a16:creationId xmlns:a16="http://schemas.microsoft.com/office/drawing/2014/main" id="{A85719B5-118B-0BAF-5874-A29EBCC4B80A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r Verbinder 494">
                <a:extLst>
                  <a:ext uri="{FF2B5EF4-FFF2-40B4-BE49-F238E27FC236}">
                    <a16:creationId xmlns:a16="http://schemas.microsoft.com/office/drawing/2014/main" id="{77808D85-3B44-9474-FE4A-E6BC024B353C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r Verbinder 495">
                <a:extLst>
                  <a:ext uri="{FF2B5EF4-FFF2-40B4-BE49-F238E27FC236}">
                    <a16:creationId xmlns:a16="http://schemas.microsoft.com/office/drawing/2014/main" id="{6B4B60AE-A5D8-245C-EDD7-D10456E70562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2" name="Rechteck: obere Ecken abgerundet 491">
              <a:extLst>
                <a:ext uri="{FF2B5EF4-FFF2-40B4-BE49-F238E27FC236}">
                  <a16:creationId xmlns:a16="http://schemas.microsoft.com/office/drawing/2014/main" id="{4BBB9D52-87AC-166A-206E-7096EA63B519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19F3B0E0-D0A3-8D1B-57FC-F641EBBD560F}"/>
              </a:ext>
            </a:extLst>
          </p:cNvPr>
          <p:cNvGrpSpPr/>
          <p:nvPr/>
        </p:nvGrpSpPr>
        <p:grpSpPr>
          <a:xfrm rot="5400000">
            <a:off x="4983752" y="1624261"/>
            <a:ext cx="1159138" cy="372684"/>
            <a:chOff x="1095099" y="256291"/>
            <a:chExt cx="2832116" cy="910575"/>
          </a:xfrm>
        </p:grpSpPr>
        <p:sp>
          <p:nvSpPr>
            <p:cNvPr id="498" name="Freihandform: Form 497">
              <a:extLst>
                <a:ext uri="{FF2B5EF4-FFF2-40B4-BE49-F238E27FC236}">
                  <a16:creationId xmlns:a16="http://schemas.microsoft.com/office/drawing/2014/main" id="{90D4D3A7-412B-B5FC-E1CC-15744B1FD278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99" name="Rechteck 498">
              <a:extLst>
                <a:ext uri="{FF2B5EF4-FFF2-40B4-BE49-F238E27FC236}">
                  <a16:creationId xmlns:a16="http://schemas.microsoft.com/office/drawing/2014/main" id="{3AF3DC85-CC66-DCB3-864C-FB198EBA60B5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0" name="Freihandform: Form 499">
              <a:extLst>
                <a:ext uri="{FF2B5EF4-FFF2-40B4-BE49-F238E27FC236}">
                  <a16:creationId xmlns:a16="http://schemas.microsoft.com/office/drawing/2014/main" id="{D3F3052F-4B03-8DB3-8427-2F3E3F90A9D6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501" name="Freihandform: Form 500">
            <a:extLst>
              <a:ext uri="{FF2B5EF4-FFF2-40B4-BE49-F238E27FC236}">
                <a16:creationId xmlns:a16="http://schemas.microsoft.com/office/drawing/2014/main" id="{E85163CF-CC64-915E-8CD4-3E1B3F118EFF}"/>
              </a:ext>
            </a:extLst>
          </p:cNvPr>
          <p:cNvSpPr/>
          <p:nvPr/>
        </p:nvSpPr>
        <p:spPr>
          <a:xfrm rot="5400000">
            <a:off x="5012039" y="1669979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608E02EB-1901-F80B-AA55-04F4098E0BDD}"/>
              </a:ext>
            </a:extLst>
          </p:cNvPr>
          <p:cNvGrpSpPr/>
          <p:nvPr/>
        </p:nvGrpSpPr>
        <p:grpSpPr>
          <a:xfrm rot="5400000">
            <a:off x="5241004" y="1972727"/>
            <a:ext cx="571335" cy="73301"/>
            <a:chOff x="4831309" y="2945763"/>
            <a:chExt cx="1841232" cy="236226"/>
          </a:xfrm>
        </p:grpSpPr>
        <p:cxnSp>
          <p:nvCxnSpPr>
            <p:cNvPr id="503" name="Gerader Verbinder 502">
              <a:extLst>
                <a:ext uri="{FF2B5EF4-FFF2-40B4-BE49-F238E27FC236}">
                  <a16:creationId xmlns:a16="http://schemas.microsoft.com/office/drawing/2014/main" id="{2F7DD261-EB21-7CA3-2D38-1BD20A82DBD1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Gerader Verbinder 503">
              <a:extLst>
                <a:ext uri="{FF2B5EF4-FFF2-40B4-BE49-F238E27FC236}">
                  <a16:creationId xmlns:a16="http://schemas.microsoft.com/office/drawing/2014/main" id="{6AE4B7C4-6220-E81C-567D-C4046751F035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Gerader Verbinder 504">
              <a:extLst>
                <a:ext uri="{FF2B5EF4-FFF2-40B4-BE49-F238E27FC236}">
                  <a16:creationId xmlns:a16="http://schemas.microsoft.com/office/drawing/2014/main" id="{5A500AB9-33EB-0570-4764-04C902915312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Gerader Verbinder 505">
              <a:extLst>
                <a:ext uri="{FF2B5EF4-FFF2-40B4-BE49-F238E27FC236}">
                  <a16:creationId xmlns:a16="http://schemas.microsoft.com/office/drawing/2014/main" id="{08A7DCFE-EFD3-B11F-60F8-AC8384C9A797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Gerader Verbinder 506">
              <a:extLst>
                <a:ext uri="{FF2B5EF4-FFF2-40B4-BE49-F238E27FC236}">
                  <a16:creationId xmlns:a16="http://schemas.microsoft.com/office/drawing/2014/main" id="{6F97FF30-D38D-9ACB-6105-8E674F6CF24B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Gerader Verbinder 507">
              <a:extLst>
                <a:ext uri="{FF2B5EF4-FFF2-40B4-BE49-F238E27FC236}">
                  <a16:creationId xmlns:a16="http://schemas.microsoft.com/office/drawing/2014/main" id="{FBA35787-6E27-5481-7DE9-C332E833BD86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r Verbinder 508">
              <a:extLst>
                <a:ext uri="{FF2B5EF4-FFF2-40B4-BE49-F238E27FC236}">
                  <a16:creationId xmlns:a16="http://schemas.microsoft.com/office/drawing/2014/main" id="{82DC36A0-F821-4431-FF56-7B74C2016F80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r Verbinder 509">
              <a:extLst>
                <a:ext uri="{FF2B5EF4-FFF2-40B4-BE49-F238E27FC236}">
                  <a16:creationId xmlns:a16="http://schemas.microsoft.com/office/drawing/2014/main" id="{AA9512BE-3F80-1CD3-267B-F493D21F7EA0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r Verbinder 510">
              <a:extLst>
                <a:ext uri="{FF2B5EF4-FFF2-40B4-BE49-F238E27FC236}">
                  <a16:creationId xmlns:a16="http://schemas.microsoft.com/office/drawing/2014/main" id="{51565055-DBA5-A598-3166-39644D277353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Gerader Verbinder 511">
              <a:extLst>
                <a:ext uri="{FF2B5EF4-FFF2-40B4-BE49-F238E27FC236}">
                  <a16:creationId xmlns:a16="http://schemas.microsoft.com/office/drawing/2014/main" id="{E42DF2BD-2276-D0D4-588E-278F0A1751FD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uppieren 512">
            <a:extLst>
              <a:ext uri="{FF2B5EF4-FFF2-40B4-BE49-F238E27FC236}">
                <a16:creationId xmlns:a16="http://schemas.microsoft.com/office/drawing/2014/main" id="{E8BF7392-3B05-6AD0-4467-F7E636948A21}"/>
              </a:ext>
            </a:extLst>
          </p:cNvPr>
          <p:cNvGrpSpPr/>
          <p:nvPr/>
        </p:nvGrpSpPr>
        <p:grpSpPr>
          <a:xfrm rot="5400000">
            <a:off x="5413899" y="2437147"/>
            <a:ext cx="288602" cy="184917"/>
            <a:chOff x="5585649" y="3162984"/>
            <a:chExt cx="423082" cy="271084"/>
          </a:xfrm>
        </p:grpSpPr>
        <p:sp>
          <p:nvSpPr>
            <p:cNvPr id="514" name="Rechteck 513">
              <a:extLst>
                <a:ext uri="{FF2B5EF4-FFF2-40B4-BE49-F238E27FC236}">
                  <a16:creationId xmlns:a16="http://schemas.microsoft.com/office/drawing/2014/main" id="{D8CA092A-9CA5-B447-DB3F-F3698B4CD422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15" name="Rechteck 514">
              <a:extLst>
                <a:ext uri="{FF2B5EF4-FFF2-40B4-BE49-F238E27FC236}">
                  <a16:creationId xmlns:a16="http://schemas.microsoft.com/office/drawing/2014/main" id="{07DB34ED-F45C-2163-79D6-50CCC744E1C6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16" name="Gerader Verbinder 515">
              <a:extLst>
                <a:ext uri="{FF2B5EF4-FFF2-40B4-BE49-F238E27FC236}">
                  <a16:creationId xmlns:a16="http://schemas.microsoft.com/office/drawing/2014/main" id="{B263C9B5-EDD4-120F-BC94-A9708F0EE664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r Verbinder 516">
              <a:extLst>
                <a:ext uri="{FF2B5EF4-FFF2-40B4-BE49-F238E27FC236}">
                  <a16:creationId xmlns:a16="http://schemas.microsoft.com/office/drawing/2014/main" id="{F05D4BA3-7E82-39D4-8094-D3F73A528498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r Verbinder 517">
              <a:extLst>
                <a:ext uri="{FF2B5EF4-FFF2-40B4-BE49-F238E27FC236}">
                  <a16:creationId xmlns:a16="http://schemas.microsoft.com/office/drawing/2014/main" id="{E1DD9E6D-1403-D0F0-7C30-E20D1D968599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r Verbinder 518">
              <a:extLst>
                <a:ext uri="{FF2B5EF4-FFF2-40B4-BE49-F238E27FC236}">
                  <a16:creationId xmlns:a16="http://schemas.microsoft.com/office/drawing/2014/main" id="{1962DD11-F77C-4E3D-A893-AD94F0B4925D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4505FDDD-D7B5-B9D8-3D70-97D5693EF752}"/>
              </a:ext>
            </a:extLst>
          </p:cNvPr>
          <p:cNvGrpSpPr/>
          <p:nvPr/>
        </p:nvGrpSpPr>
        <p:grpSpPr>
          <a:xfrm>
            <a:off x="5199395" y="3306240"/>
            <a:ext cx="716174" cy="2136445"/>
            <a:chOff x="7170311" y="3385552"/>
            <a:chExt cx="954898" cy="2848593"/>
          </a:xfrm>
        </p:grpSpPr>
        <p:sp>
          <p:nvSpPr>
            <p:cNvPr id="540" name="Freihandform: Form 539">
              <a:extLst>
                <a:ext uri="{FF2B5EF4-FFF2-40B4-BE49-F238E27FC236}">
                  <a16:creationId xmlns:a16="http://schemas.microsoft.com/office/drawing/2014/main" id="{85785865-3F54-F547-FE67-5F364AB99136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541" name="Gruppieren 540">
              <a:extLst>
                <a:ext uri="{FF2B5EF4-FFF2-40B4-BE49-F238E27FC236}">
                  <a16:creationId xmlns:a16="http://schemas.microsoft.com/office/drawing/2014/main" id="{98E6DB5B-A309-F160-889F-8DF3907846F1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542" name="Gerader Verbinder 541">
                <a:extLst>
                  <a:ext uri="{FF2B5EF4-FFF2-40B4-BE49-F238E27FC236}">
                    <a16:creationId xmlns:a16="http://schemas.microsoft.com/office/drawing/2014/main" id="{E498C0C3-C223-BE7F-FE78-DBADA048D9B0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r Verbinder 542">
                <a:extLst>
                  <a:ext uri="{FF2B5EF4-FFF2-40B4-BE49-F238E27FC236}">
                    <a16:creationId xmlns:a16="http://schemas.microsoft.com/office/drawing/2014/main" id="{2C3FF020-709F-E7E4-A73A-DA46FF31AF08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Gerader Verbinder 543">
                <a:extLst>
                  <a:ext uri="{FF2B5EF4-FFF2-40B4-BE49-F238E27FC236}">
                    <a16:creationId xmlns:a16="http://schemas.microsoft.com/office/drawing/2014/main" id="{42B3CD7E-5EA9-5204-F25E-714FB3F22070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Gerader Verbinder 544">
                <a:extLst>
                  <a:ext uri="{FF2B5EF4-FFF2-40B4-BE49-F238E27FC236}">
                    <a16:creationId xmlns:a16="http://schemas.microsoft.com/office/drawing/2014/main" id="{D171DE81-D70F-4359-2C4B-07297553B333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Gerader Verbinder 545">
                <a:extLst>
                  <a:ext uri="{FF2B5EF4-FFF2-40B4-BE49-F238E27FC236}">
                    <a16:creationId xmlns:a16="http://schemas.microsoft.com/office/drawing/2014/main" id="{48954FD7-2FD5-7690-6E72-F720A95E6135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r Verbinder 546">
                <a:extLst>
                  <a:ext uri="{FF2B5EF4-FFF2-40B4-BE49-F238E27FC236}">
                    <a16:creationId xmlns:a16="http://schemas.microsoft.com/office/drawing/2014/main" id="{02CB56B2-B0FD-D546-5716-24F9364926C2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Gerader Verbinder 547">
                <a:extLst>
                  <a:ext uri="{FF2B5EF4-FFF2-40B4-BE49-F238E27FC236}">
                    <a16:creationId xmlns:a16="http://schemas.microsoft.com/office/drawing/2014/main" id="{7EB2B17E-7EFC-7705-D05E-F6826AB7D36C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Gerader Verbinder 548">
                <a:extLst>
                  <a:ext uri="{FF2B5EF4-FFF2-40B4-BE49-F238E27FC236}">
                    <a16:creationId xmlns:a16="http://schemas.microsoft.com/office/drawing/2014/main" id="{016399EB-2154-CE61-F042-5F01C5DFED7C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r Verbinder 549">
                <a:extLst>
                  <a:ext uri="{FF2B5EF4-FFF2-40B4-BE49-F238E27FC236}">
                    <a16:creationId xmlns:a16="http://schemas.microsoft.com/office/drawing/2014/main" id="{469F5272-F07E-7DF4-33C0-4C0A5E737CC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Gerader Verbinder 550">
                <a:extLst>
                  <a:ext uri="{FF2B5EF4-FFF2-40B4-BE49-F238E27FC236}">
                    <a16:creationId xmlns:a16="http://schemas.microsoft.com/office/drawing/2014/main" id="{0E81DA75-F69F-EA36-281C-63275C3FDC07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Gerader Verbinder 551">
                <a:extLst>
                  <a:ext uri="{FF2B5EF4-FFF2-40B4-BE49-F238E27FC236}">
                    <a16:creationId xmlns:a16="http://schemas.microsoft.com/office/drawing/2014/main" id="{B16F2DED-C66B-0445-8189-BC172ADF5F3E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Gerader Verbinder 552">
                <a:extLst>
                  <a:ext uri="{FF2B5EF4-FFF2-40B4-BE49-F238E27FC236}">
                    <a16:creationId xmlns:a16="http://schemas.microsoft.com/office/drawing/2014/main" id="{0BBB33E6-CB17-5050-D427-47C54F694F37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Gerader Verbinder 553">
                <a:extLst>
                  <a:ext uri="{FF2B5EF4-FFF2-40B4-BE49-F238E27FC236}">
                    <a16:creationId xmlns:a16="http://schemas.microsoft.com/office/drawing/2014/main" id="{948208AB-FAFD-83DA-4913-2E2805E283E9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Gerader Verbinder 554">
                <a:extLst>
                  <a:ext uri="{FF2B5EF4-FFF2-40B4-BE49-F238E27FC236}">
                    <a16:creationId xmlns:a16="http://schemas.microsoft.com/office/drawing/2014/main" id="{08E1FE7D-1625-DCE6-A098-FE855AFE6FFE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Gerader Verbinder 555">
                <a:extLst>
                  <a:ext uri="{FF2B5EF4-FFF2-40B4-BE49-F238E27FC236}">
                    <a16:creationId xmlns:a16="http://schemas.microsoft.com/office/drawing/2014/main" id="{6EF88C58-E07E-A955-E755-ABBE97C3C48C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Gerader Verbinder 556">
                <a:extLst>
                  <a:ext uri="{FF2B5EF4-FFF2-40B4-BE49-F238E27FC236}">
                    <a16:creationId xmlns:a16="http://schemas.microsoft.com/office/drawing/2014/main" id="{69519DF4-BF20-5139-74AF-9BD76841AD35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A0E38010-EF0B-8358-8B45-2258F198D1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5543" y="1306405"/>
            <a:ext cx="460198" cy="109982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de-DE" dirty="0"/>
              <a:t>T = 5 °C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5FE6F2D-281E-0FD3-FA4C-56DDE9CF2A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27399" y="1306405"/>
            <a:ext cx="460198" cy="1099830"/>
          </a:xfrm>
          <a:prstGeom prst="roundRect">
            <a:avLst>
              <a:gd name="adj" fmla="val 16667"/>
            </a:avLst>
          </a:prstGeom>
          <a:solidFill>
            <a:srgbClr val="FF4F4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de-DE" dirty="0"/>
              <a:t>T = 45 °C</a:t>
            </a:r>
          </a:p>
        </p:txBody>
      </p: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63E77A79-852A-362E-56DF-D976D9EB8055}"/>
              </a:ext>
            </a:extLst>
          </p:cNvPr>
          <p:cNvSpPr/>
          <p:nvPr/>
        </p:nvSpPr>
        <p:spPr>
          <a:xfrm>
            <a:off x="5378079" y="3491913"/>
            <a:ext cx="293675" cy="90857"/>
          </a:xfrm>
          <a:prstGeom prst="lightningBolt">
            <a:avLst/>
          </a:prstGeom>
          <a:solidFill>
            <a:schemeClr val="bg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1" name="Gewitterblitz 10">
            <a:extLst>
              <a:ext uri="{FF2B5EF4-FFF2-40B4-BE49-F238E27FC236}">
                <a16:creationId xmlns:a16="http://schemas.microsoft.com/office/drawing/2014/main" id="{0E90E1C6-A9D9-AC8E-0851-297C04A6FBF0}"/>
              </a:ext>
            </a:extLst>
          </p:cNvPr>
          <p:cNvSpPr/>
          <p:nvPr/>
        </p:nvSpPr>
        <p:spPr>
          <a:xfrm>
            <a:off x="1622612" y="3357905"/>
            <a:ext cx="293675" cy="90857"/>
          </a:xfrm>
          <a:prstGeom prst="lightningBolt">
            <a:avLst/>
          </a:prstGeom>
          <a:solidFill>
            <a:schemeClr val="bg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64775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52C4110A-46A7-4638-91B2-83F094BBB2CB}"/>
              </a:ext>
            </a:extLst>
          </p:cNvPr>
          <p:cNvGrpSpPr/>
          <p:nvPr/>
        </p:nvGrpSpPr>
        <p:grpSpPr>
          <a:xfrm>
            <a:off x="2709769" y="2940750"/>
            <a:ext cx="236645" cy="245570"/>
            <a:chOff x="8119023" y="6129899"/>
            <a:chExt cx="346915" cy="360000"/>
          </a:xfrm>
          <a:noFill/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6E63DA08-59B8-4DB3-A896-D771F782A483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CDB3D727-60BF-455B-8271-9F0D33760999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0" name="Rechteck 319">
                <a:extLst>
                  <a:ext uri="{FF2B5EF4-FFF2-40B4-BE49-F238E27FC236}">
                    <a16:creationId xmlns:a16="http://schemas.microsoft.com/office/drawing/2014/main" id="{819DD293-7FC8-4F2B-A49F-AE17DAC6DD25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1" name="Rechteck 320">
                <a:extLst>
                  <a:ext uri="{FF2B5EF4-FFF2-40B4-BE49-F238E27FC236}">
                    <a16:creationId xmlns:a16="http://schemas.microsoft.com/office/drawing/2014/main" id="{DDDBBECF-FEA4-44E3-88FE-81717015A6AF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BFBCFA04-8138-4F1F-A3D7-1098C19ED206}"/>
                </a:ext>
              </a:extLst>
            </p:cNvPr>
            <p:cNvCxnSpPr>
              <a:cxnSpLocks/>
              <a:stCxn id="319" idx="2"/>
              <a:endCxn id="319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Gerader Verbinder 311">
              <a:extLst>
                <a:ext uri="{FF2B5EF4-FFF2-40B4-BE49-F238E27FC236}">
                  <a16:creationId xmlns:a16="http://schemas.microsoft.com/office/drawing/2014/main" id="{EE4E20D3-6C7F-48B7-A508-9EE8E7E2A48E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r Verbinder 312">
              <a:extLst>
                <a:ext uri="{FF2B5EF4-FFF2-40B4-BE49-F238E27FC236}">
                  <a16:creationId xmlns:a16="http://schemas.microsoft.com/office/drawing/2014/main" id="{904F268B-6557-4C58-8D6F-419FE33F62FF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Gerader Verbinder 313">
              <a:extLst>
                <a:ext uri="{FF2B5EF4-FFF2-40B4-BE49-F238E27FC236}">
                  <a16:creationId xmlns:a16="http://schemas.microsoft.com/office/drawing/2014/main" id="{53AD53FD-3018-44EE-A2BE-C1C37553E923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Gerader Verbinder 314">
              <a:extLst>
                <a:ext uri="{FF2B5EF4-FFF2-40B4-BE49-F238E27FC236}">
                  <a16:creationId xmlns:a16="http://schemas.microsoft.com/office/drawing/2014/main" id="{DA399987-9F66-44F0-8A02-D0564910B356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ACECA9D3-3DB0-4265-8EF5-BA8082CA9973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BC080162-B50D-4F57-B5EE-B64503957EAD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D8F4AA36-CAE4-4A8F-A013-EF6943084F2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D6E479D-EB8B-458E-A30C-401A93D7360B}"/>
              </a:ext>
            </a:extLst>
          </p:cNvPr>
          <p:cNvGrpSpPr/>
          <p:nvPr/>
        </p:nvGrpSpPr>
        <p:grpSpPr>
          <a:xfrm>
            <a:off x="2470004" y="3070567"/>
            <a:ext cx="716201" cy="2673164"/>
            <a:chOff x="3713532" y="2976375"/>
            <a:chExt cx="954935" cy="3564218"/>
          </a:xfrm>
        </p:grpSpPr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16F4025B-3F63-4271-AD54-40B81B6C591C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785BFFAE-E82F-45BE-A263-5AAFE9722E7A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84A8F810-CF71-494C-B887-D637D72CC4A5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45AA1F19-17DA-40CE-A35F-C306FB916B7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51ABE18D-8515-4905-8B43-BF0B745C58F5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D68A90AB-D7ED-456C-90A3-7CB3B31DDF55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959225CE-D93B-4B68-B8A2-134038528BE3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68EF7B25-B6F8-4EF0-9E1B-8C7487A61374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5B14C560-98A6-40A1-B332-2A9729A0288A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8AACE223-91FB-4483-B0A2-CE4739A48AB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E38DDB7A-DBF0-4FB8-83D0-CF0A489E5A4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E8326562-22E0-4ED5-A242-9F028D14B90B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C2F3A042-EDB5-4F39-83DE-43C1BE7ECA4C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0BCFDDD4-DC2E-4ADD-B259-48A70DA5E2EE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9786D505-F97C-490A-95F0-5A92AF625E1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B3389107-1442-446D-8A8D-4101EBF6873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016814E3-11D0-4C52-8C5B-B0654DFECAD9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835194E0-3C6C-4DF2-885E-3BFE9D93A62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C2CFE832-79CE-4B32-8DE9-2503B3594CC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9BE1F63F-F2C7-4398-9DFF-EC8225C926BE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F6B7B530-F19D-43CF-904D-5E9CE4328705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D2C6CF9B-CD88-402A-A467-FB7CA2B17A37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3231A78F-31B3-44E7-90F3-819BCBA5702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B29FB7B9-7F65-4CB8-BC44-F321964CF37B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769BE30A-F48C-412E-9750-9CAEAE0C9E6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EB3D55BA-F517-4D2D-BE70-FB5DE2A7554E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>
                <a:extLst>
                  <a:ext uri="{FF2B5EF4-FFF2-40B4-BE49-F238E27FC236}">
                    <a16:creationId xmlns:a16="http://schemas.microsoft.com/office/drawing/2014/main" id="{E9D7F395-69A1-4C6B-B7E2-CE5CA5FC1D3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95338783-2EEC-4BAA-8D49-D6AD6D2B1396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6E07BDC1-9496-4353-915A-BC6BF60BBE3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Gewitterblitz 239">
              <a:extLst>
                <a:ext uri="{FF2B5EF4-FFF2-40B4-BE49-F238E27FC236}">
                  <a16:creationId xmlns:a16="http://schemas.microsoft.com/office/drawing/2014/main" id="{007ED57F-DA2C-45B3-874D-E76D8CFB703A}"/>
                </a:ext>
              </a:extLst>
            </p:cNvPr>
            <p:cNvSpPr/>
            <p:nvPr/>
          </p:nvSpPr>
          <p:spPr>
            <a:xfrm>
              <a:off x="4075480" y="3389687"/>
              <a:ext cx="391567" cy="121142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68EFE170-A1E6-4BDA-BD56-FB7549E1D8E9}"/>
              </a:ext>
            </a:extLst>
          </p:cNvPr>
          <p:cNvGrpSpPr/>
          <p:nvPr/>
        </p:nvGrpSpPr>
        <p:grpSpPr>
          <a:xfrm>
            <a:off x="2691827" y="2695329"/>
            <a:ext cx="264393" cy="289421"/>
            <a:chOff x="8781009" y="162275"/>
            <a:chExt cx="352524" cy="385895"/>
          </a:xfrm>
        </p:grpSpPr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65DEB5BE-92B0-4981-9F1B-9F975160E825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EBAD1212-5566-4FDA-A542-9609C3A39C8B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C7611624-7145-49E8-BDC5-959710910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1BE76C0A-1A91-4B3E-9DC0-A5A035B76F82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183" name="Freihandform 196">
                <a:extLst>
                  <a:ext uri="{FF2B5EF4-FFF2-40B4-BE49-F238E27FC236}">
                    <a16:creationId xmlns:a16="http://schemas.microsoft.com/office/drawing/2014/main" id="{303A3CE5-EB71-4444-92A5-F93CB82A5C96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B69F074F-DC05-41E2-9F09-D41ED714D774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1246010B-F7E5-43A9-8BCC-5FFE619E93B7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8B22966E-9D6D-4420-96ED-93DB607BE7EE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Rechteck: obere Ecken abgerundet 181">
              <a:extLst>
                <a:ext uri="{FF2B5EF4-FFF2-40B4-BE49-F238E27FC236}">
                  <a16:creationId xmlns:a16="http://schemas.microsoft.com/office/drawing/2014/main" id="{509CC509-2439-4E4E-BECF-04C479E8F567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1C9CC90-BDA9-4122-8702-B43CD1B1EB26}"/>
              </a:ext>
            </a:extLst>
          </p:cNvPr>
          <p:cNvGrpSpPr/>
          <p:nvPr/>
        </p:nvGrpSpPr>
        <p:grpSpPr>
          <a:xfrm>
            <a:off x="2636451" y="997918"/>
            <a:ext cx="373860" cy="1740033"/>
            <a:chOff x="3947989" y="262947"/>
            <a:chExt cx="498480" cy="2320044"/>
          </a:xfrm>
        </p:grpSpPr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535236ED-B770-4AF6-B858-AC3F22F0C960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55E8DAEB-1B22-4D02-B97E-98F61C187476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0CE41200-841C-4DA9-BF06-5BA3BC417685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303DAC92-B325-47D9-8EDE-E1C29A09B257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A53AACC7-D142-4DD3-88CD-3F778E12FEFC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5B6679B9-A1E7-4E13-83C4-29CC9140F39A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8A77D444-1D3E-4E28-BDE1-794A771C80B4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27A1182C-000A-40CE-B8A9-8E7BB0DEF8A1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B118C969-3BE6-4C0E-8262-503E3B8226E8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98B8DF1F-4805-4127-9DE1-6E09A6E6D319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EF6B85FB-13F0-4383-B972-BE4E9F3D913F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r Verbinder 330">
                <a:extLst>
                  <a:ext uri="{FF2B5EF4-FFF2-40B4-BE49-F238E27FC236}">
                    <a16:creationId xmlns:a16="http://schemas.microsoft.com/office/drawing/2014/main" id="{197210CF-C94D-4F66-9BBF-4E103C67955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r Verbinder 331">
                <a:extLst>
                  <a:ext uri="{FF2B5EF4-FFF2-40B4-BE49-F238E27FC236}">
                    <a16:creationId xmlns:a16="http://schemas.microsoft.com/office/drawing/2014/main" id="{F2B35B59-B482-4F74-A837-4F8F8A23C5B4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r Verbinder 332">
                <a:extLst>
                  <a:ext uri="{FF2B5EF4-FFF2-40B4-BE49-F238E27FC236}">
                    <a16:creationId xmlns:a16="http://schemas.microsoft.com/office/drawing/2014/main" id="{0C4FD8AB-0FDF-4C27-BAD4-86E3A9DCC5E4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423EA2DA-0FA9-4D14-B036-C2A0C6A4F51C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AC201651-C00E-4A06-90AA-5C5BFA96ECE8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r Verbinder 335">
                <a:extLst>
                  <a:ext uri="{FF2B5EF4-FFF2-40B4-BE49-F238E27FC236}">
                    <a16:creationId xmlns:a16="http://schemas.microsoft.com/office/drawing/2014/main" id="{8E7ACF0E-6414-41C1-9A77-CA7A3A6EA122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744FF77C-E043-4EEB-B803-69ADE99D122F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D4D09D4C-2588-4CF5-B3B0-CEBB709EDD64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C93BAA94-75BC-4768-9D59-F5D8CE33A367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23" name="Rechteck 322">
                <a:extLst>
                  <a:ext uri="{FF2B5EF4-FFF2-40B4-BE49-F238E27FC236}">
                    <a16:creationId xmlns:a16="http://schemas.microsoft.com/office/drawing/2014/main" id="{9CE4A1E4-05E8-4215-8810-3E90B75C9CC7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DCE3CA38-5406-4FC7-817A-D22184D08C00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1BE23A51-B7CB-4849-BD1E-758036DCE568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BA6EDF2E-861D-4F02-BF03-FED5004CE94C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5E1D8578-4F5A-41D8-8A83-49B38EBB5333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7" name="Pfeil: nach unten 236">
            <a:extLst>
              <a:ext uri="{FF2B5EF4-FFF2-40B4-BE49-F238E27FC236}">
                <a16:creationId xmlns:a16="http://schemas.microsoft.com/office/drawing/2014/main" id="{EBE80259-4245-4254-9F3F-FF689A708468}"/>
              </a:ext>
            </a:extLst>
          </p:cNvPr>
          <p:cNvSpPr/>
          <p:nvPr/>
        </p:nvSpPr>
        <p:spPr>
          <a:xfrm rot="10800000" flipV="1">
            <a:off x="5415501" y="2242135"/>
            <a:ext cx="292894" cy="7880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D362EB9E-4E4B-468A-87AD-FB69BC3DB3E5}"/>
              </a:ext>
            </a:extLst>
          </p:cNvPr>
          <p:cNvSpPr/>
          <p:nvPr/>
        </p:nvSpPr>
        <p:spPr>
          <a:xfrm>
            <a:off x="1185188" y="1050725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1.</a:t>
            </a:r>
          </a:p>
        </p:txBody>
      </p: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2D771E09-AE76-4270-AE01-426F4021AD27}"/>
              </a:ext>
            </a:extLst>
          </p:cNvPr>
          <p:cNvGrpSpPr/>
          <p:nvPr/>
        </p:nvGrpSpPr>
        <p:grpSpPr>
          <a:xfrm rot="16200000">
            <a:off x="5947150" y="2970917"/>
            <a:ext cx="288602" cy="184917"/>
            <a:chOff x="5226137" y="4505364"/>
            <a:chExt cx="423082" cy="271084"/>
          </a:xfrm>
        </p:grpSpPr>
        <p:sp>
          <p:nvSpPr>
            <p:cNvPr id="448" name="Rechteck 447">
              <a:extLst>
                <a:ext uri="{FF2B5EF4-FFF2-40B4-BE49-F238E27FC236}">
                  <a16:creationId xmlns:a16="http://schemas.microsoft.com/office/drawing/2014/main" id="{FAAE33A5-9294-4F44-A63E-06509301715D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9" name="Rechteck 448">
              <a:extLst>
                <a:ext uri="{FF2B5EF4-FFF2-40B4-BE49-F238E27FC236}">
                  <a16:creationId xmlns:a16="http://schemas.microsoft.com/office/drawing/2014/main" id="{955B6D3E-091D-4992-AFF6-4DDAEB58A1B8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50" name="Gerader Verbinder 449">
              <a:extLst>
                <a:ext uri="{FF2B5EF4-FFF2-40B4-BE49-F238E27FC236}">
                  <a16:creationId xmlns:a16="http://schemas.microsoft.com/office/drawing/2014/main" id="{480028C9-1C33-4A37-A107-4F03BFFD3D11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r Verbinder 450">
              <a:extLst>
                <a:ext uri="{FF2B5EF4-FFF2-40B4-BE49-F238E27FC236}">
                  <a16:creationId xmlns:a16="http://schemas.microsoft.com/office/drawing/2014/main" id="{DEE7E439-7BE1-40C1-964D-56509A81C220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r Verbinder 451">
              <a:extLst>
                <a:ext uri="{FF2B5EF4-FFF2-40B4-BE49-F238E27FC236}">
                  <a16:creationId xmlns:a16="http://schemas.microsoft.com/office/drawing/2014/main" id="{EA4D7A15-01F4-4DB7-A627-9DAF7DC079D4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rader Verbinder 452">
              <a:extLst>
                <a:ext uri="{FF2B5EF4-FFF2-40B4-BE49-F238E27FC236}">
                  <a16:creationId xmlns:a16="http://schemas.microsoft.com/office/drawing/2014/main" id="{3AE47221-CAC5-45F5-A84A-311A7C357B21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0458F6AE-16CB-4505-A1A4-7B74A267D606}"/>
              </a:ext>
            </a:extLst>
          </p:cNvPr>
          <p:cNvGrpSpPr/>
          <p:nvPr/>
        </p:nvGrpSpPr>
        <p:grpSpPr>
          <a:xfrm>
            <a:off x="5971581" y="2782897"/>
            <a:ext cx="236645" cy="245570"/>
            <a:chOff x="8119023" y="6129899"/>
            <a:chExt cx="346915" cy="360000"/>
          </a:xfrm>
          <a:noFill/>
        </p:grpSpPr>
        <p:grpSp>
          <p:nvGrpSpPr>
            <p:cNvPr id="436" name="Gruppieren 435">
              <a:extLst>
                <a:ext uri="{FF2B5EF4-FFF2-40B4-BE49-F238E27FC236}">
                  <a16:creationId xmlns:a16="http://schemas.microsoft.com/office/drawing/2014/main" id="{2F4BD5F9-CBC6-405B-AE49-54CFA89C9046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45" name="Rechteck 444">
                <a:extLst>
                  <a:ext uri="{FF2B5EF4-FFF2-40B4-BE49-F238E27FC236}">
                    <a16:creationId xmlns:a16="http://schemas.microsoft.com/office/drawing/2014/main" id="{8A0C6538-433E-4A3B-8033-A95FD8A1D5FC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6" name="Rechteck 445">
                <a:extLst>
                  <a:ext uri="{FF2B5EF4-FFF2-40B4-BE49-F238E27FC236}">
                    <a16:creationId xmlns:a16="http://schemas.microsoft.com/office/drawing/2014/main" id="{C9E91DD5-DF78-446C-A635-BEEA1F9A862D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7" name="Rechteck 446">
                <a:extLst>
                  <a:ext uri="{FF2B5EF4-FFF2-40B4-BE49-F238E27FC236}">
                    <a16:creationId xmlns:a16="http://schemas.microsoft.com/office/drawing/2014/main" id="{56D0FAA9-CFA6-4F0C-9AE7-247018D46F9D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37" name="Gerader Verbinder 436">
              <a:extLst>
                <a:ext uri="{FF2B5EF4-FFF2-40B4-BE49-F238E27FC236}">
                  <a16:creationId xmlns:a16="http://schemas.microsoft.com/office/drawing/2014/main" id="{11F4AFE1-0435-4FE3-BE72-020AB516268F}"/>
                </a:ext>
              </a:extLst>
            </p:cNvPr>
            <p:cNvCxnSpPr>
              <a:cxnSpLocks/>
              <a:stCxn id="445" idx="2"/>
              <a:endCxn id="445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Gerader Verbinder 437">
              <a:extLst>
                <a:ext uri="{FF2B5EF4-FFF2-40B4-BE49-F238E27FC236}">
                  <a16:creationId xmlns:a16="http://schemas.microsoft.com/office/drawing/2014/main" id="{09CF7655-06E2-4944-8E18-6DD18052AC3D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Gerader Verbinder 438">
              <a:extLst>
                <a:ext uri="{FF2B5EF4-FFF2-40B4-BE49-F238E27FC236}">
                  <a16:creationId xmlns:a16="http://schemas.microsoft.com/office/drawing/2014/main" id="{8222988C-4865-4891-8461-3C2E46F5D02B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Gerader Verbinder 439">
              <a:extLst>
                <a:ext uri="{FF2B5EF4-FFF2-40B4-BE49-F238E27FC236}">
                  <a16:creationId xmlns:a16="http://schemas.microsoft.com/office/drawing/2014/main" id="{A1C69FF1-9DD6-410E-B89B-FBDF502B1F29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Gerader Verbinder 440">
              <a:extLst>
                <a:ext uri="{FF2B5EF4-FFF2-40B4-BE49-F238E27FC236}">
                  <a16:creationId xmlns:a16="http://schemas.microsoft.com/office/drawing/2014/main" id="{8CF9ABC4-3E47-484A-A420-A0E4567B85A9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Gerader Verbinder 441">
              <a:extLst>
                <a:ext uri="{FF2B5EF4-FFF2-40B4-BE49-F238E27FC236}">
                  <a16:creationId xmlns:a16="http://schemas.microsoft.com/office/drawing/2014/main" id="{9CA28A7B-EF32-46D5-9341-5154D1AE674E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Gerader Verbinder 442">
              <a:extLst>
                <a:ext uri="{FF2B5EF4-FFF2-40B4-BE49-F238E27FC236}">
                  <a16:creationId xmlns:a16="http://schemas.microsoft.com/office/drawing/2014/main" id="{3FB27D03-C881-47EE-A349-EE5A419F07B0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Gerader Verbinder 443">
              <a:extLst>
                <a:ext uri="{FF2B5EF4-FFF2-40B4-BE49-F238E27FC236}">
                  <a16:creationId xmlns:a16="http://schemas.microsoft.com/office/drawing/2014/main" id="{8530362C-C047-4296-AF2F-7802DFE4CAB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2405E90D-115A-4A39-BADA-E3FE1CE4FF56}"/>
              </a:ext>
            </a:extLst>
          </p:cNvPr>
          <p:cNvGrpSpPr/>
          <p:nvPr/>
        </p:nvGrpSpPr>
        <p:grpSpPr>
          <a:xfrm>
            <a:off x="5728140" y="3292960"/>
            <a:ext cx="715608" cy="2532091"/>
            <a:chOff x="7170345" y="4404722"/>
            <a:chExt cx="954144" cy="3376121"/>
          </a:xfrm>
        </p:grpSpPr>
        <p:sp>
          <p:nvSpPr>
            <p:cNvPr id="427" name="Rechteck 426">
              <a:extLst>
                <a:ext uri="{FF2B5EF4-FFF2-40B4-BE49-F238E27FC236}">
                  <a16:creationId xmlns:a16="http://schemas.microsoft.com/office/drawing/2014/main" id="{C153559B-F2E0-4134-ADC3-0C928E3288C8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28" name="Gruppieren 427">
              <a:extLst>
                <a:ext uri="{FF2B5EF4-FFF2-40B4-BE49-F238E27FC236}">
                  <a16:creationId xmlns:a16="http://schemas.microsoft.com/office/drawing/2014/main" id="{442557E9-024E-476E-B6D7-D33CFC7B95FA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33" name="Freihandform: Form 432">
                <a:extLst>
                  <a:ext uri="{FF2B5EF4-FFF2-40B4-BE49-F238E27FC236}">
                    <a16:creationId xmlns:a16="http://schemas.microsoft.com/office/drawing/2014/main" id="{4E8E146D-A0D4-4881-A4C5-B2763F00BF8F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4" name="Rechteck 433">
                <a:extLst>
                  <a:ext uri="{FF2B5EF4-FFF2-40B4-BE49-F238E27FC236}">
                    <a16:creationId xmlns:a16="http://schemas.microsoft.com/office/drawing/2014/main" id="{66C3266A-22D9-491A-8B2B-008C051D5F10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5" name="Freihandform: Form 434">
                <a:extLst>
                  <a:ext uri="{FF2B5EF4-FFF2-40B4-BE49-F238E27FC236}">
                    <a16:creationId xmlns:a16="http://schemas.microsoft.com/office/drawing/2014/main" id="{0AD226EE-9742-4764-859F-8AF1F4F91956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29" name="Gewitterblitz 428">
              <a:extLst>
                <a:ext uri="{FF2B5EF4-FFF2-40B4-BE49-F238E27FC236}">
                  <a16:creationId xmlns:a16="http://schemas.microsoft.com/office/drawing/2014/main" id="{5F5F4E73-D084-4503-825B-42EA252CFFE9}"/>
                </a:ext>
              </a:extLst>
            </p:cNvPr>
            <p:cNvSpPr/>
            <p:nvPr/>
          </p:nvSpPr>
          <p:spPr>
            <a:xfrm>
              <a:off x="7322341" y="4582839"/>
              <a:ext cx="509600" cy="131353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0" name="Ellipse 429">
              <a:extLst>
                <a:ext uri="{FF2B5EF4-FFF2-40B4-BE49-F238E27FC236}">
                  <a16:creationId xmlns:a16="http://schemas.microsoft.com/office/drawing/2014/main" id="{8C4DD565-4DC0-4DB6-A191-FFB59471922C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1" name="Ellipse 430">
              <a:extLst>
                <a:ext uri="{FF2B5EF4-FFF2-40B4-BE49-F238E27FC236}">
                  <a16:creationId xmlns:a16="http://schemas.microsoft.com/office/drawing/2014/main" id="{41B564AF-B48D-4AB9-92BF-4EDFB44CC977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id="{6A2E3D7D-C464-4C12-9C17-5EEF64E3E99C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7D7E4D3-E87E-41B5-B60E-0E7456F4DB1D}"/>
              </a:ext>
            </a:extLst>
          </p:cNvPr>
          <p:cNvGrpSpPr/>
          <p:nvPr/>
        </p:nvGrpSpPr>
        <p:grpSpPr>
          <a:xfrm>
            <a:off x="5954564" y="2536798"/>
            <a:ext cx="264393" cy="289421"/>
            <a:chOff x="8781009" y="162275"/>
            <a:chExt cx="352524" cy="385895"/>
          </a:xfrm>
        </p:grpSpPr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1F95842D-0132-456F-8C2F-B8AE810B512B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9" name="Rechteck 418">
              <a:extLst>
                <a:ext uri="{FF2B5EF4-FFF2-40B4-BE49-F238E27FC236}">
                  <a16:creationId xmlns:a16="http://schemas.microsoft.com/office/drawing/2014/main" id="{60663F6E-A8E5-4B4C-B12F-F14E3624E938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20" name="Gerader Verbinder 419">
              <a:extLst>
                <a:ext uri="{FF2B5EF4-FFF2-40B4-BE49-F238E27FC236}">
                  <a16:creationId xmlns:a16="http://schemas.microsoft.com/office/drawing/2014/main" id="{DED1F668-0697-4B39-8745-7058BE7CB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1" name="Gruppieren 420">
              <a:extLst>
                <a:ext uri="{FF2B5EF4-FFF2-40B4-BE49-F238E27FC236}">
                  <a16:creationId xmlns:a16="http://schemas.microsoft.com/office/drawing/2014/main" id="{15863E98-F7FA-4A90-BE03-651EB5C4F956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23" name="Freihandform 196">
                <a:extLst>
                  <a:ext uri="{FF2B5EF4-FFF2-40B4-BE49-F238E27FC236}">
                    <a16:creationId xmlns:a16="http://schemas.microsoft.com/office/drawing/2014/main" id="{CC6C1C31-F101-40BA-ABC5-F8BE4A1A9FF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4" name="Gerader Verbinder 423">
                <a:extLst>
                  <a:ext uri="{FF2B5EF4-FFF2-40B4-BE49-F238E27FC236}">
                    <a16:creationId xmlns:a16="http://schemas.microsoft.com/office/drawing/2014/main" id="{38777DD3-C1AD-48D9-B937-D6DFAEB1F5AD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>
                <a:extLst>
                  <a:ext uri="{FF2B5EF4-FFF2-40B4-BE49-F238E27FC236}">
                    <a16:creationId xmlns:a16="http://schemas.microsoft.com/office/drawing/2014/main" id="{A4008A71-5368-4FC5-ACD6-514854BD6321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>
                <a:extLst>
                  <a:ext uri="{FF2B5EF4-FFF2-40B4-BE49-F238E27FC236}">
                    <a16:creationId xmlns:a16="http://schemas.microsoft.com/office/drawing/2014/main" id="{5E27876B-83EC-4D6F-85A3-8F08403BD679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2" name="Rechteck: obere Ecken abgerundet 421">
              <a:extLst>
                <a:ext uri="{FF2B5EF4-FFF2-40B4-BE49-F238E27FC236}">
                  <a16:creationId xmlns:a16="http://schemas.microsoft.com/office/drawing/2014/main" id="{8996FF93-6799-43E1-B404-69B0E64E32A0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616150D4-DE08-4DF6-817F-DA0BAEB0E153}"/>
              </a:ext>
            </a:extLst>
          </p:cNvPr>
          <p:cNvGrpSpPr/>
          <p:nvPr/>
        </p:nvGrpSpPr>
        <p:grpSpPr>
          <a:xfrm rot="5400000">
            <a:off x="5512620" y="1528813"/>
            <a:ext cx="1159138" cy="372684"/>
            <a:chOff x="1095099" y="256291"/>
            <a:chExt cx="2832116" cy="910575"/>
          </a:xfrm>
        </p:grpSpPr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2F64B0CF-71E0-48F4-B6BB-064B83BD86D9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6" name="Rechteck 415">
              <a:extLst>
                <a:ext uri="{FF2B5EF4-FFF2-40B4-BE49-F238E27FC236}">
                  <a16:creationId xmlns:a16="http://schemas.microsoft.com/office/drawing/2014/main" id="{D1CB4DF2-EC9C-40EF-99C5-4DDF23BA107B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BEAC4DB6-FC91-4F2D-AD94-BB6FF0DD1111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376" name="Freihandform: Form 375">
            <a:extLst>
              <a:ext uri="{FF2B5EF4-FFF2-40B4-BE49-F238E27FC236}">
                <a16:creationId xmlns:a16="http://schemas.microsoft.com/office/drawing/2014/main" id="{CB92BB9D-BBF9-44EB-A5C5-4FB9B0BD097E}"/>
              </a:ext>
            </a:extLst>
          </p:cNvPr>
          <p:cNvSpPr/>
          <p:nvPr/>
        </p:nvSpPr>
        <p:spPr>
          <a:xfrm rot="5400000">
            <a:off x="5540907" y="1574531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F6BD0BBD-4621-4204-A4B0-A93A53EFB455}"/>
              </a:ext>
            </a:extLst>
          </p:cNvPr>
          <p:cNvGrpSpPr/>
          <p:nvPr/>
        </p:nvGrpSpPr>
        <p:grpSpPr>
          <a:xfrm rot="5400000">
            <a:off x="5769872" y="1877279"/>
            <a:ext cx="571335" cy="73301"/>
            <a:chOff x="4831309" y="2945763"/>
            <a:chExt cx="1841232" cy="236226"/>
          </a:xfrm>
        </p:grpSpPr>
        <p:cxnSp>
          <p:nvCxnSpPr>
            <p:cNvPr id="405" name="Gerader Verbinder 404">
              <a:extLst>
                <a:ext uri="{FF2B5EF4-FFF2-40B4-BE49-F238E27FC236}">
                  <a16:creationId xmlns:a16="http://schemas.microsoft.com/office/drawing/2014/main" id="{3750DEE3-ACE6-4407-AF32-B66C3E85F574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Gerader Verbinder 405">
              <a:extLst>
                <a:ext uri="{FF2B5EF4-FFF2-40B4-BE49-F238E27FC236}">
                  <a16:creationId xmlns:a16="http://schemas.microsoft.com/office/drawing/2014/main" id="{6EF26F52-FF70-4D18-8331-1C32596CCD9E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Gerader Verbinder 406">
              <a:extLst>
                <a:ext uri="{FF2B5EF4-FFF2-40B4-BE49-F238E27FC236}">
                  <a16:creationId xmlns:a16="http://schemas.microsoft.com/office/drawing/2014/main" id="{AF9AFF19-9837-4000-B8DD-795E69E0824D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Gerader Verbinder 407">
              <a:extLst>
                <a:ext uri="{FF2B5EF4-FFF2-40B4-BE49-F238E27FC236}">
                  <a16:creationId xmlns:a16="http://schemas.microsoft.com/office/drawing/2014/main" id="{1560385D-6122-4ED3-A9BC-ED50C4AE4C10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r Verbinder 408">
              <a:extLst>
                <a:ext uri="{FF2B5EF4-FFF2-40B4-BE49-F238E27FC236}">
                  <a16:creationId xmlns:a16="http://schemas.microsoft.com/office/drawing/2014/main" id="{2521BBD2-97B9-4760-8185-FE27B42D5D0A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r Verbinder 409">
              <a:extLst>
                <a:ext uri="{FF2B5EF4-FFF2-40B4-BE49-F238E27FC236}">
                  <a16:creationId xmlns:a16="http://schemas.microsoft.com/office/drawing/2014/main" id="{32D29535-5008-472B-979E-475C1B398DEB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r Verbinder 410">
              <a:extLst>
                <a:ext uri="{FF2B5EF4-FFF2-40B4-BE49-F238E27FC236}">
                  <a16:creationId xmlns:a16="http://schemas.microsoft.com/office/drawing/2014/main" id="{85A9AFBA-8C6F-4CCD-86AE-125A17354930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r Verbinder 411">
              <a:extLst>
                <a:ext uri="{FF2B5EF4-FFF2-40B4-BE49-F238E27FC236}">
                  <a16:creationId xmlns:a16="http://schemas.microsoft.com/office/drawing/2014/main" id="{8418578B-AF83-4915-98F5-91ABC114ABCF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r Verbinder 412">
              <a:extLst>
                <a:ext uri="{FF2B5EF4-FFF2-40B4-BE49-F238E27FC236}">
                  <a16:creationId xmlns:a16="http://schemas.microsoft.com/office/drawing/2014/main" id="{A2C207F4-2CED-431A-B5CF-47ABEBCBD90F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r Verbinder 413">
              <a:extLst>
                <a:ext uri="{FF2B5EF4-FFF2-40B4-BE49-F238E27FC236}">
                  <a16:creationId xmlns:a16="http://schemas.microsoft.com/office/drawing/2014/main" id="{9749DCA2-5367-4B41-8A93-38BC31E818E5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A94ACB36-AF09-42F0-9565-CFCA7EABB41F}"/>
              </a:ext>
            </a:extLst>
          </p:cNvPr>
          <p:cNvGrpSpPr/>
          <p:nvPr/>
        </p:nvGrpSpPr>
        <p:grpSpPr>
          <a:xfrm rot="5400000">
            <a:off x="5942767" y="2341699"/>
            <a:ext cx="288602" cy="184917"/>
            <a:chOff x="5585649" y="3162984"/>
            <a:chExt cx="423082" cy="271084"/>
          </a:xfrm>
        </p:grpSpPr>
        <p:sp>
          <p:nvSpPr>
            <p:cNvPr id="399" name="Rechteck 398">
              <a:extLst>
                <a:ext uri="{FF2B5EF4-FFF2-40B4-BE49-F238E27FC236}">
                  <a16:creationId xmlns:a16="http://schemas.microsoft.com/office/drawing/2014/main" id="{344307CA-32E8-4235-AB41-5CA8EFFE3F60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00" name="Rechteck 399">
              <a:extLst>
                <a:ext uri="{FF2B5EF4-FFF2-40B4-BE49-F238E27FC236}">
                  <a16:creationId xmlns:a16="http://schemas.microsoft.com/office/drawing/2014/main" id="{B5C2BC75-9A72-4B30-B3CD-630ABD10453B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01" name="Gerader Verbinder 400">
              <a:extLst>
                <a:ext uri="{FF2B5EF4-FFF2-40B4-BE49-F238E27FC236}">
                  <a16:creationId xmlns:a16="http://schemas.microsoft.com/office/drawing/2014/main" id="{778D27EA-793F-485D-A771-4635C8BDC1C1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Gerader Verbinder 401">
              <a:extLst>
                <a:ext uri="{FF2B5EF4-FFF2-40B4-BE49-F238E27FC236}">
                  <a16:creationId xmlns:a16="http://schemas.microsoft.com/office/drawing/2014/main" id="{830E3798-13FA-4B09-98E5-76C19CA2602C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Gerader Verbinder 402">
              <a:extLst>
                <a:ext uri="{FF2B5EF4-FFF2-40B4-BE49-F238E27FC236}">
                  <a16:creationId xmlns:a16="http://schemas.microsoft.com/office/drawing/2014/main" id="{7A22E6E4-3AC4-44D7-9D92-52F3D9BF962D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Gerader Verbinder 403">
              <a:extLst>
                <a:ext uri="{FF2B5EF4-FFF2-40B4-BE49-F238E27FC236}">
                  <a16:creationId xmlns:a16="http://schemas.microsoft.com/office/drawing/2014/main" id="{AA0B4748-1FBD-4CB8-A0C9-72621793ADDA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" name="Ellipse 378">
            <a:extLst>
              <a:ext uri="{FF2B5EF4-FFF2-40B4-BE49-F238E27FC236}">
                <a16:creationId xmlns:a16="http://schemas.microsoft.com/office/drawing/2014/main" id="{EA0C143D-207F-4347-807A-08DC45375405}"/>
              </a:ext>
            </a:extLst>
          </p:cNvPr>
          <p:cNvSpPr/>
          <p:nvPr/>
        </p:nvSpPr>
        <p:spPr>
          <a:xfrm>
            <a:off x="4331468" y="1070737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2.</a:t>
            </a: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8E941248-DAEA-4897-A070-D19CA9115C6E}"/>
              </a:ext>
            </a:extLst>
          </p:cNvPr>
          <p:cNvGrpSpPr/>
          <p:nvPr/>
        </p:nvGrpSpPr>
        <p:grpSpPr>
          <a:xfrm>
            <a:off x="1776385" y="2947782"/>
            <a:ext cx="236645" cy="245570"/>
            <a:chOff x="8119023" y="6129899"/>
            <a:chExt cx="346915" cy="360000"/>
          </a:xfrm>
          <a:noFill/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73C6346-5014-4B17-830B-5C1A968A8EDE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FCBB9951-4FEC-41EE-BA84-1AF5E7889E18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34624ACB-3D4D-4BAA-A244-AF6B9C6FDFA5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B176EA8C-C9CF-421C-8B1C-F4505671DCBD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173" name="Gerader Verbinder 172">
              <a:extLst>
                <a:ext uri="{FF2B5EF4-FFF2-40B4-BE49-F238E27FC236}">
                  <a16:creationId xmlns:a16="http://schemas.microsoft.com/office/drawing/2014/main" id="{9A93EF97-F649-4BDF-9B5D-71CF6C84D7AC}"/>
                </a:ext>
              </a:extLst>
            </p:cNvPr>
            <p:cNvCxnSpPr>
              <a:cxnSpLocks/>
              <a:stCxn id="191" idx="2"/>
              <a:endCxn id="191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r Verbinder 173">
              <a:extLst>
                <a:ext uri="{FF2B5EF4-FFF2-40B4-BE49-F238E27FC236}">
                  <a16:creationId xmlns:a16="http://schemas.microsoft.com/office/drawing/2014/main" id="{B700BD4C-EDE9-4AF1-96AD-862A0820608C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72F75E1A-C21B-4728-9F81-2EDBF06AE726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r Verbinder 179">
              <a:extLst>
                <a:ext uri="{FF2B5EF4-FFF2-40B4-BE49-F238E27FC236}">
                  <a16:creationId xmlns:a16="http://schemas.microsoft.com/office/drawing/2014/main" id="{8055F155-E443-4EB9-970B-DEC8D843D140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r Verbinder 186">
              <a:extLst>
                <a:ext uri="{FF2B5EF4-FFF2-40B4-BE49-F238E27FC236}">
                  <a16:creationId xmlns:a16="http://schemas.microsoft.com/office/drawing/2014/main" id="{B13D974B-3DAB-4B4D-A7BA-A209CE0E0F17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r Verbinder 187">
              <a:extLst>
                <a:ext uri="{FF2B5EF4-FFF2-40B4-BE49-F238E27FC236}">
                  <a16:creationId xmlns:a16="http://schemas.microsoft.com/office/drawing/2014/main" id="{90546900-E5FD-43FA-AFFE-FB600998D90E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E84ADBC5-583C-4851-9319-087529C9C27A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r Verbinder 189">
              <a:extLst>
                <a:ext uri="{FF2B5EF4-FFF2-40B4-BE49-F238E27FC236}">
                  <a16:creationId xmlns:a16="http://schemas.microsoft.com/office/drawing/2014/main" id="{9894F0BE-266A-4516-89E9-3630E9658FF4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8BB429F2-B578-464A-ADC8-2FD110E727BF}"/>
              </a:ext>
            </a:extLst>
          </p:cNvPr>
          <p:cNvGrpSpPr/>
          <p:nvPr/>
        </p:nvGrpSpPr>
        <p:grpSpPr>
          <a:xfrm>
            <a:off x="1536620" y="3077599"/>
            <a:ext cx="716201" cy="2673164"/>
            <a:chOff x="3713532" y="2976375"/>
            <a:chExt cx="954935" cy="3564218"/>
          </a:xfrm>
        </p:grpSpPr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E5C60720-515F-4B62-88A5-C000918DF0EA}"/>
                </a:ext>
              </a:extLst>
            </p:cNvPr>
            <p:cNvGrpSpPr/>
            <p:nvPr/>
          </p:nvGrpSpPr>
          <p:grpSpPr>
            <a:xfrm rot="16200000">
              <a:off x="4006357" y="3045498"/>
              <a:ext cx="384802" cy="246556"/>
              <a:chOff x="5226137" y="4505364"/>
              <a:chExt cx="423082" cy="271084"/>
            </a:xfrm>
          </p:grpSpPr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id="{DC84F339-9388-4E34-B13C-465C13FF8FD7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id="{DC693637-0EA9-4922-BDC2-2C76CC6C02BC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32" name="Gerader Verbinder 231">
                <a:extLst>
                  <a:ext uri="{FF2B5EF4-FFF2-40B4-BE49-F238E27FC236}">
                    <a16:creationId xmlns:a16="http://schemas.microsoft.com/office/drawing/2014/main" id="{81C6D874-A749-4AC7-80BC-576666CE7A8E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>
                <a:extLst>
                  <a:ext uri="{FF2B5EF4-FFF2-40B4-BE49-F238E27FC236}">
                    <a16:creationId xmlns:a16="http://schemas.microsoft.com/office/drawing/2014/main" id="{4B820CF3-4300-4586-A8B4-F872494C23EB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>
                <a:extLst>
                  <a:ext uri="{FF2B5EF4-FFF2-40B4-BE49-F238E27FC236}">
                    <a16:creationId xmlns:a16="http://schemas.microsoft.com/office/drawing/2014/main" id="{E2BA5CF7-CA5D-4577-9714-7EDC92A32A22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>
                <a:extLst>
                  <a:ext uri="{FF2B5EF4-FFF2-40B4-BE49-F238E27FC236}">
                    <a16:creationId xmlns:a16="http://schemas.microsoft.com/office/drawing/2014/main" id="{9A55FC96-4D16-47CC-98F5-AB892374BFF4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>
              <a:extLst>
                <a:ext uri="{FF2B5EF4-FFF2-40B4-BE49-F238E27FC236}">
                  <a16:creationId xmlns:a16="http://schemas.microsoft.com/office/drawing/2014/main" id="{89E89415-8939-40AE-BC62-CB478B722EF1}"/>
                </a:ext>
              </a:extLst>
            </p:cNvPr>
            <p:cNvGrpSpPr/>
            <p:nvPr/>
          </p:nvGrpSpPr>
          <p:grpSpPr>
            <a:xfrm rot="16200000">
              <a:off x="2650648" y="4522773"/>
              <a:ext cx="3081494" cy="954145"/>
              <a:chOff x="400813" y="3347815"/>
              <a:chExt cx="3935236" cy="1218496"/>
            </a:xfrm>
          </p:grpSpPr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1B85337C-051B-474C-8FA7-9BE7616806A4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36BB951A-6340-4054-8ECB-35EE6815D3D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048E5072-77D6-4A32-9FA9-E58044EF22CD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92F747C3-A01C-4095-BD80-0509E2D0795E}"/>
                </a:ext>
              </a:extLst>
            </p:cNvPr>
            <p:cNvSpPr/>
            <p:nvPr/>
          </p:nvSpPr>
          <p:spPr>
            <a:xfrm rot="16200000">
              <a:off x="2766685" y="4327159"/>
              <a:ext cx="2848594" cy="95489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F79F878A-2637-4F8E-8618-412BE058F388}"/>
                </a:ext>
              </a:extLst>
            </p:cNvPr>
            <p:cNvGrpSpPr/>
            <p:nvPr/>
          </p:nvGrpSpPr>
          <p:grpSpPr>
            <a:xfrm rot="16200000">
              <a:off x="3408380" y="4711343"/>
              <a:ext cx="1914323" cy="140241"/>
              <a:chOff x="0" y="0"/>
              <a:chExt cx="3224586" cy="236239"/>
            </a:xfrm>
          </p:grpSpPr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0E8748CE-739B-49C6-88BC-5D272FB00B74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>
                <a:extLst>
                  <a:ext uri="{FF2B5EF4-FFF2-40B4-BE49-F238E27FC236}">
                    <a16:creationId xmlns:a16="http://schemas.microsoft.com/office/drawing/2014/main" id="{BA72CB4B-29F6-4D81-9EA2-360CAC60B8FC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6D46AD49-60D6-4366-8437-6911BC01FB2F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7C35B5F4-F809-4206-B545-A195A4014DA7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>
                <a:extLst>
                  <a:ext uri="{FF2B5EF4-FFF2-40B4-BE49-F238E27FC236}">
                    <a16:creationId xmlns:a16="http://schemas.microsoft.com/office/drawing/2014/main" id="{BE9F14E7-FA99-4F81-806E-FA0A60DD1DD2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>
                <a:extLst>
                  <a:ext uri="{FF2B5EF4-FFF2-40B4-BE49-F238E27FC236}">
                    <a16:creationId xmlns:a16="http://schemas.microsoft.com/office/drawing/2014/main" id="{E0E3AA30-BD12-40AF-B1B3-738A6D7F2FB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>
                <a:extLst>
                  <a:ext uri="{FF2B5EF4-FFF2-40B4-BE49-F238E27FC236}">
                    <a16:creationId xmlns:a16="http://schemas.microsoft.com/office/drawing/2014/main" id="{CB86AC85-43CA-4865-A305-03C02A483D31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>
                <a:extLst>
                  <a:ext uri="{FF2B5EF4-FFF2-40B4-BE49-F238E27FC236}">
                    <a16:creationId xmlns:a16="http://schemas.microsoft.com/office/drawing/2014/main" id="{EBB61F38-0EE4-4014-ABF0-FF03CB59BD3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r Verbinder 207">
                <a:extLst>
                  <a:ext uri="{FF2B5EF4-FFF2-40B4-BE49-F238E27FC236}">
                    <a16:creationId xmlns:a16="http://schemas.microsoft.com/office/drawing/2014/main" id="{6ACE8699-4104-4B7E-8B95-8B5C01310EE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>
                <a:extLst>
                  <a:ext uri="{FF2B5EF4-FFF2-40B4-BE49-F238E27FC236}">
                    <a16:creationId xmlns:a16="http://schemas.microsoft.com/office/drawing/2014/main" id="{392487E4-D4ED-408C-A534-5B7890D3B5D1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r Verbinder 209">
                <a:extLst>
                  <a:ext uri="{FF2B5EF4-FFF2-40B4-BE49-F238E27FC236}">
                    <a16:creationId xmlns:a16="http://schemas.microsoft.com/office/drawing/2014/main" id="{17C5B3DD-4CCF-45E9-B277-4DED6881508F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r Verbinder 210">
                <a:extLst>
                  <a:ext uri="{FF2B5EF4-FFF2-40B4-BE49-F238E27FC236}">
                    <a16:creationId xmlns:a16="http://schemas.microsoft.com/office/drawing/2014/main" id="{E1633837-C56D-4E74-9E74-CF85732314AB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r Verbinder 211">
                <a:extLst>
                  <a:ext uri="{FF2B5EF4-FFF2-40B4-BE49-F238E27FC236}">
                    <a16:creationId xmlns:a16="http://schemas.microsoft.com/office/drawing/2014/main" id="{814526F2-F4BF-4F64-AD89-DB6489A19933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>
                <a:extLst>
                  <a:ext uri="{FF2B5EF4-FFF2-40B4-BE49-F238E27FC236}">
                    <a16:creationId xmlns:a16="http://schemas.microsoft.com/office/drawing/2014/main" id="{58A04F3D-E2C5-43D9-A983-3C4826EFCB9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224">
                <a:extLst>
                  <a:ext uri="{FF2B5EF4-FFF2-40B4-BE49-F238E27FC236}">
                    <a16:creationId xmlns:a16="http://schemas.microsoft.com/office/drawing/2014/main" id="{0DB2C300-59CB-4384-8C80-D0F19652E993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>
                <a:extLst>
                  <a:ext uri="{FF2B5EF4-FFF2-40B4-BE49-F238E27FC236}">
                    <a16:creationId xmlns:a16="http://schemas.microsoft.com/office/drawing/2014/main" id="{43A94B52-6C26-4B76-BB20-6E08304182AE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86E645D4-CC92-474D-9491-BA5487D60949}"/>
              </a:ext>
            </a:extLst>
          </p:cNvPr>
          <p:cNvGrpSpPr/>
          <p:nvPr/>
        </p:nvGrpSpPr>
        <p:grpSpPr>
          <a:xfrm>
            <a:off x="1758443" y="2702361"/>
            <a:ext cx="264393" cy="289421"/>
            <a:chOff x="8781009" y="162275"/>
            <a:chExt cx="352524" cy="385895"/>
          </a:xfrm>
        </p:grpSpPr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CDCF1DCD-FA56-42D7-B552-FF8863FC95C9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D1C5567F-F348-418F-BBC5-7CC17C69C0B9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6A6374F0-95DC-464D-8FE9-EB02C0E54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91A1F6DD-CB4A-4C54-8398-D9382B30F1B1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246" name="Freihandform 196">
                <a:extLst>
                  <a:ext uri="{FF2B5EF4-FFF2-40B4-BE49-F238E27FC236}">
                    <a16:creationId xmlns:a16="http://schemas.microsoft.com/office/drawing/2014/main" id="{3F9367FC-6D11-43D0-8764-534BF0B1C149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5C04FA9B-2A27-43A9-BFE9-AAA1310805D2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5E5C0127-27C9-4548-B3B0-1B62235C0D94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2BF285A3-0C30-4602-955F-2A95C1C43C88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Rechteck: obere Ecken abgerundet 244">
              <a:extLst>
                <a:ext uri="{FF2B5EF4-FFF2-40B4-BE49-F238E27FC236}">
                  <a16:creationId xmlns:a16="http://schemas.microsoft.com/office/drawing/2014/main" id="{8F3BEF1C-CB9D-42C3-94DB-D74F0671A4AB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8426F760-75BB-490B-B38D-3DFA3E03CC64}"/>
              </a:ext>
            </a:extLst>
          </p:cNvPr>
          <p:cNvGrpSpPr/>
          <p:nvPr/>
        </p:nvGrpSpPr>
        <p:grpSpPr>
          <a:xfrm>
            <a:off x="1703067" y="1004950"/>
            <a:ext cx="373860" cy="1740033"/>
            <a:chOff x="3947989" y="262947"/>
            <a:chExt cx="498480" cy="2320044"/>
          </a:xfrm>
        </p:grpSpPr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631962A3-2D41-4E18-BD22-9305FAE564F1}"/>
                </a:ext>
              </a:extLst>
            </p:cNvPr>
            <p:cNvSpPr/>
            <p:nvPr/>
          </p:nvSpPr>
          <p:spPr>
            <a:xfrm rot="5400000">
              <a:off x="4170892" y="2027943"/>
              <a:ext cx="46291" cy="296516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586A000B-DA9A-41F5-B3C0-8D7578A9BE71}"/>
                </a:ext>
              </a:extLst>
            </p:cNvPr>
            <p:cNvSpPr/>
            <p:nvPr/>
          </p:nvSpPr>
          <p:spPr>
            <a:xfrm rot="5400000">
              <a:off x="3972786" y="1785326"/>
              <a:ext cx="442635" cy="2966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253" name="Gruppieren 252">
              <a:extLst>
                <a:ext uri="{FF2B5EF4-FFF2-40B4-BE49-F238E27FC236}">
                  <a16:creationId xmlns:a16="http://schemas.microsoft.com/office/drawing/2014/main" id="{AEA0FD41-2072-4AE0-BABE-CE1DA2B831AC}"/>
                </a:ext>
              </a:extLst>
            </p:cNvPr>
            <p:cNvGrpSpPr/>
            <p:nvPr/>
          </p:nvGrpSpPr>
          <p:grpSpPr>
            <a:xfrm rot="5400000">
              <a:off x="3423685" y="787251"/>
              <a:ext cx="1545520" cy="496912"/>
              <a:chOff x="1095096" y="256294"/>
              <a:chExt cx="2832119" cy="910575"/>
            </a:xfrm>
          </p:grpSpPr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2E9A1815-4145-497F-A89A-D32B6DB962EC}"/>
                  </a:ext>
                </a:extLst>
              </p:cNvPr>
              <p:cNvSpPr/>
              <p:nvPr/>
            </p:nvSpPr>
            <p:spPr>
              <a:xfrm>
                <a:off x="1095096" y="256294"/>
                <a:ext cx="2670429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4" name="Rechteck 273">
                <a:extLst>
                  <a:ext uri="{FF2B5EF4-FFF2-40B4-BE49-F238E27FC236}">
                    <a16:creationId xmlns:a16="http://schemas.microsoft.com/office/drawing/2014/main" id="{D3BD508C-0B21-4F34-9347-8D320ED88939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7635612B-37A6-41FA-9E27-6B82E9A60862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0AE30F95-517A-495D-97B5-B334272FBB34}"/>
                </a:ext>
              </a:extLst>
            </p:cNvPr>
            <p:cNvSpPr/>
            <p:nvPr/>
          </p:nvSpPr>
          <p:spPr>
            <a:xfrm rot="5400000">
              <a:off x="3469796" y="1239094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D53D094B-7ED2-4479-9C79-95C1022C3001}"/>
                </a:ext>
              </a:extLst>
            </p:cNvPr>
            <p:cNvGrpSpPr/>
            <p:nvPr/>
          </p:nvGrpSpPr>
          <p:grpSpPr>
            <a:xfrm rot="5400000">
              <a:off x="3767811" y="1601080"/>
              <a:ext cx="761780" cy="97735"/>
              <a:chOff x="4831309" y="2945763"/>
              <a:chExt cx="1841232" cy="236226"/>
            </a:xfrm>
          </p:grpSpPr>
          <p:cxnSp>
            <p:nvCxnSpPr>
              <p:cNvPr id="263" name="Gerader Verbinder 262">
                <a:extLst>
                  <a:ext uri="{FF2B5EF4-FFF2-40B4-BE49-F238E27FC236}">
                    <a16:creationId xmlns:a16="http://schemas.microsoft.com/office/drawing/2014/main" id="{38D7893E-24DB-49DD-BCC3-940127FE05FC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>
                <a:extLst>
                  <a:ext uri="{FF2B5EF4-FFF2-40B4-BE49-F238E27FC236}">
                    <a16:creationId xmlns:a16="http://schemas.microsoft.com/office/drawing/2014/main" id="{7A04B84E-C816-4A84-9FE8-C62A9CF29A00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264">
                <a:extLst>
                  <a:ext uri="{FF2B5EF4-FFF2-40B4-BE49-F238E27FC236}">
                    <a16:creationId xmlns:a16="http://schemas.microsoft.com/office/drawing/2014/main" id="{238F79D9-E077-4907-B7EB-36B0C7943061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EBEAB442-5235-4AE7-909E-E298AB38DDCF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r Verbinder 266">
                <a:extLst>
                  <a:ext uri="{FF2B5EF4-FFF2-40B4-BE49-F238E27FC236}">
                    <a16:creationId xmlns:a16="http://schemas.microsoft.com/office/drawing/2014/main" id="{7C15D97D-0729-4CC1-92C1-FBB4688F6CCD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1951449E-995E-4457-B50D-D95AABB7F2D8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>
                <a:extLst>
                  <a:ext uri="{FF2B5EF4-FFF2-40B4-BE49-F238E27FC236}">
                    <a16:creationId xmlns:a16="http://schemas.microsoft.com/office/drawing/2014/main" id="{94ECD62A-3815-47FC-B3BB-BCCB0F5927D4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r Verbinder 269">
                <a:extLst>
                  <a:ext uri="{FF2B5EF4-FFF2-40B4-BE49-F238E27FC236}">
                    <a16:creationId xmlns:a16="http://schemas.microsoft.com/office/drawing/2014/main" id="{26A442B0-DCBB-4F71-BC18-81751D8E2AC5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>
                <a:extLst>
                  <a:ext uri="{FF2B5EF4-FFF2-40B4-BE49-F238E27FC236}">
                    <a16:creationId xmlns:a16="http://schemas.microsoft.com/office/drawing/2014/main" id="{B29A8EA9-4272-482F-A2D5-1A8B77665B83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496B9620-FA96-41D1-AF84-0D32627638E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uppieren 255">
              <a:extLst>
                <a:ext uri="{FF2B5EF4-FFF2-40B4-BE49-F238E27FC236}">
                  <a16:creationId xmlns:a16="http://schemas.microsoft.com/office/drawing/2014/main" id="{99BB322C-C5D7-4C8A-ACF5-5148B9C37B9F}"/>
                </a:ext>
              </a:extLst>
            </p:cNvPr>
            <p:cNvGrpSpPr/>
            <p:nvPr/>
          </p:nvGrpSpPr>
          <p:grpSpPr>
            <a:xfrm rot="5400000">
              <a:off x="4007578" y="2267312"/>
              <a:ext cx="384802" cy="246556"/>
              <a:chOff x="5585649" y="3162984"/>
              <a:chExt cx="423082" cy="271084"/>
            </a:xfrm>
          </p:grpSpPr>
          <p:sp>
            <p:nvSpPr>
              <p:cNvPr id="257" name="Rechteck 256">
                <a:extLst>
                  <a:ext uri="{FF2B5EF4-FFF2-40B4-BE49-F238E27FC236}">
                    <a16:creationId xmlns:a16="http://schemas.microsoft.com/office/drawing/2014/main" id="{660BD6FC-1DC1-4E58-B83D-AAAA16A2BE81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AF837E29-6DA3-4520-A4F5-ED3D32CF489D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6A0E9ED7-DAED-49EE-B448-723048ED08C7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E0EDCBBE-7FAE-4964-B84A-1FEB8914DFAD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260">
                <a:extLst>
                  <a:ext uri="{FF2B5EF4-FFF2-40B4-BE49-F238E27FC236}">
                    <a16:creationId xmlns:a16="http://schemas.microsoft.com/office/drawing/2014/main" id="{B3C5AAFB-8DB8-4F17-8B85-BA4A48A43635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8852E1A8-C83A-4EEF-BA56-0D78B8A1FC26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Halbbogen 1">
            <a:extLst>
              <a:ext uri="{FF2B5EF4-FFF2-40B4-BE49-F238E27FC236}">
                <a16:creationId xmlns:a16="http://schemas.microsoft.com/office/drawing/2014/main" id="{3F72B01C-10BA-4A34-8A56-5C377F9F2567}"/>
              </a:ext>
            </a:extLst>
          </p:cNvPr>
          <p:cNvSpPr/>
          <p:nvPr/>
        </p:nvSpPr>
        <p:spPr>
          <a:xfrm rot="20150926">
            <a:off x="1715678" y="3441348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276" name="Halbbogen 275">
            <a:extLst>
              <a:ext uri="{FF2B5EF4-FFF2-40B4-BE49-F238E27FC236}">
                <a16:creationId xmlns:a16="http://schemas.microsoft.com/office/drawing/2014/main" id="{D9E95063-5508-48B3-A285-3E8F22393F37}"/>
              </a:ext>
            </a:extLst>
          </p:cNvPr>
          <p:cNvSpPr/>
          <p:nvPr/>
        </p:nvSpPr>
        <p:spPr>
          <a:xfrm rot="2839469">
            <a:off x="2063804" y="3458427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277" name="Halbbogen 276">
            <a:extLst>
              <a:ext uri="{FF2B5EF4-FFF2-40B4-BE49-F238E27FC236}">
                <a16:creationId xmlns:a16="http://schemas.microsoft.com/office/drawing/2014/main" id="{BFF9AC32-CDF8-4FF0-B4F7-1BBE8D0E0470}"/>
              </a:ext>
            </a:extLst>
          </p:cNvPr>
          <p:cNvSpPr/>
          <p:nvPr/>
        </p:nvSpPr>
        <p:spPr>
          <a:xfrm>
            <a:off x="1825928" y="3401065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278" name="Halbbogen 277">
            <a:extLst>
              <a:ext uri="{FF2B5EF4-FFF2-40B4-BE49-F238E27FC236}">
                <a16:creationId xmlns:a16="http://schemas.microsoft.com/office/drawing/2014/main" id="{8DA9676B-FA56-4692-B3EA-EECE1B6AD24D}"/>
              </a:ext>
            </a:extLst>
          </p:cNvPr>
          <p:cNvSpPr/>
          <p:nvPr/>
        </p:nvSpPr>
        <p:spPr>
          <a:xfrm>
            <a:off x="1932179" y="3403668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71CE0C3A-EA32-43A2-A476-868FBFD770C6}"/>
              </a:ext>
            </a:extLst>
          </p:cNvPr>
          <p:cNvGrpSpPr/>
          <p:nvPr/>
        </p:nvGrpSpPr>
        <p:grpSpPr>
          <a:xfrm>
            <a:off x="5728263" y="3210793"/>
            <a:ext cx="716174" cy="2136445"/>
            <a:chOff x="7170311" y="3385552"/>
            <a:chExt cx="954898" cy="2848593"/>
          </a:xfrm>
        </p:grpSpPr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5D1BA19E-7EA4-4E72-BD85-D47D1FDED506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00" name="Gruppieren 299">
              <a:extLst>
                <a:ext uri="{FF2B5EF4-FFF2-40B4-BE49-F238E27FC236}">
                  <a16:creationId xmlns:a16="http://schemas.microsoft.com/office/drawing/2014/main" id="{62A7AE65-EDB6-48D3-B50F-2390A8C112E0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301" name="Gerader Verbinder 300">
                <a:extLst>
                  <a:ext uri="{FF2B5EF4-FFF2-40B4-BE49-F238E27FC236}">
                    <a16:creationId xmlns:a16="http://schemas.microsoft.com/office/drawing/2014/main" id="{F36E5647-C274-4596-8E1F-BC50FA86F573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r Verbinder 301">
                <a:extLst>
                  <a:ext uri="{FF2B5EF4-FFF2-40B4-BE49-F238E27FC236}">
                    <a16:creationId xmlns:a16="http://schemas.microsoft.com/office/drawing/2014/main" id="{4998C521-EB37-4A6E-A27B-ADD337F7C2C7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r Verbinder 302">
                <a:extLst>
                  <a:ext uri="{FF2B5EF4-FFF2-40B4-BE49-F238E27FC236}">
                    <a16:creationId xmlns:a16="http://schemas.microsoft.com/office/drawing/2014/main" id="{618E7681-8B56-4C7C-87D4-C4A2ECBF9864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r Verbinder 303">
                <a:extLst>
                  <a:ext uri="{FF2B5EF4-FFF2-40B4-BE49-F238E27FC236}">
                    <a16:creationId xmlns:a16="http://schemas.microsoft.com/office/drawing/2014/main" id="{A8D9825E-E55C-4CC5-8821-4015E2D986DC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Gerader Verbinder 304">
                <a:extLst>
                  <a:ext uri="{FF2B5EF4-FFF2-40B4-BE49-F238E27FC236}">
                    <a16:creationId xmlns:a16="http://schemas.microsoft.com/office/drawing/2014/main" id="{DE03613F-0283-44FC-BAB9-1E03A9D2E8BB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Gerader Verbinder 305">
                <a:extLst>
                  <a:ext uri="{FF2B5EF4-FFF2-40B4-BE49-F238E27FC236}">
                    <a16:creationId xmlns:a16="http://schemas.microsoft.com/office/drawing/2014/main" id="{9DC48CF6-5862-4AAD-A2CD-BFACDDBA203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24B8FCBB-9B3D-4924-B03B-9F0AB6B2B5E1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9333C1CA-4FBA-4BE4-B7C3-2C37C1C4748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B69D8511-F3AB-4BC3-AA36-2B18D289D7CE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Gerader Verbinder 365">
                <a:extLst>
                  <a:ext uri="{FF2B5EF4-FFF2-40B4-BE49-F238E27FC236}">
                    <a16:creationId xmlns:a16="http://schemas.microsoft.com/office/drawing/2014/main" id="{D8C4D100-0800-4C03-8C6A-444B78A4C5DE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>
                <a:extLst>
                  <a:ext uri="{FF2B5EF4-FFF2-40B4-BE49-F238E27FC236}">
                    <a16:creationId xmlns:a16="http://schemas.microsoft.com/office/drawing/2014/main" id="{7D84A0F0-9001-4A34-8953-CC97F03827FF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>
                <a:extLst>
                  <a:ext uri="{FF2B5EF4-FFF2-40B4-BE49-F238E27FC236}">
                    <a16:creationId xmlns:a16="http://schemas.microsoft.com/office/drawing/2014/main" id="{4275B7C1-1197-469F-AD42-D5E9824DBD9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>
                <a:extLst>
                  <a:ext uri="{FF2B5EF4-FFF2-40B4-BE49-F238E27FC236}">
                    <a16:creationId xmlns:a16="http://schemas.microsoft.com/office/drawing/2014/main" id="{D3CB406A-B8C1-435C-BA13-C19A0E04D691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Gerader Verbinder 453">
                <a:extLst>
                  <a:ext uri="{FF2B5EF4-FFF2-40B4-BE49-F238E27FC236}">
                    <a16:creationId xmlns:a16="http://schemas.microsoft.com/office/drawing/2014/main" id="{C2BC88A0-AF4D-414B-9982-96B3D7065849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>
                <a:extLst>
                  <a:ext uri="{FF2B5EF4-FFF2-40B4-BE49-F238E27FC236}">
                    <a16:creationId xmlns:a16="http://schemas.microsoft.com/office/drawing/2014/main" id="{E9D90653-047B-4ADD-B75F-39223EAE3A7D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Gerader Verbinder 455">
                <a:extLst>
                  <a:ext uri="{FF2B5EF4-FFF2-40B4-BE49-F238E27FC236}">
                    <a16:creationId xmlns:a16="http://schemas.microsoft.com/office/drawing/2014/main" id="{F71AB29C-05DD-4684-85BF-602736222088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8B709B05-756A-4A79-A55E-8963EF4E278A}"/>
              </a:ext>
            </a:extLst>
          </p:cNvPr>
          <p:cNvGrpSpPr/>
          <p:nvPr/>
        </p:nvGrpSpPr>
        <p:grpSpPr>
          <a:xfrm rot="16200000">
            <a:off x="4903936" y="2970919"/>
            <a:ext cx="288602" cy="184917"/>
            <a:chOff x="5226137" y="4505364"/>
            <a:chExt cx="423082" cy="271084"/>
          </a:xfrm>
        </p:grpSpPr>
        <p:sp>
          <p:nvSpPr>
            <p:cNvPr id="458" name="Rechteck 457">
              <a:extLst>
                <a:ext uri="{FF2B5EF4-FFF2-40B4-BE49-F238E27FC236}">
                  <a16:creationId xmlns:a16="http://schemas.microsoft.com/office/drawing/2014/main" id="{ECFC2221-1936-489C-AC8A-DD4B7811E311}"/>
                </a:ext>
              </a:extLst>
            </p:cNvPr>
            <p:cNvSpPr/>
            <p:nvPr/>
          </p:nvSpPr>
          <p:spPr>
            <a:xfrm>
              <a:off x="5229665" y="458693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9" name="Rechteck 458">
              <a:extLst>
                <a:ext uri="{FF2B5EF4-FFF2-40B4-BE49-F238E27FC236}">
                  <a16:creationId xmlns:a16="http://schemas.microsoft.com/office/drawing/2014/main" id="{7883592E-FF8E-4364-A4D0-6294415FFF98}"/>
                </a:ext>
              </a:extLst>
            </p:cNvPr>
            <p:cNvSpPr/>
            <p:nvPr/>
          </p:nvSpPr>
          <p:spPr>
            <a:xfrm>
              <a:off x="5226137" y="450536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0" name="Gerader Verbinder 459">
              <a:extLst>
                <a:ext uri="{FF2B5EF4-FFF2-40B4-BE49-F238E27FC236}">
                  <a16:creationId xmlns:a16="http://schemas.microsoft.com/office/drawing/2014/main" id="{6BBE1A25-213C-437C-B8F2-06AD4BF819ED}"/>
                </a:ext>
              </a:extLst>
            </p:cNvPr>
            <p:cNvCxnSpPr/>
            <p:nvPr/>
          </p:nvCxnSpPr>
          <p:spPr>
            <a:xfrm>
              <a:off x="5395924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rader Verbinder 460">
              <a:extLst>
                <a:ext uri="{FF2B5EF4-FFF2-40B4-BE49-F238E27FC236}">
                  <a16:creationId xmlns:a16="http://schemas.microsoft.com/office/drawing/2014/main" id="{A8D921A8-2C61-48D1-BB1D-96E53555DE6A}"/>
                </a:ext>
              </a:extLst>
            </p:cNvPr>
            <p:cNvCxnSpPr/>
            <p:nvPr/>
          </p:nvCxnSpPr>
          <p:spPr>
            <a:xfrm>
              <a:off x="534229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Gerader Verbinder 461">
              <a:extLst>
                <a:ext uri="{FF2B5EF4-FFF2-40B4-BE49-F238E27FC236}">
                  <a16:creationId xmlns:a16="http://schemas.microsoft.com/office/drawing/2014/main" id="{35F21B88-D8E2-41B6-A3C2-C011900981D1}"/>
                </a:ext>
              </a:extLst>
            </p:cNvPr>
            <p:cNvCxnSpPr/>
            <p:nvPr/>
          </p:nvCxnSpPr>
          <p:spPr>
            <a:xfrm>
              <a:off x="5288633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Gerader Verbinder 462">
              <a:extLst>
                <a:ext uri="{FF2B5EF4-FFF2-40B4-BE49-F238E27FC236}">
                  <a16:creationId xmlns:a16="http://schemas.microsoft.com/office/drawing/2014/main" id="{D7D3A88F-D021-49C3-87EC-BA2A6EE8AFF7}"/>
                </a:ext>
              </a:extLst>
            </p:cNvPr>
            <p:cNvCxnSpPr/>
            <p:nvPr/>
          </p:nvCxnSpPr>
          <p:spPr>
            <a:xfrm>
              <a:off x="5448121" y="450536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201E092C-4EA7-403F-AB57-EEED56A2FAD6}"/>
              </a:ext>
            </a:extLst>
          </p:cNvPr>
          <p:cNvGrpSpPr/>
          <p:nvPr/>
        </p:nvGrpSpPr>
        <p:grpSpPr>
          <a:xfrm>
            <a:off x="4928367" y="2782897"/>
            <a:ext cx="236645" cy="245570"/>
            <a:chOff x="8119023" y="6129899"/>
            <a:chExt cx="346915" cy="360000"/>
          </a:xfrm>
          <a:noFill/>
        </p:grpSpPr>
        <p:grpSp>
          <p:nvGrpSpPr>
            <p:cNvPr id="465" name="Gruppieren 464">
              <a:extLst>
                <a:ext uri="{FF2B5EF4-FFF2-40B4-BE49-F238E27FC236}">
                  <a16:creationId xmlns:a16="http://schemas.microsoft.com/office/drawing/2014/main" id="{0D300EC8-29A0-4E5E-A6B4-BFC487525541}"/>
                </a:ext>
              </a:extLst>
            </p:cNvPr>
            <p:cNvGrpSpPr/>
            <p:nvPr/>
          </p:nvGrpSpPr>
          <p:grpSpPr>
            <a:xfrm>
              <a:off x="8119024" y="6129899"/>
              <a:ext cx="346914" cy="360000"/>
              <a:chOff x="8034914" y="2962686"/>
              <a:chExt cx="346914" cy="932630"/>
            </a:xfrm>
            <a:grpFill/>
          </p:grpSpPr>
          <p:sp>
            <p:nvSpPr>
              <p:cNvPr id="474" name="Rechteck 473">
                <a:extLst>
                  <a:ext uri="{FF2B5EF4-FFF2-40B4-BE49-F238E27FC236}">
                    <a16:creationId xmlns:a16="http://schemas.microsoft.com/office/drawing/2014/main" id="{32A9CE91-CF89-4FBB-BB5A-6B0F3ECDEB67}"/>
                  </a:ext>
                </a:extLst>
              </p:cNvPr>
              <p:cNvSpPr/>
              <p:nvPr/>
            </p:nvSpPr>
            <p:spPr>
              <a:xfrm rot="5400000">
                <a:off x="8131871" y="3255544"/>
                <a:ext cx="152999" cy="34691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5" name="Rechteck 474">
                <a:extLst>
                  <a:ext uri="{FF2B5EF4-FFF2-40B4-BE49-F238E27FC236}">
                    <a16:creationId xmlns:a16="http://schemas.microsoft.com/office/drawing/2014/main" id="{917444D7-4623-47FA-A36F-420016CB833E}"/>
                  </a:ext>
                </a:extLst>
              </p:cNvPr>
              <p:cNvSpPr/>
              <p:nvPr/>
            </p:nvSpPr>
            <p:spPr>
              <a:xfrm rot="5400000">
                <a:off x="8013463" y="3057781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76" name="Rechteck 475">
                <a:extLst>
                  <a:ext uri="{FF2B5EF4-FFF2-40B4-BE49-F238E27FC236}">
                    <a16:creationId xmlns:a16="http://schemas.microsoft.com/office/drawing/2014/main" id="{85A23E27-73DE-4D98-84E8-16C2AC4CF4E1}"/>
                  </a:ext>
                </a:extLst>
              </p:cNvPr>
              <p:cNvSpPr/>
              <p:nvPr/>
            </p:nvSpPr>
            <p:spPr>
              <a:xfrm rot="16200000">
                <a:off x="8013463" y="3600596"/>
                <a:ext cx="389815" cy="19962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cxnSp>
          <p:nvCxnSpPr>
            <p:cNvPr id="466" name="Gerader Verbinder 465">
              <a:extLst>
                <a:ext uri="{FF2B5EF4-FFF2-40B4-BE49-F238E27FC236}">
                  <a16:creationId xmlns:a16="http://schemas.microsoft.com/office/drawing/2014/main" id="{5B54224D-FE17-4DBD-8138-B07C47355BAE}"/>
                </a:ext>
              </a:extLst>
            </p:cNvPr>
            <p:cNvCxnSpPr>
              <a:cxnSpLocks/>
              <a:stCxn id="474" idx="2"/>
              <a:endCxn id="474" idx="2"/>
            </p:cNvCxnSpPr>
            <p:nvPr/>
          </p:nvCxnSpPr>
          <p:spPr>
            <a:xfrm>
              <a:off x="8119023" y="6309899"/>
              <a:ext cx="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Gerader Verbinder 466">
              <a:extLst>
                <a:ext uri="{FF2B5EF4-FFF2-40B4-BE49-F238E27FC236}">
                  <a16:creationId xmlns:a16="http://schemas.microsoft.com/office/drawing/2014/main" id="{C3384F64-4CE4-46F9-8D8C-33F1317800C6}"/>
                </a:ext>
              </a:extLst>
            </p:cNvPr>
            <p:cNvCxnSpPr/>
            <p:nvPr/>
          </p:nvCxnSpPr>
          <p:spPr>
            <a:xfrm>
              <a:off x="815816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Gerader Verbinder 467">
              <a:extLst>
                <a:ext uri="{FF2B5EF4-FFF2-40B4-BE49-F238E27FC236}">
                  <a16:creationId xmlns:a16="http://schemas.microsoft.com/office/drawing/2014/main" id="{D5173AC6-9B34-4DE9-8446-53D676249D29}"/>
                </a:ext>
              </a:extLst>
            </p:cNvPr>
            <p:cNvCxnSpPr/>
            <p:nvPr/>
          </p:nvCxnSpPr>
          <p:spPr>
            <a:xfrm>
              <a:off x="8207374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9" name="Gerader Verbinder 468">
              <a:extLst>
                <a:ext uri="{FF2B5EF4-FFF2-40B4-BE49-F238E27FC236}">
                  <a16:creationId xmlns:a16="http://schemas.microsoft.com/office/drawing/2014/main" id="{147EFCDF-5294-469D-85DA-534DC32D2C4A}"/>
                </a:ext>
              </a:extLst>
            </p:cNvPr>
            <p:cNvCxnSpPr/>
            <p:nvPr/>
          </p:nvCxnSpPr>
          <p:spPr>
            <a:xfrm>
              <a:off x="825897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Gerader Verbinder 469">
              <a:extLst>
                <a:ext uri="{FF2B5EF4-FFF2-40B4-BE49-F238E27FC236}">
                  <a16:creationId xmlns:a16="http://schemas.microsoft.com/office/drawing/2014/main" id="{3632DB55-ABB6-449C-B315-3C80DD70A3CD}"/>
                </a:ext>
              </a:extLst>
            </p:cNvPr>
            <p:cNvCxnSpPr/>
            <p:nvPr/>
          </p:nvCxnSpPr>
          <p:spPr>
            <a:xfrm>
              <a:off x="8308183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Gerader Verbinder 470">
              <a:extLst>
                <a:ext uri="{FF2B5EF4-FFF2-40B4-BE49-F238E27FC236}">
                  <a16:creationId xmlns:a16="http://schemas.microsoft.com/office/drawing/2014/main" id="{5E65ADAC-364D-4DEB-BEB8-87297F44D4E7}"/>
                </a:ext>
              </a:extLst>
            </p:cNvPr>
            <p:cNvCxnSpPr/>
            <p:nvPr/>
          </p:nvCxnSpPr>
          <p:spPr>
            <a:xfrm>
              <a:off x="8358781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Gerader Verbinder 471">
              <a:extLst>
                <a:ext uri="{FF2B5EF4-FFF2-40B4-BE49-F238E27FC236}">
                  <a16:creationId xmlns:a16="http://schemas.microsoft.com/office/drawing/2014/main" id="{57026D40-B238-4820-BAA0-8F408DDDA5A1}"/>
                </a:ext>
              </a:extLst>
            </p:cNvPr>
            <p:cNvCxnSpPr/>
            <p:nvPr/>
          </p:nvCxnSpPr>
          <p:spPr>
            <a:xfrm>
              <a:off x="8407992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Gerader Verbinder 472">
              <a:extLst>
                <a:ext uri="{FF2B5EF4-FFF2-40B4-BE49-F238E27FC236}">
                  <a16:creationId xmlns:a16="http://schemas.microsoft.com/office/drawing/2014/main" id="{633821DA-9108-403D-92E5-375AA0F65935}"/>
                </a:ext>
              </a:extLst>
            </p:cNvPr>
            <p:cNvCxnSpPr/>
            <p:nvPr/>
          </p:nvCxnSpPr>
          <p:spPr>
            <a:xfrm>
              <a:off x="8459590" y="6273400"/>
              <a:ext cx="0" cy="72998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FA070EC2-9BB2-4729-B320-4CC5673B265B}"/>
              </a:ext>
            </a:extLst>
          </p:cNvPr>
          <p:cNvGrpSpPr/>
          <p:nvPr/>
        </p:nvGrpSpPr>
        <p:grpSpPr>
          <a:xfrm>
            <a:off x="4684926" y="3292960"/>
            <a:ext cx="715608" cy="2532091"/>
            <a:chOff x="7170345" y="4404722"/>
            <a:chExt cx="954144" cy="3376121"/>
          </a:xfrm>
        </p:grpSpPr>
        <p:sp>
          <p:nvSpPr>
            <p:cNvPr id="478" name="Rechteck 477">
              <a:extLst>
                <a:ext uri="{FF2B5EF4-FFF2-40B4-BE49-F238E27FC236}">
                  <a16:creationId xmlns:a16="http://schemas.microsoft.com/office/drawing/2014/main" id="{886B0E75-C497-4930-97EE-7DF0DB71AC21}"/>
                </a:ext>
              </a:extLst>
            </p:cNvPr>
            <p:cNvSpPr/>
            <p:nvPr/>
          </p:nvSpPr>
          <p:spPr>
            <a:xfrm rot="16200000">
              <a:off x="7206519" y="4521166"/>
              <a:ext cx="883830" cy="650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79" name="Gruppieren 478">
              <a:extLst>
                <a:ext uri="{FF2B5EF4-FFF2-40B4-BE49-F238E27FC236}">
                  <a16:creationId xmlns:a16="http://schemas.microsoft.com/office/drawing/2014/main" id="{A263925E-D682-4385-9228-557F856782AE}"/>
                </a:ext>
              </a:extLst>
            </p:cNvPr>
            <p:cNvGrpSpPr/>
            <p:nvPr/>
          </p:nvGrpSpPr>
          <p:grpSpPr>
            <a:xfrm rot="16200000">
              <a:off x="6106669" y="5763023"/>
              <a:ext cx="3081496" cy="954144"/>
              <a:chOff x="400809" y="3347811"/>
              <a:chExt cx="3935240" cy="1218496"/>
            </a:xfrm>
          </p:grpSpPr>
          <p:sp>
            <p:nvSpPr>
              <p:cNvPr id="484" name="Freihandform: Form 483">
                <a:extLst>
                  <a:ext uri="{FF2B5EF4-FFF2-40B4-BE49-F238E27FC236}">
                    <a16:creationId xmlns:a16="http://schemas.microsoft.com/office/drawing/2014/main" id="{FB8D6D20-0D56-474F-8030-E3DA17635494}"/>
                  </a:ext>
                </a:extLst>
              </p:cNvPr>
              <p:cNvSpPr/>
              <p:nvPr/>
            </p:nvSpPr>
            <p:spPr>
              <a:xfrm>
                <a:off x="400809" y="3347811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5" name="Rechteck 484">
                <a:extLst>
                  <a:ext uri="{FF2B5EF4-FFF2-40B4-BE49-F238E27FC236}">
                    <a16:creationId xmlns:a16="http://schemas.microsoft.com/office/drawing/2014/main" id="{76687D9A-A801-404B-B4C5-0D123885052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B66B4B53-1EC9-40DE-B5A7-06F49E198806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6CBEA861-A41A-4AA9-A899-DBE8BD35E38E}"/>
                </a:ext>
              </a:extLst>
            </p:cNvPr>
            <p:cNvSpPr/>
            <p:nvPr/>
          </p:nvSpPr>
          <p:spPr>
            <a:xfrm>
              <a:off x="7468460" y="44287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727F0770-BECC-4A92-AC3F-07AF7FB58F7E}"/>
                </a:ext>
              </a:extLst>
            </p:cNvPr>
            <p:cNvSpPr/>
            <p:nvPr/>
          </p:nvSpPr>
          <p:spPr>
            <a:xfrm>
              <a:off x="7620860" y="445049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757752BB-6BEE-43AA-998F-AA5C1DFF5AD9}"/>
                </a:ext>
              </a:extLst>
            </p:cNvPr>
            <p:cNvSpPr/>
            <p:nvPr/>
          </p:nvSpPr>
          <p:spPr>
            <a:xfrm>
              <a:off x="7773260" y="451580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B421DB73-04BA-4B83-9391-3585D1B35A72}"/>
              </a:ext>
            </a:extLst>
          </p:cNvPr>
          <p:cNvGrpSpPr/>
          <p:nvPr/>
        </p:nvGrpSpPr>
        <p:grpSpPr>
          <a:xfrm>
            <a:off x="4911350" y="2536799"/>
            <a:ext cx="264393" cy="289421"/>
            <a:chOff x="8781009" y="162275"/>
            <a:chExt cx="352524" cy="385895"/>
          </a:xfrm>
        </p:grpSpPr>
        <p:sp>
          <p:nvSpPr>
            <p:cNvPr id="488" name="Rechteck 487">
              <a:extLst>
                <a:ext uri="{FF2B5EF4-FFF2-40B4-BE49-F238E27FC236}">
                  <a16:creationId xmlns:a16="http://schemas.microsoft.com/office/drawing/2014/main" id="{032DBCEA-74BC-4E16-9D05-AD9B4B8DC0B3}"/>
                </a:ext>
              </a:extLst>
            </p:cNvPr>
            <p:cNvSpPr/>
            <p:nvPr/>
          </p:nvSpPr>
          <p:spPr>
            <a:xfrm rot="16200000" flipV="1">
              <a:off x="8884187" y="314733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89" name="Rechteck 488">
              <a:extLst>
                <a:ext uri="{FF2B5EF4-FFF2-40B4-BE49-F238E27FC236}">
                  <a16:creationId xmlns:a16="http://schemas.microsoft.com/office/drawing/2014/main" id="{F278191E-121D-40FB-9965-021B99BD4298}"/>
                </a:ext>
              </a:extLst>
            </p:cNvPr>
            <p:cNvSpPr/>
            <p:nvPr/>
          </p:nvSpPr>
          <p:spPr>
            <a:xfrm rot="5400000" flipV="1">
              <a:off x="8884187" y="137698"/>
              <a:ext cx="150471" cy="1996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90" name="Gerader Verbinder 489">
              <a:extLst>
                <a:ext uri="{FF2B5EF4-FFF2-40B4-BE49-F238E27FC236}">
                  <a16:creationId xmlns:a16="http://schemas.microsoft.com/office/drawing/2014/main" id="{60923A4F-F398-423B-850B-7FC2DDBA2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965" y="317085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1" name="Gruppieren 490">
              <a:extLst>
                <a:ext uri="{FF2B5EF4-FFF2-40B4-BE49-F238E27FC236}">
                  <a16:creationId xmlns:a16="http://schemas.microsoft.com/office/drawing/2014/main" id="{B643A66D-EBA1-45BA-90B5-1A330D8EFF49}"/>
                </a:ext>
              </a:extLst>
            </p:cNvPr>
            <p:cNvGrpSpPr/>
            <p:nvPr/>
          </p:nvGrpSpPr>
          <p:grpSpPr>
            <a:xfrm rot="16200000" flipH="1">
              <a:off x="8814147" y="249800"/>
              <a:ext cx="290741" cy="306000"/>
              <a:chOff x="6860713" y="1904233"/>
              <a:chExt cx="465149" cy="306000"/>
            </a:xfrm>
            <a:solidFill>
              <a:srgbClr val="FFFFFF"/>
            </a:solidFill>
          </p:grpSpPr>
          <p:sp>
            <p:nvSpPr>
              <p:cNvPr id="493" name="Freihandform 196">
                <a:extLst>
                  <a:ext uri="{FF2B5EF4-FFF2-40B4-BE49-F238E27FC236}">
                    <a16:creationId xmlns:a16="http://schemas.microsoft.com/office/drawing/2014/main" id="{A6E6DE6A-BB82-4505-A6A5-8CE3521B9136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94" name="Gerader Verbinder 493">
                <a:extLst>
                  <a:ext uri="{FF2B5EF4-FFF2-40B4-BE49-F238E27FC236}">
                    <a16:creationId xmlns:a16="http://schemas.microsoft.com/office/drawing/2014/main" id="{31BC372F-601A-4834-882D-345CF1A36F26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r Verbinder 494">
                <a:extLst>
                  <a:ext uri="{FF2B5EF4-FFF2-40B4-BE49-F238E27FC236}">
                    <a16:creationId xmlns:a16="http://schemas.microsoft.com/office/drawing/2014/main" id="{83FA73D7-5677-4A50-BF6B-073EC2239E50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r Verbinder 495">
                <a:extLst>
                  <a:ext uri="{FF2B5EF4-FFF2-40B4-BE49-F238E27FC236}">
                    <a16:creationId xmlns:a16="http://schemas.microsoft.com/office/drawing/2014/main" id="{83E6B81C-5641-4DB5-9B7B-272054C81D99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2" name="Rechteck: obere Ecken abgerundet 491">
              <a:extLst>
                <a:ext uri="{FF2B5EF4-FFF2-40B4-BE49-F238E27FC236}">
                  <a16:creationId xmlns:a16="http://schemas.microsoft.com/office/drawing/2014/main" id="{FBB611ED-B957-47E4-B7D3-CD69563D11F3}"/>
                </a:ext>
              </a:extLst>
            </p:cNvPr>
            <p:cNvSpPr/>
            <p:nvPr/>
          </p:nvSpPr>
          <p:spPr>
            <a:xfrm>
              <a:off x="8781009" y="281617"/>
              <a:ext cx="352524" cy="108025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298C064B-8F05-4BD1-A46C-93D72787844E}"/>
              </a:ext>
            </a:extLst>
          </p:cNvPr>
          <p:cNvGrpSpPr/>
          <p:nvPr/>
        </p:nvGrpSpPr>
        <p:grpSpPr>
          <a:xfrm rot="5400000">
            <a:off x="4469406" y="1528814"/>
            <a:ext cx="1159138" cy="372684"/>
            <a:chOff x="1095099" y="256291"/>
            <a:chExt cx="2832116" cy="910575"/>
          </a:xfrm>
        </p:grpSpPr>
        <p:sp>
          <p:nvSpPr>
            <p:cNvPr id="498" name="Freihandform: Form 497">
              <a:extLst>
                <a:ext uri="{FF2B5EF4-FFF2-40B4-BE49-F238E27FC236}">
                  <a16:creationId xmlns:a16="http://schemas.microsoft.com/office/drawing/2014/main" id="{16564D40-A486-46A8-8D3B-BE1BFD89B6F3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99" name="Rechteck 498">
              <a:extLst>
                <a:ext uri="{FF2B5EF4-FFF2-40B4-BE49-F238E27FC236}">
                  <a16:creationId xmlns:a16="http://schemas.microsoft.com/office/drawing/2014/main" id="{2CEF6416-E4EB-4501-826B-149AEBFB85F8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0" name="Freihandform: Form 499">
              <a:extLst>
                <a:ext uri="{FF2B5EF4-FFF2-40B4-BE49-F238E27FC236}">
                  <a16:creationId xmlns:a16="http://schemas.microsoft.com/office/drawing/2014/main" id="{C6B93224-A5AA-4A92-956B-EA6ACCB8D279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501" name="Freihandform: Form 500">
            <a:extLst>
              <a:ext uri="{FF2B5EF4-FFF2-40B4-BE49-F238E27FC236}">
                <a16:creationId xmlns:a16="http://schemas.microsoft.com/office/drawing/2014/main" id="{1D76896F-847C-4B9C-86D9-0FC2EC3C7B8C}"/>
              </a:ext>
            </a:extLst>
          </p:cNvPr>
          <p:cNvSpPr/>
          <p:nvPr/>
        </p:nvSpPr>
        <p:spPr>
          <a:xfrm rot="5400000">
            <a:off x="4497693" y="1574532"/>
            <a:ext cx="1092325" cy="372684"/>
          </a:xfrm>
          <a:custGeom>
            <a:avLst/>
            <a:gdLst>
              <a:gd name="connsiteX0" fmla="*/ 0 w 2668872"/>
              <a:gd name="connsiteY0" fmla="*/ 0 h 910575"/>
              <a:gd name="connsiteX1" fmla="*/ 102064 w 2668872"/>
              <a:gd name="connsiteY1" fmla="*/ 0 h 910575"/>
              <a:gd name="connsiteX2" fmla="*/ 102064 w 2668872"/>
              <a:gd name="connsiteY2" fmla="*/ 152473 h 910575"/>
              <a:gd name="connsiteX3" fmla="*/ 2491116 w 2668872"/>
              <a:gd name="connsiteY3" fmla="*/ 152473 h 910575"/>
              <a:gd name="connsiteX4" fmla="*/ 2589758 w 2668872"/>
              <a:gd name="connsiteY4" fmla="*/ 152473 h 910575"/>
              <a:gd name="connsiteX5" fmla="*/ 2636446 w 2668872"/>
              <a:gd name="connsiteY5" fmla="*/ 254713 h 910575"/>
              <a:gd name="connsiteX6" fmla="*/ 2668872 w 2668872"/>
              <a:gd name="connsiteY6" fmla="*/ 325720 h 910575"/>
              <a:gd name="connsiteX7" fmla="*/ 2668872 w 2668872"/>
              <a:gd name="connsiteY7" fmla="*/ 589166 h 910575"/>
              <a:gd name="connsiteX8" fmla="*/ 2636446 w 2668872"/>
              <a:gd name="connsiteY8" fmla="*/ 659671 h 910575"/>
              <a:gd name="connsiteX9" fmla="*/ 2591176 w 2668872"/>
              <a:gd name="connsiteY9" fmla="*/ 758104 h 910575"/>
              <a:gd name="connsiteX10" fmla="*/ 2491116 w 2668872"/>
              <a:gd name="connsiteY10" fmla="*/ 758104 h 910575"/>
              <a:gd name="connsiteX11" fmla="*/ 102064 w 2668872"/>
              <a:gd name="connsiteY11" fmla="*/ 758104 h 910575"/>
              <a:gd name="connsiteX12" fmla="*/ 102064 w 2668872"/>
              <a:gd name="connsiteY12" fmla="*/ 910575 h 910575"/>
              <a:gd name="connsiteX13" fmla="*/ 0 w 2668872"/>
              <a:gd name="connsiteY13" fmla="*/ 910575 h 910575"/>
              <a:gd name="connsiteX14" fmla="*/ 0 w 2668872"/>
              <a:gd name="connsiteY14" fmla="*/ 758104 h 910575"/>
              <a:gd name="connsiteX15" fmla="*/ 0 w 2668872"/>
              <a:gd name="connsiteY15" fmla="*/ 152473 h 9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8872" h="910575">
                <a:moveTo>
                  <a:pt x="0" y="0"/>
                </a:moveTo>
                <a:lnTo>
                  <a:pt x="102064" y="0"/>
                </a:lnTo>
                <a:lnTo>
                  <a:pt x="102064" y="152473"/>
                </a:lnTo>
                <a:lnTo>
                  <a:pt x="2491116" y="152473"/>
                </a:lnTo>
                <a:lnTo>
                  <a:pt x="2589758" y="152473"/>
                </a:lnTo>
                <a:lnTo>
                  <a:pt x="2636446" y="254713"/>
                </a:lnTo>
                <a:lnTo>
                  <a:pt x="2668872" y="325720"/>
                </a:lnTo>
                <a:lnTo>
                  <a:pt x="2668872" y="589166"/>
                </a:lnTo>
                <a:lnTo>
                  <a:pt x="2636446" y="659671"/>
                </a:lnTo>
                <a:lnTo>
                  <a:pt x="2591176" y="758104"/>
                </a:lnTo>
                <a:lnTo>
                  <a:pt x="2491116" y="758104"/>
                </a:lnTo>
                <a:lnTo>
                  <a:pt x="102064" y="758104"/>
                </a:lnTo>
                <a:lnTo>
                  <a:pt x="102064" y="910575"/>
                </a:lnTo>
                <a:lnTo>
                  <a:pt x="0" y="910575"/>
                </a:lnTo>
                <a:lnTo>
                  <a:pt x="0" y="758104"/>
                </a:lnTo>
                <a:lnTo>
                  <a:pt x="0" y="15247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6CB5111C-ADB4-4F2A-9994-CD1F551F188D}"/>
              </a:ext>
            </a:extLst>
          </p:cNvPr>
          <p:cNvGrpSpPr/>
          <p:nvPr/>
        </p:nvGrpSpPr>
        <p:grpSpPr>
          <a:xfrm rot="5400000">
            <a:off x="4726658" y="1877280"/>
            <a:ext cx="571335" cy="73301"/>
            <a:chOff x="4831309" y="2945763"/>
            <a:chExt cx="1841232" cy="236226"/>
          </a:xfrm>
        </p:grpSpPr>
        <p:cxnSp>
          <p:nvCxnSpPr>
            <p:cNvPr id="503" name="Gerader Verbinder 502">
              <a:extLst>
                <a:ext uri="{FF2B5EF4-FFF2-40B4-BE49-F238E27FC236}">
                  <a16:creationId xmlns:a16="http://schemas.microsoft.com/office/drawing/2014/main" id="{FE823B5D-536A-4F6C-9F24-244E370572B7}"/>
                </a:ext>
              </a:extLst>
            </p:cNvPr>
            <p:cNvCxnSpPr/>
            <p:nvPr/>
          </p:nvCxnSpPr>
          <p:spPr>
            <a:xfrm>
              <a:off x="4831309" y="3181481"/>
              <a:ext cx="1841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Gerader Verbinder 503">
              <a:extLst>
                <a:ext uri="{FF2B5EF4-FFF2-40B4-BE49-F238E27FC236}">
                  <a16:creationId xmlns:a16="http://schemas.microsoft.com/office/drawing/2014/main" id="{DA3F644C-1EEC-46D3-976E-B54C885B8F41}"/>
                </a:ext>
              </a:extLst>
            </p:cNvPr>
            <p:cNvCxnSpPr/>
            <p:nvPr/>
          </p:nvCxnSpPr>
          <p:spPr>
            <a:xfrm flipH="1">
              <a:off x="4831309" y="2945763"/>
              <a:ext cx="0" cy="229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Gerader Verbinder 504">
              <a:extLst>
                <a:ext uri="{FF2B5EF4-FFF2-40B4-BE49-F238E27FC236}">
                  <a16:creationId xmlns:a16="http://schemas.microsoft.com/office/drawing/2014/main" id="{9F087366-F1BD-4291-8CF8-F1C83B3FF149}"/>
                </a:ext>
              </a:extLst>
            </p:cNvPr>
            <p:cNvCxnSpPr/>
            <p:nvPr/>
          </p:nvCxnSpPr>
          <p:spPr>
            <a:xfrm flipH="1">
              <a:off x="5294364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Gerader Verbinder 505">
              <a:extLst>
                <a:ext uri="{FF2B5EF4-FFF2-40B4-BE49-F238E27FC236}">
                  <a16:creationId xmlns:a16="http://schemas.microsoft.com/office/drawing/2014/main" id="{429619EA-0329-416C-BC55-45A18FFEC632}"/>
                </a:ext>
              </a:extLst>
            </p:cNvPr>
            <p:cNvCxnSpPr/>
            <p:nvPr/>
          </p:nvCxnSpPr>
          <p:spPr>
            <a:xfrm flipH="1">
              <a:off x="5751556" y="2945763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Gerader Verbinder 506">
              <a:extLst>
                <a:ext uri="{FF2B5EF4-FFF2-40B4-BE49-F238E27FC236}">
                  <a16:creationId xmlns:a16="http://schemas.microsoft.com/office/drawing/2014/main" id="{F67F8A9C-0612-4F2B-A6A0-36CA3F77F086}"/>
                </a:ext>
              </a:extLst>
            </p:cNvPr>
            <p:cNvCxnSpPr/>
            <p:nvPr/>
          </p:nvCxnSpPr>
          <p:spPr>
            <a:xfrm flipH="1">
              <a:off x="6208748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Gerader Verbinder 507">
              <a:extLst>
                <a:ext uri="{FF2B5EF4-FFF2-40B4-BE49-F238E27FC236}">
                  <a16:creationId xmlns:a16="http://schemas.microsoft.com/office/drawing/2014/main" id="{2B73EFFE-A6D7-4D34-8995-3FCD17C016C8}"/>
                </a:ext>
              </a:extLst>
            </p:cNvPr>
            <p:cNvCxnSpPr/>
            <p:nvPr/>
          </p:nvCxnSpPr>
          <p:spPr>
            <a:xfrm flipH="1">
              <a:off x="6671802" y="2951624"/>
              <a:ext cx="0" cy="230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r Verbinder 508">
              <a:extLst>
                <a:ext uri="{FF2B5EF4-FFF2-40B4-BE49-F238E27FC236}">
                  <a16:creationId xmlns:a16="http://schemas.microsoft.com/office/drawing/2014/main" id="{0A916193-F581-4686-9C0B-EB2F76DD9AFA}"/>
                </a:ext>
              </a:extLst>
            </p:cNvPr>
            <p:cNvCxnSpPr/>
            <p:nvPr/>
          </p:nvCxnSpPr>
          <p:spPr>
            <a:xfrm flipH="1">
              <a:off x="5059906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r Verbinder 509">
              <a:extLst>
                <a:ext uri="{FF2B5EF4-FFF2-40B4-BE49-F238E27FC236}">
                  <a16:creationId xmlns:a16="http://schemas.microsoft.com/office/drawing/2014/main" id="{A6F17C7A-34D5-4B43-9BBF-6649FF8B1E1E}"/>
                </a:ext>
              </a:extLst>
            </p:cNvPr>
            <p:cNvCxnSpPr/>
            <p:nvPr/>
          </p:nvCxnSpPr>
          <p:spPr>
            <a:xfrm flipH="1">
              <a:off x="5522960" y="3062987"/>
              <a:ext cx="0" cy="114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r Verbinder 510">
              <a:extLst>
                <a:ext uri="{FF2B5EF4-FFF2-40B4-BE49-F238E27FC236}">
                  <a16:creationId xmlns:a16="http://schemas.microsoft.com/office/drawing/2014/main" id="{93AFC2B2-9DF5-4303-A5EF-A6E6F5A833AD}"/>
                </a:ext>
              </a:extLst>
            </p:cNvPr>
            <p:cNvCxnSpPr/>
            <p:nvPr/>
          </p:nvCxnSpPr>
          <p:spPr>
            <a:xfrm flipH="1">
              <a:off x="5980152" y="3057126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Gerader Verbinder 511">
              <a:extLst>
                <a:ext uri="{FF2B5EF4-FFF2-40B4-BE49-F238E27FC236}">
                  <a16:creationId xmlns:a16="http://schemas.microsoft.com/office/drawing/2014/main" id="{7BEDD3FB-B5AA-44FA-89A9-58815D13BB66}"/>
                </a:ext>
              </a:extLst>
            </p:cNvPr>
            <p:cNvCxnSpPr/>
            <p:nvPr/>
          </p:nvCxnSpPr>
          <p:spPr>
            <a:xfrm flipH="1">
              <a:off x="6437344" y="3062987"/>
              <a:ext cx="0" cy="114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uppieren 512">
            <a:extLst>
              <a:ext uri="{FF2B5EF4-FFF2-40B4-BE49-F238E27FC236}">
                <a16:creationId xmlns:a16="http://schemas.microsoft.com/office/drawing/2014/main" id="{04BBDF95-74A8-4873-8DA0-7D61C85BCB32}"/>
              </a:ext>
            </a:extLst>
          </p:cNvPr>
          <p:cNvGrpSpPr/>
          <p:nvPr/>
        </p:nvGrpSpPr>
        <p:grpSpPr>
          <a:xfrm rot="5400000">
            <a:off x="4899553" y="2341700"/>
            <a:ext cx="288602" cy="184917"/>
            <a:chOff x="5585649" y="3162984"/>
            <a:chExt cx="423082" cy="271084"/>
          </a:xfrm>
        </p:grpSpPr>
        <p:sp>
          <p:nvSpPr>
            <p:cNvPr id="514" name="Rechteck 513">
              <a:extLst>
                <a:ext uri="{FF2B5EF4-FFF2-40B4-BE49-F238E27FC236}">
                  <a16:creationId xmlns:a16="http://schemas.microsoft.com/office/drawing/2014/main" id="{233E0E36-8D57-4BBC-868C-CAE639A4F1D6}"/>
                </a:ext>
              </a:extLst>
            </p:cNvPr>
            <p:cNvSpPr/>
            <p:nvPr/>
          </p:nvSpPr>
          <p:spPr>
            <a:xfrm>
              <a:off x="5589177" y="3244551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15" name="Rechteck 514">
              <a:extLst>
                <a:ext uri="{FF2B5EF4-FFF2-40B4-BE49-F238E27FC236}">
                  <a16:creationId xmlns:a16="http://schemas.microsoft.com/office/drawing/2014/main" id="{3664CE59-0182-4908-8CE5-90BFDE030A82}"/>
                </a:ext>
              </a:extLst>
            </p:cNvPr>
            <p:cNvSpPr/>
            <p:nvPr/>
          </p:nvSpPr>
          <p:spPr>
            <a:xfrm>
              <a:off x="5585649" y="3162984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16" name="Gerader Verbinder 515">
              <a:extLst>
                <a:ext uri="{FF2B5EF4-FFF2-40B4-BE49-F238E27FC236}">
                  <a16:creationId xmlns:a16="http://schemas.microsoft.com/office/drawing/2014/main" id="{7F281877-7FDF-44E2-AE32-450D6FE1534B}"/>
                </a:ext>
              </a:extLst>
            </p:cNvPr>
            <p:cNvCxnSpPr/>
            <p:nvPr/>
          </p:nvCxnSpPr>
          <p:spPr>
            <a:xfrm>
              <a:off x="5755436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r Verbinder 516">
              <a:extLst>
                <a:ext uri="{FF2B5EF4-FFF2-40B4-BE49-F238E27FC236}">
                  <a16:creationId xmlns:a16="http://schemas.microsoft.com/office/drawing/2014/main" id="{0C763683-7C5B-4440-B493-DFC18480C146}"/>
                </a:ext>
              </a:extLst>
            </p:cNvPr>
            <p:cNvCxnSpPr/>
            <p:nvPr/>
          </p:nvCxnSpPr>
          <p:spPr>
            <a:xfrm>
              <a:off x="570180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r Verbinder 517">
              <a:extLst>
                <a:ext uri="{FF2B5EF4-FFF2-40B4-BE49-F238E27FC236}">
                  <a16:creationId xmlns:a16="http://schemas.microsoft.com/office/drawing/2014/main" id="{9CE76E7D-F73B-43A8-A90D-51C9986E1ECD}"/>
                </a:ext>
              </a:extLst>
            </p:cNvPr>
            <p:cNvCxnSpPr/>
            <p:nvPr/>
          </p:nvCxnSpPr>
          <p:spPr>
            <a:xfrm>
              <a:off x="5648145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r Verbinder 518">
              <a:extLst>
                <a:ext uri="{FF2B5EF4-FFF2-40B4-BE49-F238E27FC236}">
                  <a16:creationId xmlns:a16="http://schemas.microsoft.com/office/drawing/2014/main" id="{B771498F-6EB6-4A90-800B-16C69845BEDB}"/>
                </a:ext>
              </a:extLst>
            </p:cNvPr>
            <p:cNvCxnSpPr/>
            <p:nvPr/>
          </p:nvCxnSpPr>
          <p:spPr>
            <a:xfrm>
              <a:off x="5807633" y="3162984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912BAEF4-F551-45A1-AFC3-B3C114D13204}"/>
              </a:ext>
            </a:extLst>
          </p:cNvPr>
          <p:cNvGrpSpPr/>
          <p:nvPr/>
        </p:nvGrpSpPr>
        <p:grpSpPr>
          <a:xfrm>
            <a:off x="4685049" y="3210793"/>
            <a:ext cx="716174" cy="2136445"/>
            <a:chOff x="7170311" y="3385552"/>
            <a:chExt cx="954898" cy="2848593"/>
          </a:xfrm>
        </p:grpSpPr>
        <p:sp>
          <p:nvSpPr>
            <p:cNvPr id="540" name="Freihandform: Form 539">
              <a:extLst>
                <a:ext uri="{FF2B5EF4-FFF2-40B4-BE49-F238E27FC236}">
                  <a16:creationId xmlns:a16="http://schemas.microsoft.com/office/drawing/2014/main" id="{2E67D7E7-604F-4C30-A5AC-05598915E725}"/>
                </a:ext>
              </a:extLst>
            </p:cNvPr>
            <p:cNvSpPr/>
            <p:nvPr/>
          </p:nvSpPr>
          <p:spPr>
            <a:xfrm rot="16200000">
              <a:off x="6223463" y="4332400"/>
              <a:ext cx="2848593" cy="95489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541" name="Gruppieren 540">
              <a:extLst>
                <a:ext uri="{FF2B5EF4-FFF2-40B4-BE49-F238E27FC236}">
                  <a16:creationId xmlns:a16="http://schemas.microsoft.com/office/drawing/2014/main" id="{D2CB65BA-E46F-446C-B55C-CD350EF4C2E6}"/>
                </a:ext>
              </a:extLst>
            </p:cNvPr>
            <p:cNvGrpSpPr/>
            <p:nvPr/>
          </p:nvGrpSpPr>
          <p:grpSpPr>
            <a:xfrm rot="16200000">
              <a:off x="6864182" y="4731562"/>
              <a:ext cx="1914322" cy="140241"/>
              <a:chOff x="0" y="0"/>
              <a:chExt cx="3224586" cy="236239"/>
            </a:xfrm>
          </p:grpSpPr>
          <p:cxnSp>
            <p:nvCxnSpPr>
              <p:cNvPr id="542" name="Gerader Verbinder 541">
                <a:extLst>
                  <a:ext uri="{FF2B5EF4-FFF2-40B4-BE49-F238E27FC236}">
                    <a16:creationId xmlns:a16="http://schemas.microsoft.com/office/drawing/2014/main" id="{73208F23-5D5F-4DB4-B677-CEAD2C612436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r Verbinder 542">
                <a:extLst>
                  <a:ext uri="{FF2B5EF4-FFF2-40B4-BE49-F238E27FC236}">
                    <a16:creationId xmlns:a16="http://schemas.microsoft.com/office/drawing/2014/main" id="{79D27CFC-C19B-4E60-8CCF-7439FB814412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Gerader Verbinder 543">
                <a:extLst>
                  <a:ext uri="{FF2B5EF4-FFF2-40B4-BE49-F238E27FC236}">
                    <a16:creationId xmlns:a16="http://schemas.microsoft.com/office/drawing/2014/main" id="{A66F4E78-F13D-45F3-8A68-A7E05C657CDD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Gerader Verbinder 544">
                <a:extLst>
                  <a:ext uri="{FF2B5EF4-FFF2-40B4-BE49-F238E27FC236}">
                    <a16:creationId xmlns:a16="http://schemas.microsoft.com/office/drawing/2014/main" id="{59842CB4-304E-4674-B52B-B6E85596E5F0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Gerader Verbinder 545">
                <a:extLst>
                  <a:ext uri="{FF2B5EF4-FFF2-40B4-BE49-F238E27FC236}">
                    <a16:creationId xmlns:a16="http://schemas.microsoft.com/office/drawing/2014/main" id="{7C4263CA-D55C-4C9E-8900-C09647579475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r Verbinder 546">
                <a:extLst>
                  <a:ext uri="{FF2B5EF4-FFF2-40B4-BE49-F238E27FC236}">
                    <a16:creationId xmlns:a16="http://schemas.microsoft.com/office/drawing/2014/main" id="{FBAA5E2E-F674-4CBF-A02D-A9C68363876B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Gerader Verbinder 547">
                <a:extLst>
                  <a:ext uri="{FF2B5EF4-FFF2-40B4-BE49-F238E27FC236}">
                    <a16:creationId xmlns:a16="http://schemas.microsoft.com/office/drawing/2014/main" id="{F945682F-058E-4E74-82A3-292AD947149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Gerader Verbinder 548">
                <a:extLst>
                  <a:ext uri="{FF2B5EF4-FFF2-40B4-BE49-F238E27FC236}">
                    <a16:creationId xmlns:a16="http://schemas.microsoft.com/office/drawing/2014/main" id="{11B1E3F5-43A7-467D-9BF7-C0FFEB137EFD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r Verbinder 549">
                <a:extLst>
                  <a:ext uri="{FF2B5EF4-FFF2-40B4-BE49-F238E27FC236}">
                    <a16:creationId xmlns:a16="http://schemas.microsoft.com/office/drawing/2014/main" id="{1944E223-652B-4333-BEE1-08A884434382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Gerader Verbinder 550">
                <a:extLst>
                  <a:ext uri="{FF2B5EF4-FFF2-40B4-BE49-F238E27FC236}">
                    <a16:creationId xmlns:a16="http://schemas.microsoft.com/office/drawing/2014/main" id="{7D9B0EC9-AF01-46A0-9070-EF07838AE5E9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Gerader Verbinder 551">
                <a:extLst>
                  <a:ext uri="{FF2B5EF4-FFF2-40B4-BE49-F238E27FC236}">
                    <a16:creationId xmlns:a16="http://schemas.microsoft.com/office/drawing/2014/main" id="{55ABD29C-6AA9-462C-BEE0-F86F25418341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Gerader Verbinder 552">
                <a:extLst>
                  <a:ext uri="{FF2B5EF4-FFF2-40B4-BE49-F238E27FC236}">
                    <a16:creationId xmlns:a16="http://schemas.microsoft.com/office/drawing/2014/main" id="{C1139173-5E39-4411-B103-F5BAF21A6B94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Gerader Verbinder 553">
                <a:extLst>
                  <a:ext uri="{FF2B5EF4-FFF2-40B4-BE49-F238E27FC236}">
                    <a16:creationId xmlns:a16="http://schemas.microsoft.com/office/drawing/2014/main" id="{BA5EF8BD-7341-406C-8116-3DC61F17605A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Gerader Verbinder 554">
                <a:extLst>
                  <a:ext uri="{FF2B5EF4-FFF2-40B4-BE49-F238E27FC236}">
                    <a16:creationId xmlns:a16="http://schemas.microsoft.com/office/drawing/2014/main" id="{263C05F6-384E-4B15-968E-B6CB54BDBC48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Gerader Verbinder 555">
                <a:extLst>
                  <a:ext uri="{FF2B5EF4-FFF2-40B4-BE49-F238E27FC236}">
                    <a16:creationId xmlns:a16="http://schemas.microsoft.com/office/drawing/2014/main" id="{F19B3DB5-19DF-48FD-AA89-E3AA2E88EF01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Gerader Verbinder 556">
                <a:extLst>
                  <a:ext uri="{FF2B5EF4-FFF2-40B4-BE49-F238E27FC236}">
                    <a16:creationId xmlns:a16="http://schemas.microsoft.com/office/drawing/2014/main" id="{8C70C14D-2214-41F7-8EA8-7441F5E7C7C2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1" name="Halbbogen 560">
            <a:extLst>
              <a:ext uri="{FF2B5EF4-FFF2-40B4-BE49-F238E27FC236}">
                <a16:creationId xmlns:a16="http://schemas.microsoft.com/office/drawing/2014/main" id="{E2A697AB-6636-4781-AADF-6CE7ACD7F75F}"/>
              </a:ext>
            </a:extLst>
          </p:cNvPr>
          <p:cNvSpPr/>
          <p:nvPr/>
        </p:nvSpPr>
        <p:spPr>
          <a:xfrm rot="20150926">
            <a:off x="4851311" y="3456133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2" name="Halbbogen 561">
            <a:extLst>
              <a:ext uri="{FF2B5EF4-FFF2-40B4-BE49-F238E27FC236}">
                <a16:creationId xmlns:a16="http://schemas.microsoft.com/office/drawing/2014/main" id="{717A384A-9642-47BE-9466-690D43394D50}"/>
              </a:ext>
            </a:extLst>
          </p:cNvPr>
          <p:cNvSpPr/>
          <p:nvPr/>
        </p:nvSpPr>
        <p:spPr>
          <a:xfrm rot="2215691">
            <a:off x="4954694" y="3409081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3" name="Halbbogen 562">
            <a:extLst>
              <a:ext uri="{FF2B5EF4-FFF2-40B4-BE49-F238E27FC236}">
                <a16:creationId xmlns:a16="http://schemas.microsoft.com/office/drawing/2014/main" id="{09A9FF7B-3C89-4B40-9834-7B94378C6812}"/>
              </a:ext>
            </a:extLst>
          </p:cNvPr>
          <p:cNvSpPr/>
          <p:nvPr/>
        </p:nvSpPr>
        <p:spPr>
          <a:xfrm rot="19778842">
            <a:off x="5098165" y="3441421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4" name="Halbbogen 563">
            <a:extLst>
              <a:ext uri="{FF2B5EF4-FFF2-40B4-BE49-F238E27FC236}">
                <a16:creationId xmlns:a16="http://schemas.microsoft.com/office/drawing/2014/main" id="{D1A84E30-FEF9-483C-958C-E9CC8DE2547D}"/>
              </a:ext>
            </a:extLst>
          </p:cNvPr>
          <p:cNvSpPr/>
          <p:nvPr/>
        </p:nvSpPr>
        <p:spPr>
          <a:xfrm rot="1577776">
            <a:off x="5206148" y="3472195"/>
            <a:ext cx="64581" cy="44995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93526EE-2382-5C18-C410-5D5D66782414}"/>
              </a:ext>
            </a:extLst>
          </p:cNvPr>
          <p:cNvSpPr/>
          <p:nvPr/>
        </p:nvSpPr>
        <p:spPr>
          <a:xfrm>
            <a:off x="1016233" y="938299"/>
            <a:ext cx="2618509" cy="49626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9E3D778-ADB7-B257-E67B-D361129EA910}"/>
              </a:ext>
            </a:extLst>
          </p:cNvPr>
          <p:cNvSpPr/>
          <p:nvPr/>
        </p:nvSpPr>
        <p:spPr>
          <a:xfrm>
            <a:off x="4172991" y="990255"/>
            <a:ext cx="2618509" cy="49626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411101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08FF6E8-A44F-40E7-B24C-835C15B0F0DB}"/>
              </a:ext>
            </a:extLst>
          </p:cNvPr>
          <p:cNvGrpSpPr/>
          <p:nvPr/>
        </p:nvGrpSpPr>
        <p:grpSpPr>
          <a:xfrm>
            <a:off x="703919" y="1016622"/>
            <a:ext cx="7614315" cy="4982996"/>
            <a:chOff x="938558" y="212494"/>
            <a:chExt cx="10152420" cy="6643995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52C4110A-46A7-4638-91B2-83F094BBB2CB}"/>
                </a:ext>
              </a:extLst>
            </p:cNvPr>
            <p:cNvGrpSpPr/>
            <p:nvPr/>
          </p:nvGrpSpPr>
          <p:grpSpPr>
            <a:xfrm>
              <a:off x="5009562" y="2802936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310" name="Gruppieren 309">
                <a:extLst>
                  <a:ext uri="{FF2B5EF4-FFF2-40B4-BE49-F238E27FC236}">
                    <a16:creationId xmlns:a16="http://schemas.microsoft.com/office/drawing/2014/main" id="{6E63DA08-59B8-4DB3-A896-D771F782A483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319" name="Rechteck 318">
                  <a:extLst>
                    <a:ext uri="{FF2B5EF4-FFF2-40B4-BE49-F238E27FC236}">
                      <a16:creationId xmlns:a16="http://schemas.microsoft.com/office/drawing/2014/main" id="{CDB3D727-60BF-455B-8271-9F0D33760999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0" name="Rechteck 319">
                  <a:extLst>
                    <a:ext uri="{FF2B5EF4-FFF2-40B4-BE49-F238E27FC236}">
                      <a16:creationId xmlns:a16="http://schemas.microsoft.com/office/drawing/2014/main" id="{819DD293-7FC8-4F2B-A49F-AE17DAC6DD25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1" name="Rechteck 320">
                  <a:extLst>
                    <a:ext uri="{FF2B5EF4-FFF2-40B4-BE49-F238E27FC236}">
                      <a16:creationId xmlns:a16="http://schemas.microsoft.com/office/drawing/2014/main" id="{DDDBBECF-FEA4-44E3-88FE-81717015A6AF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311" name="Gerader Verbinder 310">
                <a:extLst>
                  <a:ext uri="{FF2B5EF4-FFF2-40B4-BE49-F238E27FC236}">
                    <a16:creationId xmlns:a16="http://schemas.microsoft.com/office/drawing/2014/main" id="{BFBCFA04-8138-4F1F-A3D7-1098C19ED206}"/>
                  </a:ext>
                </a:extLst>
              </p:cNvPr>
              <p:cNvCxnSpPr>
                <a:cxnSpLocks/>
                <a:stCxn id="319" idx="2"/>
                <a:endCxn id="319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>
                <a:extLst>
                  <a:ext uri="{FF2B5EF4-FFF2-40B4-BE49-F238E27FC236}">
                    <a16:creationId xmlns:a16="http://schemas.microsoft.com/office/drawing/2014/main" id="{EE4E20D3-6C7F-48B7-A508-9EE8E7E2A48E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904F268B-6557-4C58-8D6F-419FE33F62FF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53AD53FD-3018-44EE-A2BE-C1C37553E923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DA399987-9F66-44F0-8A02-D0564910B356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ACECA9D3-3DB0-4265-8EF5-BA8082CA9973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BC080162-B50D-4F57-B5EE-B64503957EAD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D8F4AA36-CAE4-4A8F-A013-EF6943084F24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D6E479D-EB8B-458E-A30C-401A93D7360B}"/>
                </a:ext>
              </a:extLst>
            </p:cNvPr>
            <p:cNvGrpSpPr/>
            <p:nvPr/>
          </p:nvGrpSpPr>
          <p:grpSpPr>
            <a:xfrm>
              <a:off x="4689875" y="2976026"/>
              <a:ext cx="954935" cy="3564218"/>
              <a:chOff x="3713532" y="2976375"/>
              <a:chExt cx="954935" cy="3564218"/>
            </a:xfrm>
          </p:grpSpPr>
          <p:grpSp>
            <p:nvGrpSpPr>
              <p:cNvPr id="213" name="Gruppieren 212">
                <a:extLst>
                  <a:ext uri="{FF2B5EF4-FFF2-40B4-BE49-F238E27FC236}">
                    <a16:creationId xmlns:a16="http://schemas.microsoft.com/office/drawing/2014/main" id="{16F4025B-3F63-4271-AD54-40B81B6C591C}"/>
                  </a:ext>
                </a:extLst>
              </p:cNvPr>
              <p:cNvGrpSpPr/>
              <p:nvPr/>
            </p:nvGrpSpPr>
            <p:grpSpPr>
              <a:xfrm rot="16200000">
                <a:off x="4006357" y="3045498"/>
                <a:ext cx="384802" cy="246556"/>
                <a:chOff x="5226137" y="4505364"/>
                <a:chExt cx="423082" cy="271084"/>
              </a:xfrm>
            </p:grpSpPr>
            <p:sp>
              <p:nvSpPr>
                <p:cNvPr id="360" name="Rechteck 359">
                  <a:extLst>
                    <a:ext uri="{FF2B5EF4-FFF2-40B4-BE49-F238E27FC236}">
                      <a16:creationId xmlns:a16="http://schemas.microsoft.com/office/drawing/2014/main" id="{785BFFAE-E82F-45BE-A263-5AAFE9722E7A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61" name="Rechteck 360">
                  <a:extLst>
                    <a:ext uri="{FF2B5EF4-FFF2-40B4-BE49-F238E27FC236}">
                      <a16:creationId xmlns:a16="http://schemas.microsoft.com/office/drawing/2014/main" id="{84A8F810-CF71-494C-B887-D637D72CC4A5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62" name="Gerader Verbinder 361">
                  <a:extLst>
                    <a:ext uri="{FF2B5EF4-FFF2-40B4-BE49-F238E27FC236}">
                      <a16:creationId xmlns:a16="http://schemas.microsoft.com/office/drawing/2014/main" id="{45AA1F19-17DA-40CE-A35F-C306FB916B7D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r Verbinder 362">
                  <a:extLst>
                    <a:ext uri="{FF2B5EF4-FFF2-40B4-BE49-F238E27FC236}">
                      <a16:creationId xmlns:a16="http://schemas.microsoft.com/office/drawing/2014/main" id="{51ABE18D-8515-4905-8B43-BF0B745C58F5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Gerader Verbinder 363">
                  <a:extLst>
                    <a:ext uri="{FF2B5EF4-FFF2-40B4-BE49-F238E27FC236}">
                      <a16:creationId xmlns:a16="http://schemas.microsoft.com/office/drawing/2014/main" id="{D68A90AB-D7ED-456C-90A3-7CB3B31DDF55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Gerader Verbinder 364">
                  <a:extLst>
                    <a:ext uri="{FF2B5EF4-FFF2-40B4-BE49-F238E27FC236}">
                      <a16:creationId xmlns:a16="http://schemas.microsoft.com/office/drawing/2014/main" id="{959225CE-D93B-4B68-B8A2-134038528BE3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uppieren 213">
                <a:extLst>
                  <a:ext uri="{FF2B5EF4-FFF2-40B4-BE49-F238E27FC236}">
                    <a16:creationId xmlns:a16="http://schemas.microsoft.com/office/drawing/2014/main" id="{68EF7B25-B6F8-4EF0-9E1B-8C7487A61374}"/>
                  </a:ext>
                </a:extLst>
              </p:cNvPr>
              <p:cNvGrpSpPr/>
              <p:nvPr/>
            </p:nvGrpSpPr>
            <p:grpSpPr>
              <a:xfrm rot="16200000">
                <a:off x="2650648" y="4522773"/>
                <a:ext cx="3081494" cy="954145"/>
                <a:chOff x="400813" y="3347815"/>
                <a:chExt cx="3935236" cy="1218496"/>
              </a:xfrm>
            </p:grpSpPr>
            <p:sp>
              <p:nvSpPr>
                <p:cNvPr id="357" name="Freihandform: Form 356">
                  <a:extLst>
                    <a:ext uri="{FF2B5EF4-FFF2-40B4-BE49-F238E27FC236}">
                      <a16:creationId xmlns:a16="http://schemas.microsoft.com/office/drawing/2014/main" id="{5B14C560-98A6-40A1-B332-2A9729A0288A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8" name="Rechteck 357">
                  <a:extLst>
                    <a:ext uri="{FF2B5EF4-FFF2-40B4-BE49-F238E27FC236}">
                      <a16:creationId xmlns:a16="http://schemas.microsoft.com/office/drawing/2014/main" id="{8AACE223-91FB-4483-B0A2-CE4739A48AB5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59" name="Freihandform: Form 358">
                  <a:extLst>
                    <a:ext uri="{FF2B5EF4-FFF2-40B4-BE49-F238E27FC236}">
                      <a16:creationId xmlns:a16="http://schemas.microsoft.com/office/drawing/2014/main" id="{E38DDB7A-DBF0-4FB8-83D0-CF0A489E5A40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E8326562-22E0-4ED5-A242-9F028D14B90B}"/>
                  </a:ext>
                </a:extLst>
              </p:cNvPr>
              <p:cNvSpPr/>
              <p:nvPr/>
            </p:nvSpPr>
            <p:spPr>
              <a:xfrm rot="16200000">
                <a:off x="2766685" y="4327159"/>
                <a:ext cx="2848594" cy="95489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C2F3A042-EDB5-4F39-83DE-43C1BE7ECA4C}"/>
                  </a:ext>
                </a:extLst>
              </p:cNvPr>
              <p:cNvGrpSpPr/>
              <p:nvPr/>
            </p:nvGrpSpPr>
            <p:grpSpPr>
              <a:xfrm rot="16200000">
                <a:off x="3408380" y="4711343"/>
                <a:ext cx="1914323" cy="140241"/>
                <a:chOff x="0" y="0"/>
                <a:chExt cx="3224586" cy="236239"/>
              </a:xfrm>
            </p:grpSpPr>
            <p:cxnSp>
              <p:nvCxnSpPr>
                <p:cNvPr id="341" name="Gerader Verbinder 340">
                  <a:extLst>
                    <a:ext uri="{FF2B5EF4-FFF2-40B4-BE49-F238E27FC236}">
                      <a16:creationId xmlns:a16="http://schemas.microsoft.com/office/drawing/2014/main" id="{0BCFDDD4-DC2E-4ADD-B259-48A70DA5E2EE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Gerader Verbinder 341">
                  <a:extLst>
                    <a:ext uri="{FF2B5EF4-FFF2-40B4-BE49-F238E27FC236}">
                      <a16:creationId xmlns:a16="http://schemas.microsoft.com/office/drawing/2014/main" id="{9786D505-F97C-490A-95F0-5A92AF625E13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>
                  <a:extLst>
                    <a:ext uri="{FF2B5EF4-FFF2-40B4-BE49-F238E27FC236}">
                      <a16:creationId xmlns:a16="http://schemas.microsoft.com/office/drawing/2014/main" id="{B3389107-1442-446D-8A8D-4101EBF68732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r Verbinder 343">
                  <a:extLst>
                    <a:ext uri="{FF2B5EF4-FFF2-40B4-BE49-F238E27FC236}">
                      <a16:creationId xmlns:a16="http://schemas.microsoft.com/office/drawing/2014/main" id="{016814E3-11D0-4C52-8C5B-B0654DFECAD9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>
                  <a:extLst>
                    <a:ext uri="{FF2B5EF4-FFF2-40B4-BE49-F238E27FC236}">
                      <a16:creationId xmlns:a16="http://schemas.microsoft.com/office/drawing/2014/main" id="{835194E0-3C6C-4DF2-885E-3BFE9D93A624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Gerader Verbinder 345">
                  <a:extLst>
                    <a:ext uri="{FF2B5EF4-FFF2-40B4-BE49-F238E27FC236}">
                      <a16:creationId xmlns:a16="http://schemas.microsoft.com/office/drawing/2014/main" id="{C2CFE832-79CE-4B32-8DE9-2503B3594CCD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Gerader Verbinder 346">
                  <a:extLst>
                    <a:ext uri="{FF2B5EF4-FFF2-40B4-BE49-F238E27FC236}">
                      <a16:creationId xmlns:a16="http://schemas.microsoft.com/office/drawing/2014/main" id="{9BE1F63F-F2C7-4398-9DFF-EC8225C926BE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>
                  <a:extLst>
                    <a:ext uri="{FF2B5EF4-FFF2-40B4-BE49-F238E27FC236}">
                      <a16:creationId xmlns:a16="http://schemas.microsoft.com/office/drawing/2014/main" id="{F6B7B530-F19D-43CF-904D-5E9CE4328705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Gerader Verbinder 348">
                  <a:extLst>
                    <a:ext uri="{FF2B5EF4-FFF2-40B4-BE49-F238E27FC236}">
                      <a16:creationId xmlns:a16="http://schemas.microsoft.com/office/drawing/2014/main" id="{D2C6CF9B-CD88-402A-A467-FB7CA2B17A37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>
                  <a:extLst>
                    <a:ext uri="{FF2B5EF4-FFF2-40B4-BE49-F238E27FC236}">
                      <a16:creationId xmlns:a16="http://schemas.microsoft.com/office/drawing/2014/main" id="{3231A78F-31B3-44E7-90F3-819BCBA57022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r Verbinder 350">
                  <a:extLst>
                    <a:ext uri="{FF2B5EF4-FFF2-40B4-BE49-F238E27FC236}">
                      <a16:creationId xmlns:a16="http://schemas.microsoft.com/office/drawing/2014/main" id="{B29FB7B9-7F65-4CB8-BC44-F321964CF37B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Gerader Verbinder 351">
                  <a:extLst>
                    <a:ext uri="{FF2B5EF4-FFF2-40B4-BE49-F238E27FC236}">
                      <a16:creationId xmlns:a16="http://schemas.microsoft.com/office/drawing/2014/main" id="{769BE30A-F48C-412E-9750-9CAEAE0C9E69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Gerader Verbinder 352">
                  <a:extLst>
                    <a:ext uri="{FF2B5EF4-FFF2-40B4-BE49-F238E27FC236}">
                      <a16:creationId xmlns:a16="http://schemas.microsoft.com/office/drawing/2014/main" id="{EB3D55BA-F517-4D2D-BE70-FB5DE2A7554E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Gerader Verbinder 353">
                  <a:extLst>
                    <a:ext uri="{FF2B5EF4-FFF2-40B4-BE49-F238E27FC236}">
                      <a16:creationId xmlns:a16="http://schemas.microsoft.com/office/drawing/2014/main" id="{E9D7F395-69A1-4C6B-B7E2-CE5CA5FC1D3F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Gerader Verbinder 354">
                  <a:extLst>
                    <a:ext uri="{FF2B5EF4-FFF2-40B4-BE49-F238E27FC236}">
                      <a16:creationId xmlns:a16="http://schemas.microsoft.com/office/drawing/2014/main" id="{95338783-2EEC-4BAA-8D49-D6AD6D2B1396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Gerader Verbinder 355">
                  <a:extLst>
                    <a:ext uri="{FF2B5EF4-FFF2-40B4-BE49-F238E27FC236}">
                      <a16:creationId xmlns:a16="http://schemas.microsoft.com/office/drawing/2014/main" id="{6E07BDC1-9496-4353-915A-BC6BF60BBE3C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Gewitterblitz 239">
                <a:extLst>
                  <a:ext uri="{FF2B5EF4-FFF2-40B4-BE49-F238E27FC236}">
                    <a16:creationId xmlns:a16="http://schemas.microsoft.com/office/drawing/2014/main" id="{007ED57F-DA2C-45B3-874D-E76D8CFB703A}"/>
                  </a:ext>
                </a:extLst>
              </p:cNvPr>
              <p:cNvSpPr/>
              <p:nvPr/>
            </p:nvSpPr>
            <p:spPr>
              <a:xfrm>
                <a:off x="4075480" y="3389687"/>
                <a:ext cx="391567" cy="121142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68EFE170-A1E6-4BDA-BD56-FB7549E1D8E9}"/>
                </a:ext>
              </a:extLst>
            </p:cNvPr>
            <p:cNvGrpSpPr/>
            <p:nvPr/>
          </p:nvGrpSpPr>
          <p:grpSpPr>
            <a:xfrm>
              <a:off x="4985640" y="2475708"/>
              <a:ext cx="352524" cy="385895"/>
              <a:chOff x="8781009" y="162275"/>
              <a:chExt cx="352524" cy="385895"/>
            </a:xfrm>
          </p:grpSpPr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65DEB5BE-92B0-4981-9F1B-9F975160E825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EBAD1212-5566-4FDA-A542-9609C3A39C8B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C7611624-7145-49E8-BDC5-959710910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1" name="Gruppieren 180">
                <a:extLst>
                  <a:ext uri="{FF2B5EF4-FFF2-40B4-BE49-F238E27FC236}">
                    <a16:creationId xmlns:a16="http://schemas.microsoft.com/office/drawing/2014/main" id="{1BE76C0A-1A91-4B3E-9DC0-A5A035B76F82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183" name="Freihandform 196">
                  <a:extLst>
                    <a:ext uri="{FF2B5EF4-FFF2-40B4-BE49-F238E27FC236}">
                      <a16:creationId xmlns:a16="http://schemas.microsoft.com/office/drawing/2014/main" id="{303A3CE5-EB71-4444-92A5-F93CB82A5C96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84" name="Gerader Verbinder 183">
                  <a:extLst>
                    <a:ext uri="{FF2B5EF4-FFF2-40B4-BE49-F238E27FC236}">
                      <a16:creationId xmlns:a16="http://schemas.microsoft.com/office/drawing/2014/main" id="{B69F074F-DC05-41E2-9F09-D41ED714D774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r Verbinder 184">
                  <a:extLst>
                    <a:ext uri="{FF2B5EF4-FFF2-40B4-BE49-F238E27FC236}">
                      <a16:creationId xmlns:a16="http://schemas.microsoft.com/office/drawing/2014/main" id="{1246010B-F7E5-43A9-8BCC-5FFE619E93B7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Gerader Verbinder 185">
                  <a:extLst>
                    <a:ext uri="{FF2B5EF4-FFF2-40B4-BE49-F238E27FC236}">
                      <a16:creationId xmlns:a16="http://schemas.microsoft.com/office/drawing/2014/main" id="{8B22966E-9D6D-4420-96ED-93DB607BE7EE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Rechteck: obere Ecken abgerundet 181">
                <a:extLst>
                  <a:ext uri="{FF2B5EF4-FFF2-40B4-BE49-F238E27FC236}">
                    <a16:creationId xmlns:a16="http://schemas.microsoft.com/office/drawing/2014/main" id="{509CC509-2439-4E4E-BECF-04C479E8F567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01C9CC90-BDA9-4122-8702-B43CD1B1EB26}"/>
                </a:ext>
              </a:extLst>
            </p:cNvPr>
            <p:cNvGrpSpPr/>
            <p:nvPr/>
          </p:nvGrpSpPr>
          <p:grpSpPr>
            <a:xfrm>
              <a:off x="4911806" y="212494"/>
              <a:ext cx="498480" cy="2320044"/>
              <a:chOff x="3947989" y="262947"/>
              <a:chExt cx="498480" cy="2320044"/>
            </a:xfrm>
          </p:grpSpPr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535236ED-B770-4AF6-B858-AC3F22F0C960}"/>
                  </a:ext>
                </a:extLst>
              </p:cNvPr>
              <p:cNvSpPr/>
              <p:nvPr/>
            </p:nvSpPr>
            <p:spPr>
              <a:xfrm rot="5400000">
                <a:off x="4170892" y="2027943"/>
                <a:ext cx="46291" cy="296516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18" name="Rechteck 217">
                <a:extLst>
                  <a:ext uri="{FF2B5EF4-FFF2-40B4-BE49-F238E27FC236}">
                    <a16:creationId xmlns:a16="http://schemas.microsoft.com/office/drawing/2014/main" id="{55E8DAEB-1B22-4D02-B97E-98F61C187476}"/>
                  </a:ext>
                </a:extLst>
              </p:cNvPr>
              <p:cNvSpPr/>
              <p:nvPr/>
            </p:nvSpPr>
            <p:spPr>
              <a:xfrm rot="5400000">
                <a:off x="3972786" y="1785326"/>
                <a:ext cx="442635" cy="296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19" name="Gruppieren 218">
                <a:extLst>
                  <a:ext uri="{FF2B5EF4-FFF2-40B4-BE49-F238E27FC236}">
                    <a16:creationId xmlns:a16="http://schemas.microsoft.com/office/drawing/2014/main" id="{0CE41200-841C-4DA9-BF06-5BA3BC417685}"/>
                  </a:ext>
                </a:extLst>
              </p:cNvPr>
              <p:cNvGrpSpPr/>
              <p:nvPr/>
            </p:nvGrpSpPr>
            <p:grpSpPr>
              <a:xfrm rot="5400000">
                <a:off x="3423685" y="787251"/>
                <a:ext cx="1545520" cy="496912"/>
                <a:chOff x="1095096" y="256294"/>
                <a:chExt cx="2832119" cy="910575"/>
              </a:xfrm>
            </p:grpSpPr>
            <p:sp>
              <p:nvSpPr>
                <p:cNvPr id="338" name="Freihandform: Form 337">
                  <a:extLst>
                    <a:ext uri="{FF2B5EF4-FFF2-40B4-BE49-F238E27FC236}">
                      <a16:creationId xmlns:a16="http://schemas.microsoft.com/office/drawing/2014/main" id="{303DAC92-B325-47D9-8EDE-E1C29A09B257}"/>
                    </a:ext>
                  </a:extLst>
                </p:cNvPr>
                <p:cNvSpPr/>
                <p:nvPr/>
              </p:nvSpPr>
              <p:spPr>
                <a:xfrm>
                  <a:off x="1095096" y="256294"/>
                  <a:ext cx="2670429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39" name="Rechteck 338">
                  <a:extLst>
                    <a:ext uri="{FF2B5EF4-FFF2-40B4-BE49-F238E27FC236}">
                      <a16:creationId xmlns:a16="http://schemas.microsoft.com/office/drawing/2014/main" id="{A53AACC7-D142-4DD3-88CD-3F778E12FEFC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40" name="Freihandform: Form 339">
                  <a:extLst>
                    <a:ext uri="{FF2B5EF4-FFF2-40B4-BE49-F238E27FC236}">
                      <a16:creationId xmlns:a16="http://schemas.microsoft.com/office/drawing/2014/main" id="{5B6679B9-A1E7-4E13-83C4-29CC9140F39A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8A77D444-1D3E-4E28-BDE1-794A771C80B4}"/>
                  </a:ext>
                </a:extLst>
              </p:cNvPr>
              <p:cNvSpPr/>
              <p:nvPr/>
            </p:nvSpPr>
            <p:spPr>
              <a:xfrm rot="5400000">
                <a:off x="3469796" y="1239094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21" name="Gruppieren 220">
                <a:extLst>
                  <a:ext uri="{FF2B5EF4-FFF2-40B4-BE49-F238E27FC236}">
                    <a16:creationId xmlns:a16="http://schemas.microsoft.com/office/drawing/2014/main" id="{27A1182C-000A-40CE-B8A9-8E7BB0DEF8A1}"/>
                  </a:ext>
                </a:extLst>
              </p:cNvPr>
              <p:cNvGrpSpPr/>
              <p:nvPr/>
            </p:nvGrpSpPr>
            <p:grpSpPr>
              <a:xfrm rot="5400000">
                <a:off x="3767811" y="1601080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328" name="Gerader Verbinder 327">
                  <a:extLst>
                    <a:ext uri="{FF2B5EF4-FFF2-40B4-BE49-F238E27FC236}">
                      <a16:creationId xmlns:a16="http://schemas.microsoft.com/office/drawing/2014/main" id="{B118C969-3BE6-4C0E-8262-503E3B8226E8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>
                  <a:extLst>
                    <a:ext uri="{FF2B5EF4-FFF2-40B4-BE49-F238E27FC236}">
                      <a16:creationId xmlns:a16="http://schemas.microsoft.com/office/drawing/2014/main" id="{98B8DF1F-4805-4127-9DE1-6E09A6E6D319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>
                  <a:extLst>
                    <a:ext uri="{FF2B5EF4-FFF2-40B4-BE49-F238E27FC236}">
                      <a16:creationId xmlns:a16="http://schemas.microsoft.com/office/drawing/2014/main" id="{EF6B85FB-13F0-4383-B972-BE4E9F3D913F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>
                  <a:extLst>
                    <a:ext uri="{FF2B5EF4-FFF2-40B4-BE49-F238E27FC236}">
                      <a16:creationId xmlns:a16="http://schemas.microsoft.com/office/drawing/2014/main" id="{197210CF-C94D-4F66-9BBF-4E103C679554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>
                  <a:extLst>
                    <a:ext uri="{FF2B5EF4-FFF2-40B4-BE49-F238E27FC236}">
                      <a16:creationId xmlns:a16="http://schemas.microsoft.com/office/drawing/2014/main" id="{F2B35B59-B482-4F74-A837-4F8F8A23C5B4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>
                  <a:extLst>
                    <a:ext uri="{FF2B5EF4-FFF2-40B4-BE49-F238E27FC236}">
                      <a16:creationId xmlns:a16="http://schemas.microsoft.com/office/drawing/2014/main" id="{0C4FD8AB-0FDF-4C27-BAD4-86E3A9DCC5E4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>
                  <a:extLst>
                    <a:ext uri="{FF2B5EF4-FFF2-40B4-BE49-F238E27FC236}">
                      <a16:creationId xmlns:a16="http://schemas.microsoft.com/office/drawing/2014/main" id="{423EA2DA-0FA9-4D14-B036-C2A0C6A4F51C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>
                  <a:extLst>
                    <a:ext uri="{FF2B5EF4-FFF2-40B4-BE49-F238E27FC236}">
                      <a16:creationId xmlns:a16="http://schemas.microsoft.com/office/drawing/2014/main" id="{AC201651-C00E-4A06-90AA-5C5BFA96ECE8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Gerader Verbinder 335">
                  <a:extLst>
                    <a:ext uri="{FF2B5EF4-FFF2-40B4-BE49-F238E27FC236}">
                      <a16:creationId xmlns:a16="http://schemas.microsoft.com/office/drawing/2014/main" id="{8E7ACF0E-6414-41C1-9A77-CA7A3A6EA122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Gerader Verbinder 336">
                  <a:extLst>
                    <a:ext uri="{FF2B5EF4-FFF2-40B4-BE49-F238E27FC236}">
                      <a16:creationId xmlns:a16="http://schemas.microsoft.com/office/drawing/2014/main" id="{744FF77C-E043-4EEB-B803-69ADE99D122F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uppieren 221">
                <a:extLst>
                  <a:ext uri="{FF2B5EF4-FFF2-40B4-BE49-F238E27FC236}">
                    <a16:creationId xmlns:a16="http://schemas.microsoft.com/office/drawing/2014/main" id="{D4D09D4C-2588-4CF5-B3B0-CEBB709EDD64}"/>
                  </a:ext>
                </a:extLst>
              </p:cNvPr>
              <p:cNvGrpSpPr/>
              <p:nvPr/>
            </p:nvGrpSpPr>
            <p:grpSpPr>
              <a:xfrm rot="5400000">
                <a:off x="4007578" y="2267312"/>
                <a:ext cx="384802" cy="246556"/>
                <a:chOff x="5585649" y="3162984"/>
                <a:chExt cx="423082" cy="271084"/>
              </a:xfrm>
            </p:grpSpPr>
            <p:sp>
              <p:nvSpPr>
                <p:cNvPr id="322" name="Rechteck 321">
                  <a:extLst>
                    <a:ext uri="{FF2B5EF4-FFF2-40B4-BE49-F238E27FC236}">
                      <a16:creationId xmlns:a16="http://schemas.microsoft.com/office/drawing/2014/main" id="{C93BAA94-75BC-4768-9D59-F5D8CE33A367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323" name="Rechteck 322">
                  <a:extLst>
                    <a:ext uri="{FF2B5EF4-FFF2-40B4-BE49-F238E27FC236}">
                      <a16:creationId xmlns:a16="http://schemas.microsoft.com/office/drawing/2014/main" id="{9CE4A1E4-05E8-4215-8810-3E90B75C9CC7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24" name="Gerader Verbinder 323">
                  <a:extLst>
                    <a:ext uri="{FF2B5EF4-FFF2-40B4-BE49-F238E27FC236}">
                      <a16:creationId xmlns:a16="http://schemas.microsoft.com/office/drawing/2014/main" id="{DCE3CA38-5406-4FC7-817A-D22184D08C00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>
                  <a:extLst>
                    <a:ext uri="{FF2B5EF4-FFF2-40B4-BE49-F238E27FC236}">
                      <a16:creationId xmlns:a16="http://schemas.microsoft.com/office/drawing/2014/main" id="{1BE23A51-B7CB-4849-BD1E-758036DCE568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>
                  <a:extLst>
                    <a:ext uri="{FF2B5EF4-FFF2-40B4-BE49-F238E27FC236}">
                      <a16:creationId xmlns:a16="http://schemas.microsoft.com/office/drawing/2014/main" id="{BA6EDF2E-861D-4F02-BF03-FED5004CE94C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>
                  <a:extLst>
                    <a:ext uri="{FF2B5EF4-FFF2-40B4-BE49-F238E27FC236}">
                      <a16:creationId xmlns:a16="http://schemas.microsoft.com/office/drawing/2014/main" id="{5E1D8578-4F5A-41D8-8A83-49B38EBB5333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6" name="Gerader Verbinder 235">
              <a:extLst>
                <a:ext uri="{FF2B5EF4-FFF2-40B4-BE49-F238E27FC236}">
                  <a16:creationId xmlns:a16="http://schemas.microsoft.com/office/drawing/2014/main" id="{4C966052-0FC2-4497-AB95-0614658489E5}"/>
                </a:ext>
              </a:extLst>
            </p:cNvPr>
            <p:cNvCxnSpPr>
              <a:cxnSpLocks/>
            </p:cNvCxnSpPr>
            <p:nvPr/>
          </p:nvCxnSpPr>
          <p:spPr>
            <a:xfrm>
              <a:off x="6008387" y="719195"/>
              <a:ext cx="0" cy="546918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D362EB9E-4E4B-468A-87AD-FB69BC3DB3E5}"/>
                </a:ext>
              </a:extLst>
            </p:cNvPr>
            <p:cNvSpPr/>
            <p:nvPr/>
          </p:nvSpPr>
          <p:spPr>
            <a:xfrm>
              <a:off x="938558" y="1122490"/>
              <a:ext cx="613596" cy="613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71" name="Gruppieren 370">
              <a:extLst>
                <a:ext uri="{FF2B5EF4-FFF2-40B4-BE49-F238E27FC236}">
                  <a16:creationId xmlns:a16="http://schemas.microsoft.com/office/drawing/2014/main" id="{2D771E09-AE76-4270-AE01-426F4021AD27}"/>
                </a:ext>
              </a:extLst>
            </p:cNvPr>
            <p:cNvGrpSpPr/>
            <p:nvPr/>
          </p:nvGrpSpPr>
          <p:grpSpPr>
            <a:xfrm rot="16200000">
              <a:off x="9722172" y="3041477"/>
              <a:ext cx="384802" cy="246556"/>
              <a:chOff x="5226137" y="4505364"/>
              <a:chExt cx="423082" cy="271084"/>
            </a:xfrm>
          </p:grpSpPr>
          <p:sp>
            <p:nvSpPr>
              <p:cNvPr id="448" name="Rechteck 447">
                <a:extLst>
                  <a:ext uri="{FF2B5EF4-FFF2-40B4-BE49-F238E27FC236}">
                    <a16:creationId xmlns:a16="http://schemas.microsoft.com/office/drawing/2014/main" id="{FAAE33A5-9294-4F44-A63E-06509301715D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9" name="Rechteck 448">
                <a:extLst>
                  <a:ext uri="{FF2B5EF4-FFF2-40B4-BE49-F238E27FC236}">
                    <a16:creationId xmlns:a16="http://schemas.microsoft.com/office/drawing/2014/main" id="{955B6D3E-091D-4992-AFF6-4DDAEB58A1B8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50" name="Gerader Verbinder 449">
                <a:extLst>
                  <a:ext uri="{FF2B5EF4-FFF2-40B4-BE49-F238E27FC236}">
                    <a16:creationId xmlns:a16="http://schemas.microsoft.com/office/drawing/2014/main" id="{480028C9-1C33-4A37-A107-4F03BFFD3D11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Gerader Verbinder 450">
                <a:extLst>
                  <a:ext uri="{FF2B5EF4-FFF2-40B4-BE49-F238E27FC236}">
                    <a16:creationId xmlns:a16="http://schemas.microsoft.com/office/drawing/2014/main" id="{DEE7E439-7BE1-40C1-964D-56509A81C220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Gerader Verbinder 451">
                <a:extLst>
                  <a:ext uri="{FF2B5EF4-FFF2-40B4-BE49-F238E27FC236}">
                    <a16:creationId xmlns:a16="http://schemas.microsoft.com/office/drawing/2014/main" id="{EA4D7A15-01F4-4DB7-A627-9DAF7DC079D4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r Verbinder 452">
                <a:extLst>
                  <a:ext uri="{FF2B5EF4-FFF2-40B4-BE49-F238E27FC236}">
                    <a16:creationId xmlns:a16="http://schemas.microsoft.com/office/drawing/2014/main" id="{3AE47221-CAC5-45F5-A84A-311A7C357B21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uppieren 371">
              <a:extLst>
                <a:ext uri="{FF2B5EF4-FFF2-40B4-BE49-F238E27FC236}">
                  <a16:creationId xmlns:a16="http://schemas.microsoft.com/office/drawing/2014/main" id="{0458F6AE-16CB-4505-A1A4-7B74A267D606}"/>
                </a:ext>
              </a:extLst>
            </p:cNvPr>
            <p:cNvGrpSpPr/>
            <p:nvPr/>
          </p:nvGrpSpPr>
          <p:grpSpPr>
            <a:xfrm>
              <a:off x="9754746" y="2790781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436" name="Gruppieren 435">
                <a:extLst>
                  <a:ext uri="{FF2B5EF4-FFF2-40B4-BE49-F238E27FC236}">
                    <a16:creationId xmlns:a16="http://schemas.microsoft.com/office/drawing/2014/main" id="{2F4BD5F9-CBC6-405B-AE49-54CFA89C9046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445" name="Rechteck 444">
                  <a:extLst>
                    <a:ext uri="{FF2B5EF4-FFF2-40B4-BE49-F238E27FC236}">
                      <a16:creationId xmlns:a16="http://schemas.microsoft.com/office/drawing/2014/main" id="{8A0C6538-433E-4A3B-8033-A95FD8A1D5FC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6" name="Rechteck 445">
                  <a:extLst>
                    <a:ext uri="{FF2B5EF4-FFF2-40B4-BE49-F238E27FC236}">
                      <a16:creationId xmlns:a16="http://schemas.microsoft.com/office/drawing/2014/main" id="{C9E91DD5-DF78-446C-A635-BEEA1F9A862D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47" name="Rechteck 446">
                  <a:extLst>
                    <a:ext uri="{FF2B5EF4-FFF2-40B4-BE49-F238E27FC236}">
                      <a16:creationId xmlns:a16="http://schemas.microsoft.com/office/drawing/2014/main" id="{56D0FAA9-CFA6-4F0C-9AE7-247018D46F9D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37" name="Gerader Verbinder 436">
                <a:extLst>
                  <a:ext uri="{FF2B5EF4-FFF2-40B4-BE49-F238E27FC236}">
                    <a16:creationId xmlns:a16="http://schemas.microsoft.com/office/drawing/2014/main" id="{11F4AFE1-0435-4FE3-BE72-020AB516268F}"/>
                  </a:ext>
                </a:extLst>
              </p:cNvPr>
              <p:cNvCxnSpPr>
                <a:cxnSpLocks/>
                <a:stCxn id="445" idx="2"/>
                <a:endCxn id="445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>
                <a:extLst>
                  <a:ext uri="{FF2B5EF4-FFF2-40B4-BE49-F238E27FC236}">
                    <a16:creationId xmlns:a16="http://schemas.microsoft.com/office/drawing/2014/main" id="{09CF7655-06E2-4944-8E18-6DD18052AC3D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Gerader Verbinder 438">
                <a:extLst>
                  <a:ext uri="{FF2B5EF4-FFF2-40B4-BE49-F238E27FC236}">
                    <a16:creationId xmlns:a16="http://schemas.microsoft.com/office/drawing/2014/main" id="{8222988C-4865-4891-8461-3C2E46F5D02B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Gerader Verbinder 439">
                <a:extLst>
                  <a:ext uri="{FF2B5EF4-FFF2-40B4-BE49-F238E27FC236}">
                    <a16:creationId xmlns:a16="http://schemas.microsoft.com/office/drawing/2014/main" id="{A1C69FF1-9DD6-410E-B89B-FBDF502B1F29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Gerader Verbinder 440">
                <a:extLst>
                  <a:ext uri="{FF2B5EF4-FFF2-40B4-BE49-F238E27FC236}">
                    <a16:creationId xmlns:a16="http://schemas.microsoft.com/office/drawing/2014/main" id="{8CF9ABC4-3E47-484A-A420-A0E4567B85A9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9CA28A7B-EF32-46D5-9341-5154D1AE674E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3FB27D03-C881-47EE-A349-EE5A419F07B0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Gerader Verbinder 443">
                <a:extLst>
                  <a:ext uri="{FF2B5EF4-FFF2-40B4-BE49-F238E27FC236}">
                    <a16:creationId xmlns:a16="http://schemas.microsoft.com/office/drawing/2014/main" id="{8530362C-C047-4296-AF2F-7802DFE4CAB4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uppieren 372">
              <a:extLst>
                <a:ext uri="{FF2B5EF4-FFF2-40B4-BE49-F238E27FC236}">
                  <a16:creationId xmlns:a16="http://schemas.microsoft.com/office/drawing/2014/main" id="{2405E90D-115A-4A39-BADA-E3FE1CE4FF56}"/>
                </a:ext>
              </a:extLst>
            </p:cNvPr>
            <p:cNvGrpSpPr/>
            <p:nvPr/>
          </p:nvGrpSpPr>
          <p:grpSpPr>
            <a:xfrm>
              <a:off x="9430159" y="3470865"/>
              <a:ext cx="954144" cy="3376121"/>
              <a:chOff x="7170345" y="4404722"/>
              <a:chExt cx="954144" cy="3376121"/>
            </a:xfrm>
          </p:grpSpPr>
          <p:sp>
            <p:nvSpPr>
              <p:cNvPr id="427" name="Rechteck 426">
                <a:extLst>
                  <a:ext uri="{FF2B5EF4-FFF2-40B4-BE49-F238E27FC236}">
                    <a16:creationId xmlns:a16="http://schemas.microsoft.com/office/drawing/2014/main" id="{C153559B-F2E0-4134-ADC3-0C928E3288C8}"/>
                  </a:ext>
                </a:extLst>
              </p:cNvPr>
              <p:cNvSpPr/>
              <p:nvPr/>
            </p:nvSpPr>
            <p:spPr>
              <a:xfrm rot="16200000">
                <a:off x="7206519" y="4521166"/>
                <a:ext cx="883830" cy="650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428" name="Gruppieren 427">
                <a:extLst>
                  <a:ext uri="{FF2B5EF4-FFF2-40B4-BE49-F238E27FC236}">
                    <a16:creationId xmlns:a16="http://schemas.microsoft.com/office/drawing/2014/main" id="{442557E9-024E-476E-B6D7-D33CFC7B95FA}"/>
                  </a:ext>
                </a:extLst>
              </p:cNvPr>
              <p:cNvGrpSpPr/>
              <p:nvPr/>
            </p:nvGrpSpPr>
            <p:grpSpPr>
              <a:xfrm rot="16200000">
                <a:off x="6106669" y="5763023"/>
                <a:ext cx="3081496" cy="954144"/>
                <a:chOff x="400809" y="3347811"/>
                <a:chExt cx="3935240" cy="1218496"/>
              </a:xfrm>
            </p:grpSpPr>
            <p:sp>
              <p:nvSpPr>
                <p:cNvPr id="433" name="Freihandform: Form 432">
                  <a:extLst>
                    <a:ext uri="{FF2B5EF4-FFF2-40B4-BE49-F238E27FC236}">
                      <a16:creationId xmlns:a16="http://schemas.microsoft.com/office/drawing/2014/main" id="{4E8E146D-A0D4-4881-A4C5-B2763F00BF8F}"/>
                    </a:ext>
                  </a:extLst>
                </p:cNvPr>
                <p:cNvSpPr/>
                <p:nvPr/>
              </p:nvSpPr>
              <p:spPr>
                <a:xfrm>
                  <a:off x="400809" y="3347811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4" name="Rechteck 433">
                  <a:extLst>
                    <a:ext uri="{FF2B5EF4-FFF2-40B4-BE49-F238E27FC236}">
                      <a16:creationId xmlns:a16="http://schemas.microsoft.com/office/drawing/2014/main" id="{66C3266A-22D9-491A-8B2B-008C051D5F10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35" name="Freihandform: Form 434">
                  <a:extLst>
                    <a:ext uri="{FF2B5EF4-FFF2-40B4-BE49-F238E27FC236}">
                      <a16:creationId xmlns:a16="http://schemas.microsoft.com/office/drawing/2014/main" id="{0AD226EE-9742-4764-859F-8AF1F4F91956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429" name="Gewitterblitz 428">
                <a:extLst>
                  <a:ext uri="{FF2B5EF4-FFF2-40B4-BE49-F238E27FC236}">
                    <a16:creationId xmlns:a16="http://schemas.microsoft.com/office/drawing/2014/main" id="{5F5F4E73-D084-4503-825B-42EA252CFFE9}"/>
                  </a:ext>
                </a:extLst>
              </p:cNvPr>
              <p:cNvSpPr/>
              <p:nvPr/>
            </p:nvSpPr>
            <p:spPr>
              <a:xfrm>
                <a:off x="7322341" y="4582839"/>
                <a:ext cx="509600" cy="131353"/>
              </a:xfrm>
              <a:prstGeom prst="lightningBolt">
                <a:avLst/>
              </a:prstGeom>
              <a:solidFill>
                <a:schemeClr val="bg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0" name="Ellipse 429">
                <a:extLst>
                  <a:ext uri="{FF2B5EF4-FFF2-40B4-BE49-F238E27FC236}">
                    <a16:creationId xmlns:a16="http://schemas.microsoft.com/office/drawing/2014/main" id="{8C4DD565-4DC0-4DB6-A191-FFB59471922C}"/>
                  </a:ext>
                </a:extLst>
              </p:cNvPr>
              <p:cNvSpPr/>
              <p:nvPr/>
            </p:nvSpPr>
            <p:spPr>
              <a:xfrm>
                <a:off x="7468460" y="442873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1" name="Ellipse 430">
                <a:extLst>
                  <a:ext uri="{FF2B5EF4-FFF2-40B4-BE49-F238E27FC236}">
                    <a16:creationId xmlns:a16="http://schemas.microsoft.com/office/drawing/2014/main" id="{41B564AF-B48D-4AB9-92BF-4EDFB44CC977}"/>
                  </a:ext>
                </a:extLst>
              </p:cNvPr>
              <p:cNvSpPr/>
              <p:nvPr/>
            </p:nvSpPr>
            <p:spPr>
              <a:xfrm>
                <a:off x="7620860" y="445049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2" name="Ellipse 431">
                <a:extLst>
                  <a:ext uri="{FF2B5EF4-FFF2-40B4-BE49-F238E27FC236}">
                    <a16:creationId xmlns:a16="http://schemas.microsoft.com/office/drawing/2014/main" id="{6A2E3D7D-C464-4C12-9C17-5EEF64E3E99C}"/>
                  </a:ext>
                </a:extLst>
              </p:cNvPr>
              <p:cNvSpPr/>
              <p:nvPr/>
            </p:nvSpPr>
            <p:spPr>
              <a:xfrm>
                <a:off x="7773260" y="4515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374" name="Gruppieren 373">
              <a:extLst>
                <a:ext uri="{FF2B5EF4-FFF2-40B4-BE49-F238E27FC236}">
                  <a16:creationId xmlns:a16="http://schemas.microsoft.com/office/drawing/2014/main" id="{E7D7E4D3-E87E-41B5-B60E-0E7456F4DB1D}"/>
                </a:ext>
              </a:extLst>
            </p:cNvPr>
            <p:cNvGrpSpPr/>
            <p:nvPr/>
          </p:nvGrpSpPr>
          <p:grpSpPr>
            <a:xfrm>
              <a:off x="9732058" y="2462649"/>
              <a:ext cx="352524" cy="385895"/>
              <a:chOff x="8781009" y="162275"/>
              <a:chExt cx="352524" cy="385895"/>
            </a:xfrm>
          </p:grpSpPr>
          <p:sp>
            <p:nvSpPr>
              <p:cNvPr id="418" name="Rechteck 417">
                <a:extLst>
                  <a:ext uri="{FF2B5EF4-FFF2-40B4-BE49-F238E27FC236}">
                    <a16:creationId xmlns:a16="http://schemas.microsoft.com/office/drawing/2014/main" id="{1F95842D-0132-456F-8C2F-B8AE810B512B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9" name="Rechteck 418">
                <a:extLst>
                  <a:ext uri="{FF2B5EF4-FFF2-40B4-BE49-F238E27FC236}">
                    <a16:creationId xmlns:a16="http://schemas.microsoft.com/office/drawing/2014/main" id="{60663F6E-A8E5-4B4C-B12F-F14E3624E938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20" name="Gerader Verbinder 419">
                <a:extLst>
                  <a:ext uri="{FF2B5EF4-FFF2-40B4-BE49-F238E27FC236}">
                    <a16:creationId xmlns:a16="http://schemas.microsoft.com/office/drawing/2014/main" id="{DED1F668-0697-4B39-8745-7058BE7CB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1" name="Gruppieren 420">
                <a:extLst>
                  <a:ext uri="{FF2B5EF4-FFF2-40B4-BE49-F238E27FC236}">
                    <a16:creationId xmlns:a16="http://schemas.microsoft.com/office/drawing/2014/main" id="{15863E98-F7FA-4A90-BE03-651EB5C4F956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423" name="Freihandform 196">
                  <a:extLst>
                    <a:ext uri="{FF2B5EF4-FFF2-40B4-BE49-F238E27FC236}">
                      <a16:creationId xmlns:a16="http://schemas.microsoft.com/office/drawing/2014/main" id="{CC6C1C31-F101-40BA-ABC5-F8BE4A1A9FF8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24" name="Gerader Verbinder 423">
                  <a:extLst>
                    <a:ext uri="{FF2B5EF4-FFF2-40B4-BE49-F238E27FC236}">
                      <a16:creationId xmlns:a16="http://schemas.microsoft.com/office/drawing/2014/main" id="{38777DD3-C1AD-48D9-B937-D6DFAEB1F5AD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Gerader Verbinder 424">
                  <a:extLst>
                    <a:ext uri="{FF2B5EF4-FFF2-40B4-BE49-F238E27FC236}">
                      <a16:creationId xmlns:a16="http://schemas.microsoft.com/office/drawing/2014/main" id="{A4008A71-5368-4FC5-ACD6-514854BD6321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Gerader Verbinder 425">
                  <a:extLst>
                    <a:ext uri="{FF2B5EF4-FFF2-40B4-BE49-F238E27FC236}">
                      <a16:creationId xmlns:a16="http://schemas.microsoft.com/office/drawing/2014/main" id="{5E27876B-83EC-4D6F-85A3-8F08403BD679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Rechteck: obere Ecken abgerundet 421">
                <a:extLst>
                  <a:ext uri="{FF2B5EF4-FFF2-40B4-BE49-F238E27FC236}">
                    <a16:creationId xmlns:a16="http://schemas.microsoft.com/office/drawing/2014/main" id="{8996FF93-6799-43E1-B404-69B0E64E32A0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616150D4-DE08-4DF6-817F-DA0BAEB0E153}"/>
                </a:ext>
              </a:extLst>
            </p:cNvPr>
            <p:cNvGrpSpPr/>
            <p:nvPr/>
          </p:nvGrpSpPr>
          <p:grpSpPr>
            <a:xfrm rot="5400000">
              <a:off x="9142799" y="1118671"/>
              <a:ext cx="1545517" cy="496912"/>
              <a:chOff x="1095099" y="256291"/>
              <a:chExt cx="2832116" cy="910575"/>
            </a:xfrm>
          </p:grpSpPr>
          <p:sp>
            <p:nvSpPr>
              <p:cNvPr id="415" name="Freihandform: Form 414">
                <a:extLst>
                  <a:ext uri="{FF2B5EF4-FFF2-40B4-BE49-F238E27FC236}">
                    <a16:creationId xmlns:a16="http://schemas.microsoft.com/office/drawing/2014/main" id="{2F64B0CF-71E0-48F4-B6BB-064B83BD86D9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6" name="Rechteck 415">
                <a:extLst>
                  <a:ext uri="{FF2B5EF4-FFF2-40B4-BE49-F238E27FC236}">
                    <a16:creationId xmlns:a16="http://schemas.microsoft.com/office/drawing/2014/main" id="{D1CB4DF2-EC9C-40EF-99C5-4DDF23BA107B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7" name="Freihandform: Form 416">
                <a:extLst>
                  <a:ext uri="{FF2B5EF4-FFF2-40B4-BE49-F238E27FC236}">
                    <a16:creationId xmlns:a16="http://schemas.microsoft.com/office/drawing/2014/main" id="{BEAC4DB6-FC91-4F2D-AD94-BB6FF0DD1111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76" name="Freihandform: Form 375">
              <a:extLst>
                <a:ext uri="{FF2B5EF4-FFF2-40B4-BE49-F238E27FC236}">
                  <a16:creationId xmlns:a16="http://schemas.microsoft.com/office/drawing/2014/main" id="{CB92BB9D-BBF9-44EB-A5C5-4FB9B0BD097E}"/>
                </a:ext>
              </a:extLst>
            </p:cNvPr>
            <p:cNvSpPr/>
            <p:nvPr/>
          </p:nvSpPr>
          <p:spPr>
            <a:xfrm rot="5400000">
              <a:off x="9180513" y="1179629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F6BD0BBD-4621-4204-A4B0-A93A53EFB455}"/>
                </a:ext>
              </a:extLst>
            </p:cNvPr>
            <p:cNvGrpSpPr/>
            <p:nvPr/>
          </p:nvGrpSpPr>
          <p:grpSpPr>
            <a:xfrm rot="5400000">
              <a:off x="9485801" y="1583291"/>
              <a:ext cx="761780" cy="97735"/>
              <a:chOff x="4831309" y="2945763"/>
              <a:chExt cx="1841232" cy="236226"/>
            </a:xfrm>
          </p:grpSpPr>
          <p:cxnSp>
            <p:nvCxnSpPr>
              <p:cNvPr id="405" name="Gerader Verbinder 404">
                <a:extLst>
                  <a:ext uri="{FF2B5EF4-FFF2-40B4-BE49-F238E27FC236}">
                    <a16:creationId xmlns:a16="http://schemas.microsoft.com/office/drawing/2014/main" id="{3750DEE3-ACE6-4407-AF32-B66C3E85F574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>
                <a:extLst>
                  <a:ext uri="{FF2B5EF4-FFF2-40B4-BE49-F238E27FC236}">
                    <a16:creationId xmlns:a16="http://schemas.microsoft.com/office/drawing/2014/main" id="{6EF26F52-FF70-4D18-8331-1C32596CCD9E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AF9AFF19-9837-4000-B8DD-795E69E0824D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1560385D-6122-4ED3-A9BC-ED50C4AE4C10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2521BBD2-97B9-4760-8185-FE27B42D5D0A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32D29535-5008-472B-979E-475C1B398DEB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r Verbinder 410">
                <a:extLst>
                  <a:ext uri="{FF2B5EF4-FFF2-40B4-BE49-F238E27FC236}">
                    <a16:creationId xmlns:a16="http://schemas.microsoft.com/office/drawing/2014/main" id="{85A9AFBA-8C6F-4CCD-86AE-125A17354930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r Verbinder 411">
                <a:extLst>
                  <a:ext uri="{FF2B5EF4-FFF2-40B4-BE49-F238E27FC236}">
                    <a16:creationId xmlns:a16="http://schemas.microsoft.com/office/drawing/2014/main" id="{8418578B-AF83-4915-98F5-91ABC114ABCF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>
                <a:extLst>
                  <a:ext uri="{FF2B5EF4-FFF2-40B4-BE49-F238E27FC236}">
                    <a16:creationId xmlns:a16="http://schemas.microsoft.com/office/drawing/2014/main" id="{A2C207F4-2CED-431A-B5CF-47ABEBCBD90F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>
                <a:extLst>
                  <a:ext uri="{FF2B5EF4-FFF2-40B4-BE49-F238E27FC236}">
                    <a16:creationId xmlns:a16="http://schemas.microsoft.com/office/drawing/2014/main" id="{9749DCA2-5367-4B41-8A93-38BC31E818E5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94ACB36-AF09-42F0-9565-CFCA7EABB41F}"/>
                </a:ext>
              </a:extLst>
            </p:cNvPr>
            <p:cNvGrpSpPr/>
            <p:nvPr/>
          </p:nvGrpSpPr>
          <p:grpSpPr>
            <a:xfrm rot="5400000">
              <a:off x="9716328" y="2202518"/>
              <a:ext cx="384802" cy="246556"/>
              <a:chOff x="5585649" y="3162984"/>
              <a:chExt cx="423082" cy="271084"/>
            </a:xfrm>
          </p:grpSpPr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id="{344307CA-32E8-4235-AB41-5CA8EFFE3F60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00" name="Rechteck 399">
                <a:extLst>
                  <a:ext uri="{FF2B5EF4-FFF2-40B4-BE49-F238E27FC236}">
                    <a16:creationId xmlns:a16="http://schemas.microsoft.com/office/drawing/2014/main" id="{B5C2BC75-9A72-4B30-B3CD-630ABD10453B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778D27EA-793F-485D-A771-4635C8BDC1C1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r Verbinder 401">
                <a:extLst>
                  <a:ext uri="{FF2B5EF4-FFF2-40B4-BE49-F238E27FC236}">
                    <a16:creationId xmlns:a16="http://schemas.microsoft.com/office/drawing/2014/main" id="{830E3798-13FA-4B09-98E5-76C19CA2602C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7A22E6E4-3AC4-44D7-9D92-52F3D9BF962D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AA0B4748-1FBD-4CB8-A0C9-72621793ADDA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EA0C143D-207F-4347-807A-08DC45375405}"/>
                </a:ext>
              </a:extLst>
            </p:cNvPr>
            <p:cNvSpPr/>
            <p:nvPr/>
          </p:nvSpPr>
          <p:spPr>
            <a:xfrm>
              <a:off x="10477382" y="1056542"/>
              <a:ext cx="613596" cy="6135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8E941248-DAEA-4897-A070-D19CA9115C6E}"/>
                </a:ext>
              </a:extLst>
            </p:cNvPr>
            <p:cNvGrpSpPr/>
            <p:nvPr/>
          </p:nvGrpSpPr>
          <p:grpSpPr>
            <a:xfrm>
              <a:off x="1809947" y="2820624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172" name="Gruppieren 171">
                <a:extLst>
                  <a:ext uri="{FF2B5EF4-FFF2-40B4-BE49-F238E27FC236}">
                    <a16:creationId xmlns:a16="http://schemas.microsoft.com/office/drawing/2014/main" id="{D73C6346-5014-4B17-830B-5C1A968A8EDE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191" name="Rechteck 190">
                  <a:extLst>
                    <a:ext uri="{FF2B5EF4-FFF2-40B4-BE49-F238E27FC236}">
                      <a16:creationId xmlns:a16="http://schemas.microsoft.com/office/drawing/2014/main" id="{FCBB9951-4FEC-41EE-BA84-1AF5E7889E18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2" name="Rechteck 191">
                  <a:extLst>
                    <a:ext uri="{FF2B5EF4-FFF2-40B4-BE49-F238E27FC236}">
                      <a16:creationId xmlns:a16="http://schemas.microsoft.com/office/drawing/2014/main" id="{34624ACB-3D4D-4BAA-A244-AF6B9C6FDFA5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3" name="Rechteck 192">
                  <a:extLst>
                    <a:ext uri="{FF2B5EF4-FFF2-40B4-BE49-F238E27FC236}">
                      <a16:creationId xmlns:a16="http://schemas.microsoft.com/office/drawing/2014/main" id="{B176EA8C-C9CF-421C-8B1C-F4505671DCBD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173" name="Gerader Verbinder 172">
                <a:extLst>
                  <a:ext uri="{FF2B5EF4-FFF2-40B4-BE49-F238E27FC236}">
                    <a16:creationId xmlns:a16="http://schemas.microsoft.com/office/drawing/2014/main" id="{9A93EF97-F649-4BDF-9B5D-71CF6C84D7AC}"/>
                  </a:ext>
                </a:extLst>
              </p:cNvPr>
              <p:cNvCxnSpPr>
                <a:cxnSpLocks/>
                <a:stCxn id="191" idx="2"/>
                <a:endCxn id="191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Gerader Verbinder 173">
                <a:extLst>
                  <a:ext uri="{FF2B5EF4-FFF2-40B4-BE49-F238E27FC236}">
                    <a16:creationId xmlns:a16="http://schemas.microsoft.com/office/drawing/2014/main" id="{B700BD4C-EDE9-4AF1-96AD-862A0820608C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Gerader Verbinder 174">
                <a:extLst>
                  <a:ext uri="{FF2B5EF4-FFF2-40B4-BE49-F238E27FC236}">
                    <a16:creationId xmlns:a16="http://schemas.microsoft.com/office/drawing/2014/main" id="{72F75E1A-C21B-4728-9F81-2EDBF06AE726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8055F155-E443-4EB9-970B-DEC8D843D140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B13D974B-3DAB-4B4D-A7BA-A209CE0E0F17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90546900-E5FD-43FA-AFFE-FB600998D90E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E84ADBC5-583C-4851-9319-087529C9C27A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9894F0BE-266A-4516-89E9-3630E9658FF4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8BB429F2-B578-464A-ADC8-2FD110E727BF}"/>
                </a:ext>
              </a:extLst>
            </p:cNvPr>
            <p:cNvGrpSpPr/>
            <p:nvPr/>
          </p:nvGrpSpPr>
          <p:grpSpPr>
            <a:xfrm>
              <a:off x="1490260" y="2993714"/>
              <a:ext cx="954935" cy="3564218"/>
              <a:chOff x="3713532" y="2976375"/>
              <a:chExt cx="954935" cy="3564218"/>
            </a:xfrm>
          </p:grpSpPr>
          <p:grpSp>
            <p:nvGrpSpPr>
              <p:cNvPr id="195" name="Gruppieren 194">
                <a:extLst>
                  <a:ext uri="{FF2B5EF4-FFF2-40B4-BE49-F238E27FC236}">
                    <a16:creationId xmlns:a16="http://schemas.microsoft.com/office/drawing/2014/main" id="{E5C60720-515F-4B62-88A5-C000918DF0EA}"/>
                  </a:ext>
                </a:extLst>
              </p:cNvPr>
              <p:cNvGrpSpPr/>
              <p:nvPr/>
            </p:nvGrpSpPr>
            <p:grpSpPr>
              <a:xfrm rot="16200000">
                <a:off x="4006357" y="3045498"/>
                <a:ext cx="384802" cy="246556"/>
                <a:chOff x="5226137" y="4505364"/>
                <a:chExt cx="423082" cy="271084"/>
              </a:xfrm>
            </p:grpSpPr>
            <p:sp>
              <p:nvSpPr>
                <p:cNvPr id="230" name="Rechteck 229">
                  <a:extLst>
                    <a:ext uri="{FF2B5EF4-FFF2-40B4-BE49-F238E27FC236}">
                      <a16:creationId xmlns:a16="http://schemas.microsoft.com/office/drawing/2014/main" id="{DC84F339-9388-4E34-B13C-465C13FF8FD7}"/>
                    </a:ext>
                  </a:extLst>
                </p:cNvPr>
                <p:cNvSpPr/>
                <p:nvPr/>
              </p:nvSpPr>
              <p:spPr>
                <a:xfrm>
                  <a:off x="5229665" y="458693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31" name="Rechteck 230">
                  <a:extLst>
                    <a:ext uri="{FF2B5EF4-FFF2-40B4-BE49-F238E27FC236}">
                      <a16:creationId xmlns:a16="http://schemas.microsoft.com/office/drawing/2014/main" id="{DC693637-0EA9-4922-BDC2-2C76CC6C02BC}"/>
                    </a:ext>
                  </a:extLst>
                </p:cNvPr>
                <p:cNvSpPr/>
                <p:nvPr/>
              </p:nvSpPr>
              <p:spPr>
                <a:xfrm>
                  <a:off x="5226137" y="450536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32" name="Gerader Verbinder 231">
                  <a:extLst>
                    <a:ext uri="{FF2B5EF4-FFF2-40B4-BE49-F238E27FC236}">
                      <a16:creationId xmlns:a16="http://schemas.microsoft.com/office/drawing/2014/main" id="{81C6D874-A749-4AC7-80BC-576666CE7A8E}"/>
                    </a:ext>
                  </a:extLst>
                </p:cNvPr>
                <p:cNvCxnSpPr/>
                <p:nvPr/>
              </p:nvCxnSpPr>
              <p:spPr>
                <a:xfrm>
                  <a:off x="5395924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Gerader Verbinder 232">
                  <a:extLst>
                    <a:ext uri="{FF2B5EF4-FFF2-40B4-BE49-F238E27FC236}">
                      <a16:creationId xmlns:a16="http://schemas.microsoft.com/office/drawing/2014/main" id="{4B820CF3-4300-4586-A8B4-F872494C23EB}"/>
                    </a:ext>
                  </a:extLst>
                </p:cNvPr>
                <p:cNvCxnSpPr/>
                <p:nvPr/>
              </p:nvCxnSpPr>
              <p:spPr>
                <a:xfrm>
                  <a:off x="534229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r Verbinder 233">
                  <a:extLst>
                    <a:ext uri="{FF2B5EF4-FFF2-40B4-BE49-F238E27FC236}">
                      <a16:creationId xmlns:a16="http://schemas.microsoft.com/office/drawing/2014/main" id="{E2BA5CF7-CA5D-4577-9714-7EDC92A32A22}"/>
                    </a:ext>
                  </a:extLst>
                </p:cNvPr>
                <p:cNvCxnSpPr/>
                <p:nvPr/>
              </p:nvCxnSpPr>
              <p:spPr>
                <a:xfrm>
                  <a:off x="5288633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r Verbinder 234">
                  <a:extLst>
                    <a:ext uri="{FF2B5EF4-FFF2-40B4-BE49-F238E27FC236}">
                      <a16:creationId xmlns:a16="http://schemas.microsoft.com/office/drawing/2014/main" id="{9A55FC96-4D16-47CC-98F5-AB892374BFF4}"/>
                    </a:ext>
                  </a:extLst>
                </p:cNvPr>
                <p:cNvCxnSpPr/>
                <p:nvPr/>
              </p:nvCxnSpPr>
              <p:spPr>
                <a:xfrm>
                  <a:off x="5448121" y="450536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uppieren 195">
                <a:extLst>
                  <a:ext uri="{FF2B5EF4-FFF2-40B4-BE49-F238E27FC236}">
                    <a16:creationId xmlns:a16="http://schemas.microsoft.com/office/drawing/2014/main" id="{89E89415-8939-40AE-BC62-CB478B722EF1}"/>
                  </a:ext>
                </a:extLst>
              </p:cNvPr>
              <p:cNvGrpSpPr/>
              <p:nvPr/>
            </p:nvGrpSpPr>
            <p:grpSpPr>
              <a:xfrm rot="16200000">
                <a:off x="2650648" y="4522773"/>
                <a:ext cx="3081494" cy="954145"/>
                <a:chOff x="400813" y="3347815"/>
                <a:chExt cx="3935236" cy="1218496"/>
              </a:xfrm>
            </p:grpSpPr>
            <p:sp>
              <p:nvSpPr>
                <p:cNvPr id="227" name="Freihandform: Form 226">
                  <a:extLst>
                    <a:ext uri="{FF2B5EF4-FFF2-40B4-BE49-F238E27FC236}">
                      <a16:creationId xmlns:a16="http://schemas.microsoft.com/office/drawing/2014/main" id="{1B85337C-051B-474C-8FA7-9BE7616806A4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8" name="Rechteck 227">
                  <a:extLst>
                    <a:ext uri="{FF2B5EF4-FFF2-40B4-BE49-F238E27FC236}">
                      <a16:creationId xmlns:a16="http://schemas.microsoft.com/office/drawing/2014/main" id="{36BB951A-6340-4054-8ECB-35EE6815D3D5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9" name="Freihandform: Form 228">
                  <a:extLst>
                    <a:ext uri="{FF2B5EF4-FFF2-40B4-BE49-F238E27FC236}">
                      <a16:creationId xmlns:a16="http://schemas.microsoft.com/office/drawing/2014/main" id="{048E5072-77D6-4A32-9FA9-E58044EF22CD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92F747C3-A01C-4095-BD80-0509E2D0795E}"/>
                  </a:ext>
                </a:extLst>
              </p:cNvPr>
              <p:cNvSpPr/>
              <p:nvPr/>
            </p:nvSpPr>
            <p:spPr>
              <a:xfrm rot="16200000">
                <a:off x="2766685" y="4327159"/>
                <a:ext cx="2848594" cy="95489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198" name="Gruppieren 197">
                <a:extLst>
                  <a:ext uri="{FF2B5EF4-FFF2-40B4-BE49-F238E27FC236}">
                    <a16:creationId xmlns:a16="http://schemas.microsoft.com/office/drawing/2014/main" id="{F79F878A-2637-4F8E-8618-412BE058F388}"/>
                  </a:ext>
                </a:extLst>
              </p:cNvPr>
              <p:cNvGrpSpPr/>
              <p:nvPr/>
            </p:nvGrpSpPr>
            <p:grpSpPr>
              <a:xfrm rot="16200000">
                <a:off x="3408380" y="4711343"/>
                <a:ext cx="1914323" cy="140241"/>
                <a:chOff x="0" y="0"/>
                <a:chExt cx="3224586" cy="236239"/>
              </a:xfrm>
            </p:grpSpPr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0E8748CE-739B-49C6-88BC-5D272FB00B74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BA72CB4B-29F6-4D81-9EA2-360CAC60B8FC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Gerader Verbinder 201">
                  <a:extLst>
                    <a:ext uri="{FF2B5EF4-FFF2-40B4-BE49-F238E27FC236}">
                      <a16:creationId xmlns:a16="http://schemas.microsoft.com/office/drawing/2014/main" id="{6D46AD49-60D6-4366-8437-6911BC01FB2F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Gerader Verbinder 202">
                  <a:extLst>
                    <a:ext uri="{FF2B5EF4-FFF2-40B4-BE49-F238E27FC236}">
                      <a16:creationId xmlns:a16="http://schemas.microsoft.com/office/drawing/2014/main" id="{7C35B5F4-F809-4206-B545-A195A4014DA7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Gerader Verbinder 203">
                  <a:extLst>
                    <a:ext uri="{FF2B5EF4-FFF2-40B4-BE49-F238E27FC236}">
                      <a16:creationId xmlns:a16="http://schemas.microsoft.com/office/drawing/2014/main" id="{BE9F14E7-FA99-4F81-806E-FA0A60DD1DD2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Gerader Verbinder 204">
                  <a:extLst>
                    <a:ext uri="{FF2B5EF4-FFF2-40B4-BE49-F238E27FC236}">
                      <a16:creationId xmlns:a16="http://schemas.microsoft.com/office/drawing/2014/main" id="{E0E3AA30-BD12-40AF-B1B3-738A6D7F2FB7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Gerader Verbinder 205">
                  <a:extLst>
                    <a:ext uri="{FF2B5EF4-FFF2-40B4-BE49-F238E27FC236}">
                      <a16:creationId xmlns:a16="http://schemas.microsoft.com/office/drawing/2014/main" id="{CB86AC85-43CA-4865-A305-03C02A483D31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Gerader Verbinder 206">
                  <a:extLst>
                    <a:ext uri="{FF2B5EF4-FFF2-40B4-BE49-F238E27FC236}">
                      <a16:creationId xmlns:a16="http://schemas.microsoft.com/office/drawing/2014/main" id="{EBB61F38-0EE4-4014-ABF0-FF03CB59BD3E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>
                  <a:extLst>
                    <a:ext uri="{FF2B5EF4-FFF2-40B4-BE49-F238E27FC236}">
                      <a16:creationId xmlns:a16="http://schemas.microsoft.com/office/drawing/2014/main" id="{6ACE8699-4104-4B7E-8B95-8B5C01310EE6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>
                  <a:extLst>
                    <a:ext uri="{FF2B5EF4-FFF2-40B4-BE49-F238E27FC236}">
                      <a16:creationId xmlns:a16="http://schemas.microsoft.com/office/drawing/2014/main" id="{392487E4-D4ED-408C-A534-5B7890D3B5D1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>
                  <a:extLst>
                    <a:ext uri="{FF2B5EF4-FFF2-40B4-BE49-F238E27FC236}">
                      <a16:creationId xmlns:a16="http://schemas.microsoft.com/office/drawing/2014/main" id="{17C5B3DD-4CCF-45E9-B277-4DED6881508F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>
                  <a:extLst>
                    <a:ext uri="{FF2B5EF4-FFF2-40B4-BE49-F238E27FC236}">
                      <a16:creationId xmlns:a16="http://schemas.microsoft.com/office/drawing/2014/main" id="{E1633837-C56D-4E74-9E74-CF85732314AB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Gerader Verbinder 211">
                  <a:extLst>
                    <a:ext uri="{FF2B5EF4-FFF2-40B4-BE49-F238E27FC236}">
                      <a16:creationId xmlns:a16="http://schemas.microsoft.com/office/drawing/2014/main" id="{814526F2-F4BF-4F64-AD89-DB6489A19933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Gerader Verbinder 223">
                  <a:extLst>
                    <a:ext uri="{FF2B5EF4-FFF2-40B4-BE49-F238E27FC236}">
                      <a16:creationId xmlns:a16="http://schemas.microsoft.com/office/drawing/2014/main" id="{58A04F3D-E2C5-43D9-A983-3C4826EFCB9F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Gerader Verbinder 224">
                  <a:extLst>
                    <a:ext uri="{FF2B5EF4-FFF2-40B4-BE49-F238E27FC236}">
                      <a16:creationId xmlns:a16="http://schemas.microsoft.com/office/drawing/2014/main" id="{0DB2C300-59CB-4384-8C80-D0F19652E993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Gerader Verbinder 225">
                  <a:extLst>
                    <a:ext uri="{FF2B5EF4-FFF2-40B4-BE49-F238E27FC236}">
                      <a16:creationId xmlns:a16="http://schemas.microsoft.com/office/drawing/2014/main" id="{43A94B52-6C26-4B76-BB20-6E08304182AE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Gruppieren 238">
              <a:extLst>
                <a:ext uri="{FF2B5EF4-FFF2-40B4-BE49-F238E27FC236}">
                  <a16:creationId xmlns:a16="http://schemas.microsoft.com/office/drawing/2014/main" id="{86E645D4-CC92-474D-9491-BA5487D60949}"/>
                </a:ext>
              </a:extLst>
            </p:cNvPr>
            <p:cNvGrpSpPr/>
            <p:nvPr/>
          </p:nvGrpSpPr>
          <p:grpSpPr>
            <a:xfrm>
              <a:off x="1786025" y="2493396"/>
              <a:ext cx="352524" cy="385895"/>
              <a:chOff x="8781009" y="162275"/>
              <a:chExt cx="352524" cy="385895"/>
            </a:xfrm>
          </p:grpSpPr>
          <p:sp>
            <p:nvSpPr>
              <p:cNvPr id="241" name="Rechteck 240">
                <a:extLst>
                  <a:ext uri="{FF2B5EF4-FFF2-40B4-BE49-F238E27FC236}">
                    <a16:creationId xmlns:a16="http://schemas.microsoft.com/office/drawing/2014/main" id="{CDCF1DCD-FA56-42D7-B552-FF8863FC95C9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D1C5567F-F348-418F-BBC5-7CC17C69C0B9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43" name="Gerader Verbinder 242">
                <a:extLst>
                  <a:ext uri="{FF2B5EF4-FFF2-40B4-BE49-F238E27FC236}">
                    <a16:creationId xmlns:a16="http://schemas.microsoft.com/office/drawing/2014/main" id="{6A6374F0-95DC-464D-8FE9-EB02C0E548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4" name="Gruppieren 243">
                <a:extLst>
                  <a:ext uri="{FF2B5EF4-FFF2-40B4-BE49-F238E27FC236}">
                    <a16:creationId xmlns:a16="http://schemas.microsoft.com/office/drawing/2014/main" id="{91A1F6DD-CB4A-4C54-8398-D9382B30F1B1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246" name="Freihandform 196">
                  <a:extLst>
                    <a:ext uri="{FF2B5EF4-FFF2-40B4-BE49-F238E27FC236}">
                      <a16:creationId xmlns:a16="http://schemas.microsoft.com/office/drawing/2014/main" id="{3F9367FC-6D11-43D0-8764-534BF0B1C149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47" name="Gerader Verbinder 246">
                  <a:extLst>
                    <a:ext uri="{FF2B5EF4-FFF2-40B4-BE49-F238E27FC236}">
                      <a16:creationId xmlns:a16="http://schemas.microsoft.com/office/drawing/2014/main" id="{5C04FA9B-2A27-43A9-BFE9-AAA1310805D2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Gerader Verbinder 247">
                  <a:extLst>
                    <a:ext uri="{FF2B5EF4-FFF2-40B4-BE49-F238E27FC236}">
                      <a16:creationId xmlns:a16="http://schemas.microsoft.com/office/drawing/2014/main" id="{5E5C0127-27C9-4548-B3B0-1B62235C0D94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Gerader Verbinder 248">
                  <a:extLst>
                    <a:ext uri="{FF2B5EF4-FFF2-40B4-BE49-F238E27FC236}">
                      <a16:creationId xmlns:a16="http://schemas.microsoft.com/office/drawing/2014/main" id="{2BF285A3-0C30-4602-955F-2A95C1C43C88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5" name="Rechteck: obere Ecken abgerundet 244">
                <a:extLst>
                  <a:ext uri="{FF2B5EF4-FFF2-40B4-BE49-F238E27FC236}">
                    <a16:creationId xmlns:a16="http://schemas.microsoft.com/office/drawing/2014/main" id="{8F3BEF1C-CB9D-42C3-94DB-D74F0671A4AB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50" name="Gruppieren 249">
              <a:extLst>
                <a:ext uri="{FF2B5EF4-FFF2-40B4-BE49-F238E27FC236}">
                  <a16:creationId xmlns:a16="http://schemas.microsoft.com/office/drawing/2014/main" id="{8426F760-75BB-490B-B38D-3DFA3E03CC64}"/>
                </a:ext>
              </a:extLst>
            </p:cNvPr>
            <p:cNvGrpSpPr/>
            <p:nvPr/>
          </p:nvGrpSpPr>
          <p:grpSpPr>
            <a:xfrm>
              <a:off x="1712191" y="230182"/>
              <a:ext cx="498480" cy="2320044"/>
              <a:chOff x="3947989" y="262947"/>
              <a:chExt cx="498480" cy="2320044"/>
            </a:xfrm>
          </p:grpSpPr>
          <p:sp>
            <p:nvSpPr>
              <p:cNvPr id="251" name="Freihandform: Form 250">
                <a:extLst>
                  <a:ext uri="{FF2B5EF4-FFF2-40B4-BE49-F238E27FC236}">
                    <a16:creationId xmlns:a16="http://schemas.microsoft.com/office/drawing/2014/main" id="{631962A3-2D41-4E18-BD22-9305FAE564F1}"/>
                  </a:ext>
                </a:extLst>
              </p:cNvPr>
              <p:cNvSpPr/>
              <p:nvPr/>
            </p:nvSpPr>
            <p:spPr>
              <a:xfrm rot="5400000">
                <a:off x="4170892" y="2027943"/>
                <a:ext cx="46291" cy="296516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52" name="Rechteck 251">
                <a:extLst>
                  <a:ext uri="{FF2B5EF4-FFF2-40B4-BE49-F238E27FC236}">
                    <a16:creationId xmlns:a16="http://schemas.microsoft.com/office/drawing/2014/main" id="{586A000B-DA9A-41F5-B3C0-8D7578A9BE71}"/>
                  </a:ext>
                </a:extLst>
              </p:cNvPr>
              <p:cNvSpPr/>
              <p:nvPr/>
            </p:nvSpPr>
            <p:spPr>
              <a:xfrm rot="5400000">
                <a:off x="3972786" y="1785326"/>
                <a:ext cx="442635" cy="296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253" name="Gruppieren 252">
                <a:extLst>
                  <a:ext uri="{FF2B5EF4-FFF2-40B4-BE49-F238E27FC236}">
                    <a16:creationId xmlns:a16="http://schemas.microsoft.com/office/drawing/2014/main" id="{AEA0FD41-2072-4AE0-BABE-CE1DA2B831AC}"/>
                  </a:ext>
                </a:extLst>
              </p:cNvPr>
              <p:cNvGrpSpPr/>
              <p:nvPr/>
            </p:nvGrpSpPr>
            <p:grpSpPr>
              <a:xfrm rot="5400000">
                <a:off x="3423685" y="787251"/>
                <a:ext cx="1545520" cy="496912"/>
                <a:chOff x="1095096" y="256294"/>
                <a:chExt cx="2832119" cy="910575"/>
              </a:xfrm>
            </p:grpSpPr>
            <p:sp>
              <p:nvSpPr>
                <p:cNvPr id="273" name="Freihandform: Form 272">
                  <a:extLst>
                    <a:ext uri="{FF2B5EF4-FFF2-40B4-BE49-F238E27FC236}">
                      <a16:creationId xmlns:a16="http://schemas.microsoft.com/office/drawing/2014/main" id="{2E9A1815-4145-497F-A89A-D32B6DB962EC}"/>
                    </a:ext>
                  </a:extLst>
                </p:cNvPr>
                <p:cNvSpPr/>
                <p:nvPr/>
              </p:nvSpPr>
              <p:spPr>
                <a:xfrm>
                  <a:off x="1095096" y="256294"/>
                  <a:ext cx="2670429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74" name="Rechteck 273">
                  <a:extLst>
                    <a:ext uri="{FF2B5EF4-FFF2-40B4-BE49-F238E27FC236}">
                      <a16:creationId xmlns:a16="http://schemas.microsoft.com/office/drawing/2014/main" id="{D3BD508C-0B21-4F34-9347-8D320ED88939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75" name="Freihandform: Form 274">
                  <a:extLst>
                    <a:ext uri="{FF2B5EF4-FFF2-40B4-BE49-F238E27FC236}">
                      <a16:creationId xmlns:a16="http://schemas.microsoft.com/office/drawing/2014/main" id="{7635612B-37A6-41FA-9E27-6B82E9A60862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54" name="Freihandform: Form 253">
                <a:extLst>
                  <a:ext uri="{FF2B5EF4-FFF2-40B4-BE49-F238E27FC236}">
                    <a16:creationId xmlns:a16="http://schemas.microsoft.com/office/drawing/2014/main" id="{0AE30F95-517A-495D-97B5-B334272FBB34}"/>
                  </a:ext>
                </a:extLst>
              </p:cNvPr>
              <p:cNvSpPr/>
              <p:nvPr/>
            </p:nvSpPr>
            <p:spPr>
              <a:xfrm rot="5400000">
                <a:off x="3469796" y="1239094"/>
                <a:ext cx="1456433" cy="496912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255" name="Gruppieren 254">
                <a:extLst>
                  <a:ext uri="{FF2B5EF4-FFF2-40B4-BE49-F238E27FC236}">
                    <a16:creationId xmlns:a16="http://schemas.microsoft.com/office/drawing/2014/main" id="{D53D094B-7ED2-4479-9C79-95C1022C3001}"/>
                  </a:ext>
                </a:extLst>
              </p:cNvPr>
              <p:cNvGrpSpPr/>
              <p:nvPr/>
            </p:nvGrpSpPr>
            <p:grpSpPr>
              <a:xfrm rot="5400000">
                <a:off x="3767811" y="1601080"/>
                <a:ext cx="761780" cy="97735"/>
                <a:chOff x="4831309" y="2945763"/>
                <a:chExt cx="1841232" cy="236226"/>
              </a:xfrm>
            </p:grpSpPr>
            <p:cxnSp>
              <p:nvCxnSpPr>
                <p:cNvPr id="263" name="Gerader Verbinder 262">
                  <a:extLst>
                    <a:ext uri="{FF2B5EF4-FFF2-40B4-BE49-F238E27FC236}">
                      <a16:creationId xmlns:a16="http://schemas.microsoft.com/office/drawing/2014/main" id="{38D7893E-24DB-49DD-BCC3-940127FE05FC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r Verbinder 263">
                  <a:extLst>
                    <a:ext uri="{FF2B5EF4-FFF2-40B4-BE49-F238E27FC236}">
                      <a16:creationId xmlns:a16="http://schemas.microsoft.com/office/drawing/2014/main" id="{7A04B84E-C816-4A84-9FE8-C62A9CF29A00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Gerader Verbinder 264">
                  <a:extLst>
                    <a:ext uri="{FF2B5EF4-FFF2-40B4-BE49-F238E27FC236}">
                      <a16:creationId xmlns:a16="http://schemas.microsoft.com/office/drawing/2014/main" id="{238F79D9-E077-4907-B7EB-36B0C7943061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Gerader Verbinder 265">
                  <a:extLst>
                    <a:ext uri="{FF2B5EF4-FFF2-40B4-BE49-F238E27FC236}">
                      <a16:creationId xmlns:a16="http://schemas.microsoft.com/office/drawing/2014/main" id="{EBEAB442-5235-4AE7-909E-E298AB38DDCF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Gerader Verbinder 266">
                  <a:extLst>
                    <a:ext uri="{FF2B5EF4-FFF2-40B4-BE49-F238E27FC236}">
                      <a16:creationId xmlns:a16="http://schemas.microsoft.com/office/drawing/2014/main" id="{7C15D97D-0729-4CC1-92C1-FBB4688F6CCD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Gerader Verbinder 267">
                  <a:extLst>
                    <a:ext uri="{FF2B5EF4-FFF2-40B4-BE49-F238E27FC236}">
                      <a16:creationId xmlns:a16="http://schemas.microsoft.com/office/drawing/2014/main" id="{1951449E-995E-4457-B50D-D95AABB7F2D8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Gerader Verbinder 268">
                  <a:extLst>
                    <a:ext uri="{FF2B5EF4-FFF2-40B4-BE49-F238E27FC236}">
                      <a16:creationId xmlns:a16="http://schemas.microsoft.com/office/drawing/2014/main" id="{94ECD62A-3815-47FC-B3BB-BCCB0F5927D4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Gerader Verbinder 269">
                  <a:extLst>
                    <a:ext uri="{FF2B5EF4-FFF2-40B4-BE49-F238E27FC236}">
                      <a16:creationId xmlns:a16="http://schemas.microsoft.com/office/drawing/2014/main" id="{26A442B0-DCBB-4F71-BC18-81751D8E2AC5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Gerader Verbinder 270">
                  <a:extLst>
                    <a:ext uri="{FF2B5EF4-FFF2-40B4-BE49-F238E27FC236}">
                      <a16:creationId xmlns:a16="http://schemas.microsoft.com/office/drawing/2014/main" id="{B29A8EA9-4272-482F-A2D5-1A8B77665B83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Gerader Verbinder 271">
                  <a:extLst>
                    <a:ext uri="{FF2B5EF4-FFF2-40B4-BE49-F238E27FC236}">
                      <a16:creationId xmlns:a16="http://schemas.microsoft.com/office/drawing/2014/main" id="{496B9620-FA96-41D1-AF84-0D32627638E0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uppieren 255">
                <a:extLst>
                  <a:ext uri="{FF2B5EF4-FFF2-40B4-BE49-F238E27FC236}">
                    <a16:creationId xmlns:a16="http://schemas.microsoft.com/office/drawing/2014/main" id="{99BB322C-C5D7-4C8A-ACF5-5148B9C37B9F}"/>
                  </a:ext>
                </a:extLst>
              </p:cNvPr>
              <p:cNvGrpSpPr/>
              <p:nvPr/>
            </p:nvGrpSpPr>
            <p:grpSpPr>
              <a:xfrm rot="5400000">
                <a:off x="4007578" y="2267312"/>
                <a:ext cx="384802" cy="246556"/>
                <a:chOff x="5585649" y="3162984"/>
                <a:chExt cx="423082" cy="271084"/>
              </a:xfrm>
            </p:grpSpPr>
            <p:sp>
              <p:nvSpPr>
                <p:cNvPr id="257" name="Rechteck 256">
                  <a:extLst>
                    <a:ext uri="{FF2B5EF4-FFF2-40B4-BE49-F238E27FC236}">
                      <a16:creationId xmlns:a16="http://schemas.microsoft.com/office/drawing/2014/main" id="{660BD6FC-1DC1-4E58-B83D-AAAA16A2BE81}"/>
                    </a:ext>
                  </a:extLst>
                </p:cNvPr>
                <p:cNvSpPr/>
                <p:nvPr/>
              </p:nvSpPr>
              <p:spPr>
                <a:xfrm>
                  <a:off x="5589177" y="3244551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58" name="Rechteck 257">
                  <a:extLst>
                    <a:ext uri="{FF2B5EF4-FFF2-40B4-BE49-F238E27FC236}">
                      <a16:creationId xmlns:a16="http://schemas.microsoft.com/office/drawing/2014/main" id="{AF837E29-6DA3-4520-A4F5-ED3D32CF489D}"/>
                    </a:ext>
                  </a:extLst>
                </p:cNvPr>
                <p:cNvSpPr/>
                <p:nvPr/>
              </p:nvSpPr>
              <p:spPr>
                <a:xfrm>
                  <a:off x="5585649" y="3162984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59" name="Gerader Verbinder 258">
                  <a:extLst>
                    <a:ext uri="{FF2B5EF4-FFF2-40B4-BE49-F238E27FC236}">
                      <a16:creationId xmlns:a16="http://schemas.microsoft.com/office/drawing/2014/main" id="{6A0E9ED7-DAED-49EE-B448-723048ED08C7}"/>
                    </a:ext>
                  </a:extLst>
                </p:cNvPr>
                <p:cNvCxnSpPr/>
                <p:nvPr/>
              </p:nvCxnSpPr>
              <p:spPr>
                <a:xfrm>
                  <a:off x="5755436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Gerader Verbinder 259">
                  <a:extLst>
                    <a:ext uri="{FF2B5EF4-FFF2-40B4-BE49-F238E27FC236}">
                      <a16:creationId xmlns:a16="http://schemas.microsoft.com/office/drawing/2014/main" id="{E0EDCBBE-7FAE-4964-B84A-1FEB8914DFAD}"/>
                    </a:ext>
                  </a:extLst>
                </p:cNvPr>
                <p:cNvCxnSpPr/>
                <p:nvPr/>
              </p:nvCxnSpPr>
              <p:spPr>
                <a:xfrm>
                  <a:off x="570180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r Verbinder 260">
                  <a:extLst>
                    <a:ext uri="{FF2B5EF4-FFF2-40B4-BE49-F238E27FC236}">
                      <a16:creationId xmlns:a16="http://schemas.microsoft.com/office/drawing/2014/main" id="{B3C5AAFB-8DB8-4F17-8B85-BA4A48A43635}"/>
                    </a:ext>
                  </a:extLst>
                </p:cNvPr>
                <p:cNvCxnSpPr/>
                <p:nvPr/>
              </p:nvCxnSpPr>
              <p:spPr>
                <a:xfrm>
                  <a:off x="5648145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Gerader Verbinder 261">
                  <a:extLst>
                    <a:ext uri="{FF2B5EF4-FFF2-40B4-BE49-F238E27FC236}">
                      <a16:creationId xmlns:a16="http://schemas.microsoft.com/office/drawing/2014/main" id="{8852E1A8-C83A-4EEF-BA56-0D78B8A1FC26}"/>
                    </a:ext>
                  </a:extLst>
                </p:cNvPr>
                <p:cNvCxnSpPr/>
                <p:nvPr/>
              </p:nvCxnSpPr>
              <p:spPr>
                <a:xfrm>
                  <a:off x="5807633" y="3162984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8" name="Gruppieren 297">
              <a:extLst>
                <a:ext uri="{FF2B5EF4-FFF2-40B4-BE49-F238E27FC236}">
                  <a16:creationId xmlns:a16="http://schemas.microsoft.com/office/drawing/2014/main" id="{71CE0C3A-EA32-43A2-A476-868FBFD770C6}"/>
                </a:ext>
              </a:extLst>
            </p:cNvPr>
            <p:cNvGrpSpPr/>
            <p:nvPr/>
          </p:nvGrpSpPr>
          <p:grpSpPr>
            <a:xfrm>
              <a:off x="9430322" y="3361309"/>
              <a:ext cx="954898" cy="2848593"/>
              <a:chOff x="7170311" y="3385552"/>
              <a:chExt cx="954898" cy="2848593"/>
            </a:xfrm>
          </p:grpSpPr>
          <p:sp>
            <p:nvSpPr>
              <p:cNvPr id="299" name="Freihandform: Form 298">
                <a:extLst>
                  <a:ext uri="{FF2B5EF4-FFF2-40B4-BE49-F238E27FC236}">
                    <a16:creationId xmlns:a16="http://schemas.microsoft.com/office/drawing/2014/main" id="{5D1BA19E-7EA4-4E72-BD85-D47D1FDED506}"/>
                  </a:ext>
                </a:extLst>
              </p:cNvPr>
              <p:cNvSpPr/>
              <p:nvPr/>
            </p:nvSpPr>
            <p:spPr>
              <a:xfrm rot="16200000">
                <a:off x="6223463" y="4332400"/>
                <a:ext cx="2848593" cy="954898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300" name="Gruppieren 299">
                <a:extLst>
                  <a:ext uri="{FF2B5EF4-FFF2-40B4-BE49-F238E27FC236}">
                    <a16:creationId xmlns:a16="http://schemas.microsoft.com/office/drawing/2014/main" id="{62A7AE65-EDB6-48D3-B50F-2390A8C112E0}"/>
                  </a:ext>
                </a:extLst>
              </p:cNvPr>
              <p:cNvGrpSpPr/>
              <p:nvPr/>
            </p:nvGrpSpPr>
            <p:grpSpPr>
              <a:xfrm rot="16200000">
                <a:off x="6864182" y="4731562"/>
                <a:ext cx="1914322" cy="140241"/>
                <a:chOff x="0" y="0"/>
                <a:chExt cx="3224586" cy="236239"/>
              </a:xfrm>
            </p:grpSpPr>
            <p:cxnSp>
              <p:nvCxnSpPr>
                <p:cNvPr id="301" name="Gerader Verbinder 300">
                  <a:extLst>
                    <a:ext uri="{FF2B5EF4-FFF2-40B4-BE49-F238E27FC236}">
                      <a16:creationId xmlns:a16="http://schemas.microsoft.com/office/drawing/2014/main" id="{F36E5647-C274-4596-8E1F-BC50FA86F573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>
                  <a:extLst>
                    <a:ext uri="{FF2B5EF4-FFF2-40B4-BE49-F238E27FC236}">
                      <a16:creationId xmlns:a16="http://schemas.microsoft.com/office/drawing/2014/main" id="{4998C521-EB37-4A6E-A27B-ADD337F7C2C7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r Verbinder 302">
                  <a:extLst>
                    <a:ext uri="{FF2B5EF4-FFF2-40B4-BE49-F238E27FC236}">
                      <a16:creationId xmlns:a16="http://schemas.microsoft.com/office/drawing/2014/main" id="{618E7681-8B56-4C7C-87D4-C4A2ECBF9864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>
                  <a:extLst>
                    <a:ext uri="{FF2B5EF4-FFF2-40B4-BE49-F238E27FC236}">
                      <a16:creationId xmlns:a16="http://schemas.microsoft.com/office/drawing/2014/main" id="{A8D9825E-E55C-4CC5-8821-4015E2D986DC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r Verbinder 304">
                  <a:extLst>
                    <a:ext uri="{FF2B5EF4-FFF2-40B4-BE49-F238E27FC236}">
                      <a16:creationId xmlns:a16="http://schemas.microsoft.com/office/drawing/2014/main" id="{DE03613F-0283-44FC-BAB9-1E03A9D2E8BB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Gerader Verbinder 305">
                  <a:extLst>
                    <a:ext uri="{FF2B5EF4-FFF2-40B4-BE49-F238E27FC236}">
                      <a16:creationId xmlns:a16="http://schemas.microsoft.com/office/drawing/2014/main" id="{9DC48CF6-5862-4AAD-A2CD-BFACDDBA2037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>
                  <a:extLst>
                    <a:ext uri="{FF2B5EF4-FFF2-40B4-BE49-F238E27FC236}">
                      <a16:creationId xmlns:a16="http://schemas.microsoft.com/office/drawing/2014/main" id="{24B8FCBB-9B3D-4924-B03B-9F0AB6B2B5E1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Gerader Verbinder 307">
                  <a:extLst>
                    <a:ext uri="{FF2B5EF4-FFF2-40B4-BE49-F238E27FC236}">
                      <a16:creationId xmlns:a16="http://schemas.microsoft.com/office/drawing/2014/main" id="{9333C1CA-4FBA-4BE4-B7C3-2C37C1C4748E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Gerader Verbinder 308">
                  <a:extLst>
                    <a:ext uri="{FF2B5EF4-FFF2-40B4-BE49-F238E27FC236}">
                      <a16:creationId xmlns:a16="http://schemas.microsoft.com/office/drawing/2014/main" id="{B69D8511-F3AB-4BC3-AA36-2B18D289D7CE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>
                  <a:extLst>
                    <a:ext uri="{FF2B5EF4-FFF2-40B4-BE49-F238E27FC236}">
                      <a16:creationId xmlns:a16="http://schemas.microsoft.com/office/drawing/2014/main" id="{D8C4D100-0800-4C03-8C6A-444B78A4C5DE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Gerader Verbinder 366">
                  <a:extLst>
                    <a:ext uri="{FF2B5EF4-FFF2-40B4-BE49-F238E27FC236}">
                      <a16:creationId xmlns:a16="http://schemas.microsoft.com/office/drawing/2014/main" id="{7D84A0F0-9001-4A34-8953-CC97F03827FF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>
                  <a:extLst>
                    <a:ext uri="{FF2B5EF4-FFF2-40B4-BE49-F238E27FC236}">
                      <a16:creationId xmlns:a16="http://schemas.microsoft.com/office/drawing/2014/main" id="{4275B7C1-1197-469F-AD42-D5E9824DBD9E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>
                  <a:extLst>
                    <a:ext uri="{FF2B5EF4-FFF2-40B4-BE49-F238E27FC236}">
                      <a16:creationId xmlns:a16="http://schemas.microsoft.com/office/drawing/2014/main" id="{D3CB406A-B8C1-435C-BA13-C19A0E04D691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Gerader Verbinder 453">
                  <a:extLst>
                    <a:ext uri="{FF2B5EF4-FFF2-40B4-BE49-F238E27FC236}">
                      <a16:creationId xmlns:a16="http://schemas.microsoft.com/office/drawing/2014/main" id="{C2BC88A0-AF4D-414B-9982-96B3D7065849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Gerader Verbinder 454">
                  <a:extLst>
                    <a:ext uri="{FF2B5EF4-FFF2-40B4-BE49-F238E27FC236}">
                      <a16:creationId xmlns:a16="http://schemas.microsoft.com/office/drawing/2014/main" id="{E9D90653-047B-4ADD-B75F-39223EAE3A7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Gerader Verbinder 455">
                  <a:extLst>
                    <a:ext uri="{FF2B5EF4-FFF2-40B4-BE49-F238E27FC236}">
                      <a16:creationId xmlns:a16="http://schemas.microsoft.com/office/drawing/2014/main" id="{F71AB29C-05DD-4684-85BF-602736222088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8B709B05-756A-4A79-A55E-8963EF4E278A}"/>
                </a:ext>
              </a:extLst>
            </p:cNvPr>
            <p:cNvGrpSpPr/>
            <p:nvPr/>
          </p:nvGrpSpPr>
          <p:grpSpPr>
            <a:xfrm rot="16200000">
              <a:off x="6538581" y="3050980"/>
              <a:ext cx="384802" cy="246556"/>
              <a:chOff x="5226137" y="4505364"/>
              <a:chExt cx="423082" cy="271084"/>
            </a:xfrm>
          </p:grpSpPr>
          <p:sp>
            <p:nvSpPr>
              <p:cNvPr id="458" name="Rechteck 457">
                <a:extLst>
                  <a:ext uri="{FF2B5EF4-FFF2-40B4-BE49-F238E27FC236}">
                    <a16:creationId xmlns:a16="http://schemas.microsoft.com/office/drawing/2014/main" id="{ECFC2221-1936-489C-AC8A-DD4B7811E311}"/>
                  </a:ext>
                </a:extLst>
              </p:cNvPr>
              <p:cNvSpPr/>
              <p:nvPr/>
            </p:nvSpPr>
            <p:spPr>
              <a:xfrm>
                <a:off x="5229665" y="458693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883592E-FF8E-4364-A4D0-6294415FFF98}"/>
                  </a:ext>
                </a:extLst>
              </p:cNvPr>
              <p:cNvSpPr/>
              <p:nvPr/>
            </p:nvSpPr>
            <p:spPr>
              <a:xfrm>
                <a:off x="5226137" y="450536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60" name="Gerader Verbinder 459">
                <a:extLst>
                  <a:ext uri="{FF2B5EF4-FFF2-40B4-BE49-F238E27FC236}">
                    <a16:creationId xmlns:a16="http://schemas.microsoft.com/office/drawing/2014/main" id="{6BBE1A25-213C-437C-B8F2-06AD4BF819ED}"/>
                  </a:ext>
                </a:extLst>
              </p:cNvPr>
              <p:cNvCxnSpPr/>
              <p:nvPr/>
            </p:nvCxnSpPr>
            <p:spPr>
              <a:xfrm>
                <a:off x="5395924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r Verbinder 460">
                <a:extLst>
                  <a:ext uri="{FF2B5EF4-FFF2-40B4-BE49-F238E27FC236}">
                    <a16:creationId xmlns:a16="http://schemas.microsoft.com/office/drawing/2014/main" id="{A8D921A8-2C61-48D1-BB1D-96E53555DE6A}"/>
                  </a:ext>
                </a:extLst>
              </p:cNvPr>
              <p:cNvCxnSpPr/>
              <p:nvPr/>
            </p:nvCxnSpPr>
            <p:spPr>
              <a:xfrm>
                <a:off x="534229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Gerader Verbinder 461">
                <a:extLst>
                  <a:ext uri="{FF2B5EF4-FFF2-40B4-BE49-F238E27FC236}">
                    <a16:creationId xmlns:a16="http://schemas.microsoft.com/office/drawing/2014/main" id="{35F21B88-D8E2-41B6-A3C2-C011900981D1}"/>
                  </a:ext>
                </a:extLst>
              </p:cNvPr>
              <p:cNvCxnSpPr/>
              <p:nvPr/>
            </p:nvCxnSpPr>
            <p:spPr>
              <a:xfrm>
                <a:off x="5288633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r Verbinder 462">
                <a:extLst>
                  <a:ext uri="{FF2B5EF4-FFF2-40B4-BE49-F238E27FC236}">
                    <a16:creationId xmlns:a16="http://schemas.microsoft.com/office/drawing/2014/main" id="{D7D3A88F-D021-49C3-87EC-BA2A6EE8AFF7}"/>
                  </a:ext>
                </a:extLst>
              </p:cNvPr>
              <p:cNvCxnSpPr/>
              <p:nvPr/>
            </p:nvCxnSpPr>
            <p:spPr>
              <a:xfrm>
                <a:off x="5448121" y="450536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uppieren 463">
              <a:extLst>
                <a:ext uri="{FF2B5EF4-FFF2-40B4-BE49-F238E27FC236}">
                  <a16:creationId xmlns:a16="http://schemas.microsoft.com/office/drawing/2014/main" id="{201E092C-4EA7-403F-AB57-EEED56A2FAD6}"/>
                </a:ext>
              </a:extLst>
            </p:cNvPr>
            <p:cNvGrpSpPr/>
            <p:nvPr/>
          </p:nvGrpSpPr>
          <p:grpSpPr>
            <a:xfrm>
              <a:off x="6571155" y="2800284"/>
              <a:ext cx="315526" cy="327427"/>
              <a:chOff x="8119023" y="6129899"/>
              <a:chExt cx="346915" cy="360000"/>
            </a:xfrm>
            <a:noFill/>
          </p:grpSpPr>
          <p:grpSp>
            <p:nvGrpSpPr>
              <p:cNvPr id="465" name="Gruppieren 464">
                <a:extLst>
                  <a:ext uri="{FF2B5EF4-FFF2-40B4-BE49-F238E27FC236}">
                    <a16:creationId xmlns:a16="http://schemas.microsoft.com/office/drawing/2014/main" id="{0D300EC8-29A0-4E5E-A6B4-BFC487525541}"/>
                  </a:ext>
                </a:extLst>
              </p:cNvPr>
              <p:cNvGrpSpPr/>
              <p:nvPr/>
            </p:nvGrpSpPr>
            <p:grpSpPr>
              <a:xfrm>
                <a:off x="8119024" y="6129899"/>
                <a:ext cx="346914" cy="360000"/>
                <a:chOff x="8034914" y="2962686"/>
                <a:chExt cx="346914" cy="932630"/>
              </a:xfrm>
              <a:grpFill/>
            </p:grpSpPr>
            <p:sp>
              <p:nvSpPr>
                <p:cNvPr id="474" name="Rechteck 473">
                  <a:extLst>
                    <a:ext uri="{FF2B5EF4-FFF2-40B4-BE49-F238E27FC236}">
                      <a16:creationId xmlns:a16="http://schemas.microsoft.com/office/drawing/2014/main" id="{32A9CE91-CF89-4FBB-BB5A-6B0F3ECDEB67}"/>
                    </a:ext>
                  </a:extLst>
                </p:cNvPr>
                <p:cNvSpPr/>
                <p:nvPr/>
              </p:nvSpPr>
              <p:spPr>
                <a:xfrm rot="5400000">
                  <a:off x="8131871" y="3255544"/>
                  <a:ext cx="152999" cy="346914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75" name="Rechteck 474">
                  <a:extLst>
                    <a:ext uri="{FF2B5EF4-FFF2-40B4-BE49-F238E27FC236}">
                      <a16:creationId xmlns:a16="http://schemas.microsoft.com/office/drawing/2014/main" id="{917444D7-4623-47FA-A36F-420016CB833E}"/>
                    </a:ext>
                  </a:extLst>
                </p:cNvPr>
                <p:cNvSpPr/>
                <p:nvPr/>
              </p:nvSpPr>
              <p:spPr>
                <a:xfrm rot="5400000">
                  <a:off x="8013463" y="3057781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76" name="Rechteck 475">
                  <a:extLst>
                    <a:ext uri="{FF2B5EF4-FFF2-40B4-BE49-F238E27FC236}">
                      <a16:creationId xmlns:a16="http://schemas.microsoft.com/office/drawing/2014/main" id="{85A23E27-73DE-4D98-84E8-16C2AC4CF4E1}"/>
                    </a:ext>
                  </a:extLst>
                </p:cNvPr>
                <p:cNvSpPr/>
                <p:nvPr/>
              </p:nvSpPr>
              <p:spPr>
                <a:xfrm rot="16200000">
                  <a:off x="8013463" y="3600596"/>
                  <a:ext cx="389815" cy="19962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466" name="Gerader Verbinder 465">
                <a:extLst>
                  <a:ext uri="{FF2B5EF4-FFF2-40B4-BE49-F238E27FC236}">
                    <a16:creationId xmlns:a16="http://schemas.microsoft.com/office/drawing/2014/main" id="{5B54224D-FE17-4DBD-8138-B07C47355BAE}"/>
                  </a:ext>
                </a:extLst>
              </p:cNvPr>
              <p:cNvCxnSpPr>
                <a:cxnSpLocks/>
                <a:stCxn id="474" idx="2"/>
                <a:endCxn id="474" idx="2"/>
              </p:cNvCxnSpPr>
              <p:nvPr/>
            </p:nvCxnSpPr>
            <p:spPr>
              <a:xfrm>
                <a:off x="8119023" y="6309899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Gerader Verbinder 466">
                <a:extLst>
                  <a:ext uri="{FF2B5EF4-FFF2-40B4-BE49-F238E27FC236}">
                    <a16:creationId xmlns:a16="http://schemas.microsoft.com/office/drawing/2014/main" id="{C3384F64-4CE4-46F9-8D8C-33F1317800C6}"/>
                  </a:ext>
                </a:extLst>
              </p:cNvPr>
              <p:cNvCxnSpPr/>
              <p:nvPr/>
            </p:nvCxnSpPr>
            <p:spPr>
              <a:xfrm>
                <a:off x="815816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Gerader Verbinder 467">
                <a:extLst>
                  <a:ext uri="{FF2B5EF4-FFF2-40B4-BE49-F238E27FC236}">
                    <a16:creationId xmlns:a16="http://schemas.microsoft.com/office/drawing/2014/main" id="{D5173AC6-9B34-4DE9-8446-53D676249D29}"/>
                  </a:ext>
                </a:extLst>
              </p:cNvPr>
              <p:cNvCxnSpPr/>
              <p:nvPr/>
            </p:nvCxnSpPr>
            <p:spPr>
              <a:xfrm>
                <a:off x="8207374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Gerader Verbinder 468">
                <a:extLst>
                  <a:ext uri="{FF2B5EF4-FFF2-40B4-BE49-F238E27FC236}">
                    <a16:creationId xmlns:a16="http://schemas.microsoft.com/office/drawing/2014/main" id="{147EFCDF-5294-469D-85DA-534DC32D2C4A}"/>
                  </a:ext>
                </a:extLst>
              </p:cNvPr>
              <p:cNvCxnSpPr/>
              <p:nvPr/>
            </p:nvCxnSpPr>
            <p:spPr>
              <a:xfrm>
                <a:off x="825897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Gerader Verbinder 469">
                <a:extLst>
                  <a:ext uri="{FF2B5EF4-FFF2-40B4-BE49-F238E27FC236}">
                    <a16:creationId xmlns:a16="http://schemas.microsoft.com/office/drawing/2014/main" id="{3632DB55-ABB6-449C-B315-3C80DD70A3CD}"/>
                  </a:ext>
                </a:extLst>
              </p:cNvPr>
              <p:cNvCxnSpPr/>
              <p:nvPr/>
            </p:nvCxnSpPr>
            <p:spPr>
              <a:xfrm>
                <a:off x="8308183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Gerader Verbinder 470">
                <a:extLst>
                  <a:ext uri="{FF2B5EF4-FFF2-40B4-BE49-F238E27FC236}">
                    <a16:creationId xmlns:a16="http://schemas.microsoft.com/office/drawing/2014/main" id="{5E65ADAC-364D-4DEB-BEB8-87297F44D4E7}"/>
                  </a:ext>
                </a:extLst>
              </p:cNvPr>
              <p:cNvCxnSpPr/>
              <p:nvPr/>
            </p:nvCxnSpPr>
            <p:spPr>
              <a:xfrm>
                <a:off x="8358781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Gerader Verbinder 471">
                <a:extLst>
                  <a:ext uri="{FF2B5EF4-FFF2-40B4-BE49-F238E27FC236}">
                    <a16:creationId xmlns:a16="http://schemas.microsoft.com/office/drawing/2014/main" id="{57026D40-B238-4820-BAA0-8F408DDDA5A1}"/>
                  </a:ext>
                </a:extLst>
              </p:cNvPr>
              <p:cNvCxnSpPr/>
              <p:nvPr/>
            </p:nvCxnSpPr>
            <p:spPr>
              <a:xfrm>
                <a:off x="8407992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Gerader Verbinder 472">
                <a:extLst>
                  <a:ext uri="{FF2B5EF4-FFF2-40B4-BE49-F238E27FC236}">
                    <a16:creationId xmlns:a16="http://schemas.microsoft.com/office/drawing/2014/main" id="{633821DA-9108-403D-92E5-375AA0F65935}"/>
                  </a:ext>
                </a:extLst>
              </p:cNvPr>
              <p:cNvCxnSpPr/>
              <p:nvPr/>
            </p:nvCxnSpPr>
            <p:spPr>
              <a:xfrm>
                <a:off x="8459590" y="6273400"/>
                <a:ext cx="0" cy="72998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7" name="Gruppieren 476">
              <a:extLst>
                <a:ext uri="{FF2B5EF4-FFF2-40B4-BE49-F238E27FC236}">
                  <a16:creationId xmlns:a16="http://schemas.microsoft.com/office/drawing/2014/main" id="{FA070EC2-9BB2-4729-B320-4CC5673B265B}"/>
                </a:ext>
              </a:extLst>
            </p:cNvPr>
            <p:cNvGrpSpPr/>
            <p:nvPr/>
          </p:nvGrpSpPr>
          <p:grpSpPr>
            <a:xfrm>
              <a:off x="6246568" y="3480368"/>
              <a:ext cx="954144" cy="3376121"/>
              <a:chOff x="7170345" y="4404722"/>
              <a:chExt cx="954144" cy="3376121"/>
            </a:xfrm>
          </p:grpSpPr>
          <p:sp>
            <p:nvSpPr>
              <p:cNvPr id="478" name="Rechteck 477">
                <a:extLst>
                  <a:ext uri="{FF2B5EF4-FFF2-40B4-BE49-F238E27FC236}">
                    <a16:creationId xmlns:a16="http://schemas.microsoft.com/office/drawing/2014/main" id="{886B0E75-C497-4930-97EE-7DF0DB71AC21}"/>
                  </a:ext>
                </a:extLst>
              </p:cNvPr>
              <p:cNvSpPr/>
              <p:nvPr/>
            </p:nvSpPr>
            <p:spPr>
              <a:xfrm rot="16200000">
                <a:off x="7206519" y="4521166"/>
                <a:ext cx="883830" cy="650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479" name="Gruppieren 478">
                <a:extLst>
                  <a:ext uri="{FF2B5EF4-FFF2-40B4-BE49-F238E27FC236}">
                    <a16:creationId xmlns:a16="http://schemas.microsoft.com/office/drawing/2014/main" id="{A263925E-D682-4385-9228-557F856782AE}"/>
                  </a:ext>
                </a:extLst>
              </p:cNvPr>
              <p:cNvGrpSpPr/>
              <p:nvPr/>
            </p:nvGrpSpPr>
            <p:grpSpPr>
              <a:xfrm rot="16200000">
                <a:off x="6106669" y="5763023"/>
                <a:ext cx="3081496" cy="954144"/>
                <a:chOff x="400809" y="3347811"/>
                <a:chExt cx="3935240" cy="1218496"/>
              </a:xfrm>
            </p:grpSpPr>
            <p:sp>
              <p:nvSpPr>
                <p:cNvPr id="484" name="Freihandform: Form 483">
                  <a:extLst>
                    <a:ext uri="{FF2B5EF4-FFF2-40B4-BE49-F238E27FC236}">
                      <a16:creationId xmlns:a16="http://schemas.microsoft.com/office/drawing/2014/main" id="{FB8D6D20-0D56-474F-8030-E3DA17635494}"/>
                    </a:ext>
                  </a:extLst>
                </p:cNvPr>
                <p:cNvSpPr/>
                <p:nvPr/>
              </p:nvSpPr>
              <p:spPr>
                <a:xfrm>
                  <a:off x="400809" y="3347811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85" name="Rechteck 484">
                  <a:extLst>
                    <a:ext uri="{FF2B5EF4-FFF2-40B4-BE49-F238E27FC236}">
                      <a16:creationId xmlns:a16="http://schemas.microsoft.com/office/drawing/2014/main" id="{76687D9A-A801-404B-B4C5-0D1238850525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86" name="Freihandform: Form 485">
                  <a:extLst>
                    <a:ext uri="{FF2B5EF4-FFF2-40B4-BE49-F238E27FC236}">
                      <a16:creationId xmlns:a16="http://schemas.microsoft.com/office/drawing/2014/main" id="{B66B4B53-1EC9-40DE-B5A7-06F49E198806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481" name="Ellipse 480">
                <a:extLst>
                  <a:ext uri="{FF2B5EF4-FFF2-40B4-BE49-F238E27FC236}">
                    <a16:creationId xmlns:a16="http://schemas.microsoft.com/office/drawing/2014/main" id="{6CBEA861-A41A-4AA9-A899-DBE8BD35E38E}"/>
                  </a:ext>
                </a:extLst>
              </p:cNvPr>
              <p:cNvSpPr/>
              <p:nvPr/>
            </p:nvSpPr>
            <p:spPr>
              <a:xfrm>
                <a:off x="7468460" y="442873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82" name="Ellipse 481">
                <a:extLst>
                  <a:ext uri="{FF2B5EF4-FFF2-40B4-BE49-F238E27FC236}">
                    <a16:creationId xmlns:a16="http://schemas.microsoft.com/office/drawing/2014/main" id="{727F0770-BECC-4A92-AC3F-07AF7FB58F7E}"/>
                  </a:ext>
                </a:extLst>
              </p:cNvPr>
              <p:cNvSpPr/>
              <p:nvPr/>
            </p:nvSpPr>
            <p:spPr>
              <a:xfrm>
                <a:off x="7620860" y="445049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83" name="Ellipse 482">
                <a:extLst>
                  <a:ext uri="{FF2B5EF4-FFF2-40B4-BE49-F238E27FC236}">
                    <a16:creationId xmlns:a16="http://schemas.microsoft.com/office/drawing/2014/main" id="{757752BB-6BEE-43AA-998F-AA5C1DFF5AD9}"/>
                  </a:ext>
                </a:extLst>
              </p:cNvPr>
              <p:cNvSpPr/>
              <p:nvPr/>
            </p:nvSpPr>
            <p:spPr>
              <a:xfrm>
                <a:off x="7773260" y="4515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487" name="Gruppieren 486">
              <a:extLst>
                <a:ext uri="{FF2B5EF4-FFF2-40B4-BE49-F238E27FC236}">
                  <a16:creationId xmlns:a16="http://schemas.microsoft.com/office/drawing/2014/main" id="{B421DB73-04BA-4B83-9391-3585D1B35A72}"/>
                </a:ext>
              </a:extLst>
            </p:cNvPr>
            <p:cNvGrpSpPr/>
            <p:nvPr/>
          </p:nvGrpSpPr>
          <p:grpSpPr>
            <a:xfrm>
              <a:off x="6548467" y="2472152"/>
              <a:ext cx="352524" cy="385895"/>
              <a:chOff x="8781009" y="162275"/>
              <a:chExt cx="352524" cy="385895"/>
            </a:xfrm>
          </p:grpSpPr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032DBCEA-74BC-4E16-9D05-AD9B4B8DC0B3}"/>
                  </a:ext>
                </a:extLst>
              </p:cNvPr>
              <p:cNvSpPr/>
              <p:nvPr/>
            </p:nvSpPr>
            <p:spPr>
              <a:xfrm rot="16200000" flipV="1">
                <a:off x="8884187" y="314733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9" name="Rechteck 488">
                <a:extLst>
                  <a:ext uri="{FF2B5EF4-FFF2-40B4-BE49-F238E27FC236}">
                    <a16:creationId xmlns:a16="http://schemas.microsoft.com/office/drawing/2014/main" id="{F278191E-121D-40FB-9965-021B99BD4298}"/>
                  </a:ext>
                </a:extLst>
              </p:cNvPr>
              <p:cNvSpPr/>
              <p:nvPr/>
            </p:nvSpPr>
            <p:spPr>
              <a:xfrm rot="5400000" flipV="1">
                <a:off x="8884187" y="137698"/>
                <a:ext cx="150471" cy="199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90" name="Gerader Verbinder 489">
                <a:extLst>
                  <a:ext uri="{FF2B5EF4-FFF2-40B4-BE49-F238E27FC236}">
                    <a16:creationId xmlns:a16="http://schemas.microsoft.com/office/drawing/2014/main" id="{60923A4F-F398-423B-850B-7FC2DDBA2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5965" y="317085"/>
                <a:ext cx="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1" name="Gruppieren 490">
                <a:extLst>
                  <a:ext uri="{FF2B5EF4-FFF2-40B4-BE49-F238E27FC236}">
                    <a16:creationId xmlns:a16="http://schemas.microsoft.com/office/drawing/2014/main" id="{B643A66D-EBA1-45BA-90B5-1A330D8EFF49}"/>
                  </a:ext>
                </a:extLst>
              </p:cNvPr>
              <p:cNvGrpSpPr/>
              <p:nvPr/>
            </p:nvGrpSpPr>
            <p:grpSpPr>
              <a:xfrm rot="16200000" flipH="1">
                <a:off x="8814147" y="249800"/>
                <a:ext cx="290741" cy="306000"/>
                <a:chOff x="6860713" y="1904233"/>
                <a:chExt cx="465149" cy="306000"/>
              </a:xfrm>
              <a:solidFill>
                <a:srgbClr val="FFFFFF"/>
              </a:solidFill>
            </p:grpSpPr>
            <p:sp>
              <p:nvSpPr>
                <p:cNvPr id="493" name="Freihandform 196">
                  <a:extLst>
                    <a:ext uri="{FF2B5EF4-FFF2-40B4-BE49-F238E27FC236}">
                      <a16:creationId xmlns:a16="http://schemas.microsoft.com/office/drawing/2014/main" id="{A6E6DE6A-BB82-4505-A6A5-8CE3521B9136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94" name="Gerader Verbinder 493">
                  <a:extLst>
                    <a:ext uri="{FF2B5EF4-FFF2-40B4-BE49-F238E27FC236}">
                      <a16:creationId xmlns:a16="http://schemas.microsoft.com/office/drawing/2014/main" id="{31BC372F-601A-4834-882D-345CF1A36F26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>
                  <a:extLst>
                    <a:ext uri="{FF2B5EF4-FFF2-40B4-BE49-F238E27FC236}">
                      <a16:creationId xmlns:a16="http://schemas.microsoft.com/office/drawing/2014/main" id="{83FA73D7-5677-4A50-BF6B-073EC2239E50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>
                  <a:extLst>
                    <a:ext uri="{FF2B5EF4-FFF2-40B4-BE49-F238E27FC236}">
                      <a16:creationId xmlns:a16="http://schemas.microsoft.com/office/drawing/2014/main" id="{83E6B81C-5641-4DB5-9B7B-272054C81D99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Rechteck: obere Ecken abgerundet 491">
                <a:extLst>
                  <a:ext uri="{FF2B5EF4-FFF2-40B4-BE49-F238E27FC236}">
                    <a16:creationId xmlns:a16="http://schemas.microsoft.com/office/drawing/2014/main" id="{FBB611ED-B957-47E4-B7D3-CD69563D11F3}"/>
                  </a:ext>
                </a:extLst>
              </p:cNvPr>
              <p:cNvSpPr/>
              <p:nvPr/>
            </p:nvSpPr>
            <p:spPr>
              <a:xfrm>
                <a:off x="8781009" y="281617"/>
                <a:ext cx="352524" cy="108025"/>
              </a:xfrm>
              <a:prstGeom prst="round2Same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98C064B-8F05-4BD1-A46C-93D72787844E}"/>
                </a:ext>
              </a:extLst>
            </p:cNvPr>
            <p:cNvGrpSpPr/>
            <p:nvPr/>
          </p:nvGrpSpPr>
          <p:grpSpPr>
            <a:xfrm rot="5400000">
              <a:off x="5959208" y="1128174"/>
              <a:ext cx="1545517" cy="496912"/>
              <a:chOff x="1095099" y="256291"/>
              <a:chExt cx="2832116" cy="910575"/>
            </a:xfrm>
          </p:grpSpPr>
          <p:sp>
            <p:nvSpPr>
              <p:cNvPr id="498" name="Freihandform: Form 497">
                <a:extLst>
                  <a:ext uri="{FF2B5EF4-FFF2-40B4-BE49-F238E27FC236}">
                    <a16:creationId xmlns:a16="http://schemas.microsoft.com/office/drawing/2014/main" id="{16564D40-A486-46A8-8D3B-BE1BFD89B6F3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9" name="Rechteck 498">
                <a:extLst>
                  <a:ext uri="{FF2B5EF4-FFF2-40B4-BE49-F238E27FC236}">
                    <a16:creationId xmlns:a16="http://schemas.microsoft.com/office/drawing/2014/main" id="{2CEF6416-E4EB-4501-826B-149AEBFB85F8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00" name="Freihandform: Form 499">
                <a:extLst>
                  <a:ext uri="{FF2B5EF4-FFF2-40B4-BE49-F238E27FC236}">
                    <a16:creationId xmlns:a16="http://schemas.microsoft.com/office/drawing/2014/main" id="{C6B93224-A5AA-4A92-956B-EA6ACCB8D279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01" name="Freihandform: Form 500">
              <a:extLst>
                <a:ext uri="{FF2B5EF4-FFF2-40B4-BE49-F238E27FC236}">
                  <a16:creationId xmlns:a16="http://schemas.microsoft.com/office/drawing/2014/main" id="{1D76896F-847C-4B9C-86D9-0FC2EC3C7B8C}"/>
                </a:ext>
              </a:extLst>
            </p:cNvPr>
            <p:cNvSpPr/>
            <p:nvPr/>
          </p:nvSpPr>
          <p:spPr>
            <a:xfrm rot="5400000">
              <a:off x="5996922" y="1189132"/>
              <a:ext cx="1456433" cy="496912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502" name="Gruppieren 501">
              <a:extLst>
                <a:ext uri="{FF2B5EF4-FFF2-40B4-BE49-F238E27FC236}">
                  <a16:creationId xmlns:a16="http://schemas.microsoft.com/office/drawing/2014/main" id="{6CB5111C-ADB4-4F2A-9994-CD1F551F188D}"/>
                </a:ext>
              </a:extLst>
            </p:cNvPr>
            <p:cNvGrpSpPr/>
            <p:nvPr/>
          </p:nvGrpSpPr>
          <p:grpSpPr>
            <a:xfrm rot="5400000">
              <a:off x="6302210" y="1592794"/>
              <a:ext cx="761780" cy="97735"/>
              <a:chOff x="4831309" y="2945763"/>
              <a:chExt cx="1841232" cy="236226"/>
            </a:xfrm>
          </p:grpSpPr>
          <p:cxnSp>
            <p:nvCxnSpPr>
              <p:cNvPr id="503" name="Gerader Verbinder 502">
                <a:extLst>
                  <a:ext uri="{FF2B5EF4-FFF2-40B4-BE49-F238E27FC236}">
                    <a16:creationId xmlns:a16="http://schemas.microsoft.com/office/drawing/2014/main" id="{FE823B5D-536A-4F6C-9F24-244E370572B7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r Verbinder 503">
                <a:extLst>
                  <a:ext uri="{FF2B5EF4-FFF2-40B4-BE49-F238E27FC236}">
                    <a16:creationId xmlns:a16="http://schemas.microsoft.com/office/drawing/2014/main" id="{DA3F644C-1EEC-46D3-976E-B54C885B8F41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Gerader Verbinder 504">
                <a:extLst>
                  <a:ext uri="{FF2B5EF4-FFF2-40B4-BE49-F238E27FC236}">
                    <a16:creationId xmlns:a16="http://schemas.microsoft.com/office/drawing/2014/main" id="{9F087366-F1BD-4291-8CF8-F1C83B3FF149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Gerader Verbinder 505">
                <a:extLst>
                  <a:ext uri="{FF2B5EF4-FFF2-40B4-BE49-F238E27FC236}">
                    <a16:creationId xmlns:a16="http://schemas.microsoft.com/office/drawing/2014/main" id="{429619EA-0329-416C-BC55-45A18FFEC632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r Verbinder 506">
                <a:extLst>
                  <a:ext uri="{FF2B5EF4-FFF2-40B4-BE49-F238E27FC236}">
                    <a16:creationId xmlns:a16="http://schemas.microsoft.com/office/drawing/2014/main" id="{F67F8A9C-0612-4F2B-A6A0-36CA3F77F086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Gerader Verbinder 507">
                <a:extLst>
                  <a:ext uri="{FF2B5EF4-FFF2-40B4-BE49-F238E27FC236}">
                    <a16:creationId xmlns:a16="http://schemas.microsoft.com/office/drawing/2014/main" id="{2B73EFFE-A6D7-4D34-8995-3FCD17C016C8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Gerader Verbinder 508">
                <a:extLst>
                  <a:ext uri="{FF2B5EF4-FFF2-40B4-BE49-F238E27FC236}">
                    <a16:creationId xmlns:a16="http://schemas.microsoft.com/office/drawing/2014/main" id="{0A916193-F581-4686-9C0B-EB2F76DD9AFA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r Verbinder 509">
                <a:extLst>
                  <a:ext uri="{FF2B5EF4-FFF2-40B4-BE49-F238E27FC236}">
                    <a16:creationId xmlns:a16="http://schemas.microsoft.com/office/drawing/2014/main" id="{A6F17C7A-34D5-4B43-9BBF-6649FF8B1E1E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r Verbinder 510">
                <a:extLst>
                  <a:ext uri="{FF2B5EF4-FFF2-40B4-BE49-F238E27FC236}">
                    <a16:creationId xmlns:a16="http://schemas.microsoft.com/office/drawing/2014/main" id="{93AFC2B2-9DF5-4303-A5EF-A6E6F5A833AD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r Verbinder 511">
                <a:extLst>
                  <a:ext uri="{FF2B5EF4-FFF2-40B4-BE49-F238E27FC236}">
                    <a16:creationId xmlns:a16="http://schemas.microsoft.com/office/drawing/2014/main" id="{7BEDD3FB-B5AA-44FA-89A9-58815D13BB66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04BBDF95-74A8-4873-8DA0-7D61C85BCB32}"/>
                </a:ext>
              </a:extLst>
            </p:cNvPr>
            <p:cNvGrpSpPr/>
            <p:nvPr/>
          </p:nvGrpSpPr>
          <p:grpSpPr>
            <a:xfrm rot="5400000">
              <a:off x="6532737" y="2212021"/>
              <a:ext cx="384802" cy="246556"/>
              <a:chOff x="5585649" y="3162984"/>
              <a:chExt cx="423082" cy="271084"/>
            </a:xfrm>
          </p:grpSpPr>
          <p:sp>
            <p:nvSpPr>
              <p:cNvPr id="514" name="Rechteck 513">
                <a:extLst>
                  <a:ext uri="{FF2B5EF4-FFF2-40B4-BE49-F238E27FC236}">
                    <a16:creationId xmlns:a16="http://schemas.microsoft.com/office/drawing/2014/main" id="{233E0E36-8D57-4BBC-868C-CAE639A4F1D6}"/>
                  </a:ext>
                </a:extLst>
              </p:cNvPr>
              <p:cNvSpPr/>
              <p:nvPr/>
            </p:nvSpPr>
            <p:spPr>
              <a:xfrm>
                <a:off x="5589177" y="3244551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15" name="Rechteck 514">
                <a:extLst>
                  <a:ext uri="{FF2B5EF4-FFF2-40B4-BE49-F238E27FC236}">
                    <a16:creationId xmlns:a16="http://schemas.microsoft.com/office/drawing/2014/main" id="{3664CE59-0182-4908-8CE5-90BFDE030A82}"/>
                  </a:ext>
                </a:extLst>
              </p:cNvPr>
              <p:cNvSpPr/>
              <p:nvPr/>
            </p:nvSpPr>
            <p:spPr>
              <a:xfrm>
                <a:off x="5585649" y="3162984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16" name="Gerader Verbinder 515">
                <a:extLst>
                  <a:ext uri="{FF2B5EF4-FFF2-40B4-BE49-F238E27FC236}">
                    <a16:creationId xmlns:a16="http://schemas.microsoft.com/office/drawing/2014/main" id="{7F281877-7FDF-44E2-AE32-450D6FE1534B}"/>
                  </a:ext>
                </a:extLst>
              </p:cNvPr>
              <p:cNvCxnSpPr/>
              <p:nvPr/>
            </p:nvCxnSpPr>
            <p:spPr>
              <a:xfrm>
                <a:off x="5755436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Gerader Verbinder 516">
                <a:extLst>
                  <a:ext uri="{FF2B5EF4-FFF2-40B4-BE49-F238E27FC236}">
                    <a16:creationId xmlns:a16="http://schemas.microsoft.com/office/drawing/2014/main" id="{0C763683-7C5B-4440-B493-DFC18480C146}"/>
                  </a:ext>
                </a:extLst>
              </p:cNvPr>
              <p:cNvCxnSpPr/>
              <p:nvPr/>
            </p:nvCxnSpPr>
            <p:spPr>
              <a:xfrm>
                <a:off x="570180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r Verbinder 517">
                <a:extLst>
                  <a:ext uri="{FF2B5EF4-FFF2-40B4-BE49-F238E27FC236}">
                    <a16:creationId xmlns:a16="http://schemas.microsoft.com/office/drawing/2014/main" id="{9CE76E7D-F73B-43A8-A90D-51C9986E1ECD}"/>
                  </a:ext>
                </a:extLst>
              </p:cNvPr>
              <p:cNvCxnSpPr/>
              <p:nvPr/>
            </p:nvCxnSpPr>
            <p:spPr>
              <a:xfrm>
                <a:off x="5648145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r Verbinder 518">
                <a:extLst>
                  <a:ext uri="{FF2B5EF4-FFF2-40B4-BE49-F238E27FC236}">
                    <a16:creationId xmlns:a16="http://schemas.microsoft.com/office/drawing/2014/main" id="{B771498F-6EB6-4A90-800B-16C69845BEDB}"/>
                  </a:ext>
                </a:extLst>
              </p:cNvPr>
              <p:cNvCxnSpPr/>
              <p:nvPr/>
            </p:nvCxnSpPr>
            <p:spPr>
              <a:xfrm>
                <a:off x="5807633" y="3162984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Gruppieren 538">
              <a:extLst>
                <a:ext uri="{FF2B5EF4-FFF2-40B4-BE49-F238E27FC236}">
                  <a16:creationId xmlns:a16="http://schemas.microsoft.com/office/drawing/2014/main" id="{912BAEF4-F551-45A1-AFC3-B3C114D13204}"/>
                </a:ext>
              </a:extLst>
            </p:cNvPr>
            <p:cNvGrpSpPr/>
            <p:nvPr/>
          </p:nvGrpSpPr>
          <p:grpSpPr>
            <a:xfrm>
              <a:off x="6246731" y="3370812"/>
              <a:ext cx="954898" cy="2848593"/>
              <a:chOff x="7170311" y="3385552"/>
              <a:chExt cx="954898" cy="2848593"/>
            </a:xfrm>
          </p:grpSpPr>
          <p:sp>
            <p:nvSpPr>
              <p:cNvPr id="540" name="Freihandform: Form 539">
                <a:extLst>
                  <a:ext uri="{FF2B5EF4-FFF2-40B4-BE49-F238E27FC236}">
                    <a16:creationId xmlns:a16="http://schemas.microsoft.com/office/drawing/2014/main" id="{2E67D7E7-604F-4C30-A5AC-05598915E725}"/>
                  </a:ext>
                </a:extLst>
              </p:cNvPr>
              <p:cNvSpPr/>
              <p:nvPr/>
            </p:nvSpPr>
            <p:spPr>
              <a:xfrm rot="16200000">
                <a:off x="6223463" y="4332400"/>
                <a:ext cx="2848593" cy="954898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541" name="Gruppieren 540">
                <a:extLst>
                  <a:ext uri="{FF2B5EF4-FFF2-40B4-BE49-F238E27FC236}">
                    <a16:creationId xmlns:a16="http://schemas.microsoft.com/office/drawing/2014/main" id="{D2CB65BA-E46F-446C-B55C-CD350EF4C2E6}"/>
                  </a:ext>
                </a:extLst>
              </p:cNvPr>
              <p:cNvGrpSpPr/>
              <p:nvPr/>
            </p:nvGrpSpPr>
            <p:grpSpPr>
              <a:xfrm rot="16200000">
                <a:off x="6864182" y="4731562"/>
                <a:ext cx="1914322" cy="140241"/>
                <a:chOff x="0" y="0"/>
                <a:chExt cx="3224586" cy="236239"/>
              </a:xfrm>
            </p:grpSpPr>
            <p:cxnSp>
              <p:nvCxnSpPr>
                <p:cNvPr id="542" name="Gerader Verbinder 541">
                  <a:extLst>
                    <a:ext uri="{FF2B5EF4-FFF2-40B4-BE49-F238E27FC236}">
                      <a16:creationId xmlns:a16="http://schemas.microsoft.com/office/drawing/2014/main" id="{73208F23-5D5F-4DB4-B677-CEAD2C612436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>
                  <a:extLst>
                    <a:ext uri="{FF2B5EF4-FFF2-40B4-BE49-F238E27FC236}">
                      <a16:creationId xmlns:a16="http://schemas.microsoft.com/office/drawing/2014/main" id="{79D27CFC-C19B-4E60-8CCF-7439FB814412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Gerader Verbinder 543">
                  <a:extLst>
                    <a:ext uri="{FF2B5EF4-FFF2-40B4-BE49-F238E27FC236}">
                      <a16:creationId xmlns:a16="http://schemas.microsoft.com/office/drawing/2014/main" id="{A66F4E78-F13D-45F3-8A68-A7E05C657CDD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>
                  <a:extLst>
                    <a:ext uri="{FF2B5EF4-FFF2-40B4-BE49-F238E27FC236}">
                      <a16:creationId xmlns:a16="http://schemas.microsoft.com/office/drawing/2014/main" id="{59842CB4-304E-4674-B52B-B6E85596E5F0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Gerader Verbinder 545">
                  <a:extLst>
                    <a:ext uri="{FF2B5EF4-FFF2-40B4-BE49-F238E27FC236}">
                      <a16:creationId xmlns:a16="http://schemas.microsoft.com/office/drawing/2014/main" id="{7C4263CA-D55C-4C9E-8900-C09647579475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>
                  <a:extLst>
                    <a:ext uri="{FF2B5EF4-FFF2-40B4-BE49-F238E27FC236}">
                      <a16:creationId xmlns:a16="http://schemas.microsoft.com/office/drawing/2014/main" id="{FBAA5E2E-F674-4CBF-A02D-A9C68363876B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Gerader Verbinder 547">
                  <a:extLst>
                    <a:ext uri="{FF2B5EF4-FFF2-40B4-BE49-F238E27FC236}">
                      <a16:creationId xmlns:a16="http://schemas.microsoft.com/office/drawing/2014/main" id="{F945682F-058E-4E74-82A3-292AD9471496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Gerader Verbinder 548">
                  <a:extLst>
                    <a:ext uri="{FF2B5EF4-FFF2-40B4-BE49-F238E27FC236}">
                      <a16:creationId xmlns:a16="http://schemas.microsoft.com/office/drawing/2014/main" id="{11B1E3F5-43A7-467D-9BF7-C0FFEB137EFD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>
                  <a:extLst>
                    <a:ext uri="{FF2B5EF4-FFF2-40B4-BE49-F238E27FC236}">
                      <a16:creationId xmlns:a16="http://schemas.microsoft.com/office/drawing/2014/main" id="{1944E223-652B-4333-BEE1-08A884434382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Gerader Verbinder 550">
                  <a:extLst>
                    <a:ext uri="{FF2B5EF4-FFF2-40B4-BE49-F238E27FC236}">
                      <a16:creationId xmlns:a16="http://schemas.microsoft.com/office/drawing/2014/main" id="{7D9B0EC9-AF01-46A0-9070-EF07838AE5E9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>
                  <a:extLst>
                    <a:ext uri="{FF2B5EF4-FFF2-40B4-BE49-F238E27FC236}">
                      <a16:creationId xmlns:a16="http://schemas.microsoft.com/office/drawing/2014/main" id="{55ABD29C-6AA9-462C-BEE0-F86F25418341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Gerader Verbinder 552">
                  <a:extLst>
                    <a:ext uri="{FF2B5EF4-FFF2-40B4-BE49-F238E27FC236}">
                      <a16:creationId xmlns:a16="http://schemas.microsoft.com/office/drawing/2014/main" id="{C1139173-5E39-4411-B103-F5BAF21A6B94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>
                  <a:extLst>
                    <a:ext uri="{FF2B5EF4-FFF2-40B4-BE49-F238E27FC236}">
                      <a16:creationId xmlns:a16="http://schemas.microsoft.com/office/drawing/2014/main" id="{BA5EF8BD-7341-406C-8116-3DC61F17605A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Gerader Verbinder 554">
                  <a:extLst>
                    <a:ext uri="{FF2B5EF4-FFF2-40B4-BE49-F238E27FC236}">
                      <a16:creationId xmlns:a16="http://schemas.microsoft.com/office/drawing/2014/main" id="{263C05F6-384E-4B15-968E-B6CB54BDBC48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Gerader Verbinder 555">
                  <a:extLst>
                    <a:ext uri="{FF2B5EF4-FFF2-40B4-BE49-F238E27FC236}">
                      <a16:creationId xmlns:a16="http://schemas.microsoft.com/office/drawing/2014/main" id="{F19B3DB5-19DF-48FD-AA89-E3AA2E88EF01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Gerader Verbinder 556">
                  <a:extLst>
                    <a:ext uri="{FF2B5EF4-FFF2-40B4-BE49-F238E27FC236}">
                      <a16:creationId xmlns:a16="http://schemas.microsoft.com/office/drawing/2014/main" id="{8C70C14D-2214-41F7-8EA8-7441F5E7C7C2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0" name="Gewitterblitz 369">
              <a:extLst>
                <a:ext uri="{FF2B5EF4-FFF2-40B4-BE49-F238E27FC236}">
                  <a16:creationId xmlns:a16="http://schemas.microsoft.com/office/drawing/2014/main" id="{0CC74E2E-B7D1-4199-AA68-8E5A2F8C398A}"/>
                </a:ext>
              </a:extLst>
            </p:cNvPr>
            <p:cNvSpPr/>
            <p:nvPr/>
          </p:nvSpPr>
          <p:spPr>
            <a:xfrm>
              <a:off x="1849547" y="3416899"/>
              <a:ext cx="391567" cy="121142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380" name="Gewitterblitz 379">
              <a:extLst>
                <a:ext uri="{FF2B5EF4-FFF2-40B4-BE49-F238E27FC236}">
                  <a16:creationId xmlns:a16="http://schemas.microsoft.com/office/drawing/2014/main" id="{9A122733-E4A3-4D91-BE17-41BF35E43147}"/>
                </a:ext>
              </a:extLst>
            </p:cNvPr>
            <p:cNvSpPr/>
            <p:nvPr/>
          </p:nvSpPr>
          <p:spPr>
            <a:xfrm rot="1246393">
              <a:off x="6576940" y="3621567"/>
              <a:ext cx="391567" cy="121142"/>
            </a:xfrm>
            <a:prstGeom prst="lightningBolt">
              <a:avLst/>
            </a:prstGeom>
            <a:solidFill>
              <a:schemeClr val="bg2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sp>
        <p:nvSpPr>
          <p:cNvPr id="381" name="Rechteck 380">
            <a:extLst>
              <a:ext uri="{FF2B5EF4-FFF2-40B4-BE49-F238E27FC236}">
                <a16:creationId xmlns:a16="http://schemas.microsoft.com/office/drawing/2014/main" id="{2C2E0612-6CD3-4E0A-9DEF-0BF311EC1D39}"/>
              </a:ext>
            </a:extLst>
          </p:cNvPr>
          <p:cNvSpPr/>
          <p:nvPr/>
        </p:nvSpPr>
        <p:spPr>
          <a:xfrm rot="16200000">
            <a:off x="-1221365" y="3397195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2" name="Textfeld 381">
            <a:extLst>
              <a:ext uri="{FF2B5EF4-FFF2-40B4-BE49-F238E27FC236}">
                <a16:creationId xmlns:a16="http://schemas.microsoft.com/office/drawing/2014/main" id="{9ECC3CD4-49B0-49C4-8E1C-1A026EAE897C}"/>
              </a:ext>
            </a:extLst>
          </p:cNvPr>
          <p:cNvSpPr txBox="1"/>
          <p:nvPr/>
        </p:nvSpPr>
        <p:spPr>
          <a:xfrm rot="16200000">
            <a:off x="-1243391" y="3490982"/>
            <a:ext cx="2976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Reaktionsgeschwindigkeit </a:t>
            </a:r>
            <a:r>
              <a:rPr lang="de-DE" sz="1500"/>
              <a:t>messen 4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7348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C437CBC-983E-4BD4-BB87-22E9F53B9A72}"/>
              </a:ext>
            </a:extLst>
          </p:cNvPr>
          <p:cNvGrpSpPr/>
          <p:nvPr/>
        </p:nvGrpSpPr>
        <p:grpSpPr>
          <a:xfrm>
            <a:off x="5679226" y="3578795"/>
            <a:ext cx="1533380" cy="623700"/>
            <a:chOff x="6992795" y="3583604"/>
            <a:chExt cx="2044506" cy="831600"/>
          </a:xfrm>
          <a:solidFill>
            <a:srgbClr val="FF0000"/>
          </a:solidFill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DB7235C2-2FEA-46F2-8465-FC5AF344156E}"/>
                </a:ext>
              </a:extLst>
            </p:cNvPr>
            <p:cNvSpPr/>
            <p:nvPr/>
          </p:nvSpPr>
          <p:spPr>
            <a:xfrm>
              <a:off x="8859545" y="3583604"/>
              <a:ext cx="177756" cy="831600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" h="835200">
                  <a:moveTo>
                    <a:pt x="44406" y="0"/>
                  </a:moveTo>
                  <a:lnTo>
                    <a:pt x="177756" y="293277"/>
                  </a:lnTo>
                  <a:lnTo>
                    <a:pt x="177756" y="557863"/>
                  </a:ln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7662A824-5E02-420E-9EBF-2C1105B89F7E}"/>
                </a:ext>
              </a:extLst>
            </p:cNvPr>
            <p:cNvSpPr/>
            <p:nvPr/>
          </p:nvSpPr>
          <p:spPr>
            <a:xfrm>
              <a:off x="6992795" y="3583915"/>
              <a:ext cx="1874370" cy="831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E97A60A-FF4D-483F-8D1B-1DEA903398D9}"/>
              </a:ext>
            </a:extLst>
          </p:cNvPr>
          <p:cNvGrpSpPr/>
          <p:nvPr/>
        </p:nvGrpSpPr>
        <p:grpSpPr>
          <a:xfrm>
            <a:off x="5135539" y="2977064"/>
            <a:ext cx="979842" cy="623700"/>
            <a:chOff x="6847385" y="2826419"/>
            <a:chExt cx="1306456" cy="831600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404EEBD-5C6C-4908-A90D-EB9DB7236F3D}"/>
                </a:ext>
              </a:extLst>
            </p:cNvPr>
            <p:cNvSpPr/>
            <p:nvPr/>
          </p:nvSpPr>
          <p:spPr>
            <a:xfrm>
              <a:off x="7976085" y="2826419"/>
              <a:ext cx="177756" cy="831600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" h="835200">
                  <a:moveTo>
                    <a:pt x="44406" y="0"/>
                  </a:moveTo>
                  <a:lnTo>
                    <a:pt x="177756" y="293277"/>
                  </a:lnTo>
                  <a:lnTo>
                    <a:pt x="177756" y="557863"/>
                  </a:ln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0227510-817A-45FE-9EA9-221979895348}"/>
                </a:ext>
              </a:extLst>
            </p:cNvPr>
            <p:cNvSpPr/>
            <p:nvPr/>
          </p:nvSpPr>
          <p:spPr>
            <a:xfrm>
              <a:off x="6847385" y="2826730"/>
              <a:ext cx="1128700" cy="831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7D676B9-0643-4290-B98C-4377A6A6B2E4}"/>
              </a:ext>
            </a:extLst>
          </p:cNvPr>
          <p:cNvGrpSpPr/>
          <p:nvPr/>
        </p:nvGrpSpPr>
        <p:grpSpPr>
          <a:xfrm>
            <a:off x="2990344" y="2831123"/>
            <a:ext cx="2951427" cy="913872"/>
            <a:chOff x="400813" y="3347815"/>
            <a:chExt cx="3935236" cy="1218496"/>
          </a:xfrm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19E0E55A-C4E3-469F-9782-83FF5D166BF2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FE55544E-FDC6-4B8F-AD63-925F8C7F1ED4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B6FF7858-9F9D-4558-8A69-A936A4A66864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16CD758-9510-461F-906A-0840D1E4DD81}"/>
              </a:ext>
            </a:extLst>
          </p:cNvPr>
          <p:cNvGrpSpPr/>
          <p:nvPr/>
        </p:nvGrpSpPr>
        <p:grpSpPr>
          <a:xfrm>
            <a:off x="3415092" y="2831125"/>
            <a:ext cx="3045670" cy="914594"/>
            <a:chOff x="1737997" y="3287677"/>
            <a:chExt cx="4060893" cy="1219459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2DF63F3E-B4B9-4740-BEE2-94914D6C037C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98532BA-0297-4DDD-AC26-055380B0A2AF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B4A9D4F-6586-4AA1-95D6-A2AE664EE033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14141F67-A86C-43A0-A710-F29A06BDC0B4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5E9BA39D-18E1-4410-80BB-97F7E28F3089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A02F9BC2-A19C-4630-9460-E7CC8688A752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8A1089F3-43FF-4294-8A40-3D81A7178744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56979B3C-2DCA-4204-A410-C317F4B8AB8F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1B057950-84D2-4C61-A24D-3EA0ED6E800A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492D306C-A856-45D9-AB16-F8FAE42A2B81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BDA0F4F3-5314-4B44-9889-53F8EF834FE8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43B5BD71-08C8-4607-914D-D880D40BA32D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EA126476-FC5A-4AEE-A010-BE7954B3A31F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B7F66633-509F-4B82-8049-46CB78B4FC4A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6870FE7E-7FF2-4531-8969-1FD99C5B5AE2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08F96E5D-E5E1-4501-8DAB-775ED9ABBE5F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BBF019CD-141E-41D6-9AF5-95911B702E7F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04C8CE84-29F3-4849-86FE-DA9C6BAD755C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9543B2C8-B8FA-43A4-8ABB-9485AC8C8F2C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9BBB1BC2-D054-4CD5-9DA5-3A292F08C666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9E55C18F-A01B-448E-8A2A-5E5FB6345D52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FC30C142-8348-4CB6-A411-26CFE98001E1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C0B543FA-A9C0-4DEF-8446-E764B4885CFC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643773FD-EBC3-4F4B-A25C-D548061B97ED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1" y="1113379"/>
            <a:ext cx="32282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Spritzen direkt in PowerPoint anpassen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F3157CAE-1D93-4B55-80BE-F7FE1B7F484F}"/>
              </a:ext>
            </a:extLst>
          </p:cNvPr>
          <p:cNvSpPr/>
          <p:nvPr/>
        </p:nvSpPr>
        <p:spPr>
          <a:xfrm>
            <a:off x="6003255" y="1260695"/>
            <a:ext cx="2046200" cy="1296099"/>
          </a:xfrm>
          <a:prstGeom prst="wedgeRoundRectCallout">
            <a:avLst>
              <a:gd name="adj1" fmla="val -31902"/>
              <a:gd name="adj2" fmla="val 678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Pixelgenaues verschieben</a:t>
            </a:r>
          </a:p>
          <a:p>
            <a:pPr algn="ctr"/>
            <a:r>
              <a:rPr lang="de-DE" sz="1350" b="1" dirty="0">
                <a:solidFill>
                  <a:schemeClr val="tx1"/>
                </a:solidFill>
              </a:rPr>
              <a:t>STRG + Pfeiltasten</a:t>
            </a:r>
          </a:p>
        </p:txBody>
      </p: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ED996A90-1C6F-41FA-A0BD-0FE32C638A66}"/>
              </a:ext>
            </a:extLst>
          </p:cNvPr>
          <p:cNvSpPr/>
          <p:nvPr/>
        </p:nvSpPr>
        <p:spPr>
          <a:xfrm>
            <a:off x="222869" y="1758386"/>
            <a:ext cx="1743354" cy="1296099"/>
          </a:xfrm>
          <a:prstGeom prst="wedgeRoundRectCallout">
            <a:avLst>
              <a:gd name="adj1" fmla="val 64955"/>
              <a:gd name="adj2" fmla="val 256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Schnelles gruppieren</a:t>
            </a:r>
          </a:p>
          <a:p>
            <a:pPr algn="ctr"/>
            <a:r>
              <a:rPr lang="de-DE" sz="1350" b="1" dirty="0">
                <a:solidFill>
                  <a:schemeClr val="tx1"/>
                </a:solidFill>
              </a:rPr>
              <a:t>STRG + SHIFT + G</a:t>
            </a:r>
          </a:p>
        </p:txBody>
      </p:sp>
      <p:sp>
        <p:nvSpPr>
          <p:cNvPr id="41" name="Sprechblase: rechteckig mit abgerundeten Ecken 40">
            <a:extLst>
              <a:ext uri="{FF2B5EF4-FFF2-40B4-BE49-F238E27FC236}">
                <a16:creationId xmlns:a16="http://schemas.microsoft.com/office/drawing/2014/main" id="{1F9024DF-968F-40C9-BAF9-928C9363BB82}"/>
              </a:ext>
            </a:extLst>
          </p:cNvPr>
          <p:cNvSpPr/>
          <p:nvPr/>
        </p:nvSpPr>
        <p:spPr>
          <a:xfrm>
            <a:off x="3520031" y="4299932"/>
            <a:ext cx="1916217" cy="1296099"/>
          </a:xfrm>
          <a:prstGeom prst="wedgeRoundRectCallout">
            <a:avLst>
              <a:gd name="adj1" fmla="val 20702"/>
              <a:gd name="adj2" fmla="val -713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Schnelles ungruppieren</a:t>
            </a:r>
          </a:p>
          <a:p>
            <a:pPr algn="ctr"/>
            <a:r>
              <a:rPr lang="de-DE" sz="1350" b="1" dirty="0">
                <a:solidFill>
                  <a:schemeClr val="tx1"/>
                </a:solidFill>
              </a:rPr>
              <a:t>STRG + SHIFT + H</a:t>
            </a:r>
          </a:p>
        </p:txBody>
      </p:sp>
    </p:spTree>
    <p:extLst>
      <p:ext uri="{BB962C8B-B14F-4D97-AF65-F5344CB8AC3E}">
        <p14:creationId xmlns:p14="http://schemas.microsoft.com/office/powerpoint/2010/main" val="34287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23112 0.31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12006 0.1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5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09258 -0.1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8 -0.14051 L -0.07239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70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1194 -0.117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588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12 0.31203 L -3.95833E-6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2448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Druckveränderung bei Gasen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5CFE9E44-D4CE-478D-863A-C43CAFBB2724}"/>
              </a:ext>
            </a:extLst>
          </p:cNvPr>
          <p:cNvSpPr/>
          <p:nvPr/>
        </p:nvSpPr>
        <p:spPr>
          <a:xfrm rot="5400000">
            <a:off x="7182575" y="4111625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rgbClr val="00B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3A0A85-459E-467A-B988-2C733CD6F407}"/>
              </a:ext>
            </a:extLst>
          </p:cNvPr>
          <p:cNvSpPr/>
          <p:nvPr/>
        </p:nvSpPr>
        <p:spPr>
          <a:xfrm rot="5400000">
            <a:off x="6825854" y="3621821"/>
            <a:ext cx="846525" cy="623467"/>
          </a:xfrm>
          <a:prstGeom prst="rect">
            <a:avLst/>
          </a:prstGeom>
          <a:solidFill>
            <a:srgbClr val="00B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AD39DA-59C8-4F27-A281-E085D7FABFD8}"/>
              </a:ext>
            </a:extLst>
          </p:cNvPr>
          <p:cNvGrpSpPr/>
          <p:nvPr/>
        </p:nvGrpSpPr>
        <p:grpSpPr>
          <a:xfrm rot="5400000">
            <a:off x="5776552" y="1155480"/>
            <a:ext cx="2951427" cy="913872"/>
            <a:chOff x="400813" y="3347815"/>
            <a:chExt cx="3935236" cy="1218496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F28F2275-A9D7-47EA-A6A9-D87ECB0BE7AC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6A972F1-66D7-46A0-8DD5-6CC470C2356B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934F858-286A-43DF-8D15-905C041F94FF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09B8DEC-344C-44D6-A803-2D802AB51E71}"/>
              </a:ext>
            </a:extLst>
          </p:cNvPr>
          <p:cNvGrpSpPr/>
          <p:nvPr/>
        </p:nvGrpSpPr>
        <p:grpSpPr>
          <a:xfrm rot="5400000">
            <a:off x="5729036" y="2858373"/>
            <a:ext cx="3045670" cy="914594"/>
            <a:chOff x="1737997" y="3287677"/>
            <a:chExt cx="4060893" cy="121945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9D77D51-3E0C-45A3-8462-1B351427D0AC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EADA4F5-AB01-4258-86BE-9064FB516572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0F1FDE7-8E10-479D-9F15-D897DF4C7BF4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8ABB705E-BC42-4659-B30B-C99E432E743E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3BB0704-F1A9-4B24-85B6-8386BF7518D1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C638ABCB-D0E2-4846-97E0-50A2310E0536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113BC07-A301-4DCB-8FF2-B8161E79C391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A2DDCCE-CA58-4512-BEA9-2011AE1C4D18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8A247A09-07DB-4DCC-B01D-3CA5D09A31D9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E76D9F5E-AC7E-493B-967F-71D94C41BD8C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05F84335-A6B0-46EE-B415-48AEA509CBF7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3B38707D-4298-4000-8450-258D05DAA604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90F06FA6-7878-4E98-A834-04F4756F88BD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99224052-1BDE-4266-B458-7A2751430F22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8AD704-90A3-4576-911D-1D760ED8F5A0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053B591-7232-4D1B-9EAE-274DDE40C34A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BC686D90-E2A9-40EB-BB54-A15183C5684A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4B90441F-C544-42AB-AF58-2E5B572F9D56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7ECDBC4-C123-47F1-9C9D-AF649D289A96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E52E64EF-2ED8-4CE4-9063-F41B602EF77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E555D7CC-B69D-458E-A9E7-1105D55C616B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6D7DEEC2-2EC1-4EB0-840A-95C32DBA289A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351AA905-8F0D-42BF-A5FC-6FD83667970C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AB42A089-81DF-4051-BA24-632078248B5C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C0842B2-7D20-4CE0-96E7-2A0DB4A9C6CA}"/>
              </a:ext>
            </a:extLst>
          </p:cNvPr>
          <p:cNvGrpSpPr/>
          <p:nvPr/>
        </p:nvGrpSpPr>
        <p:grpSpPr>
          <a:xfrm>
            <a:off x="6910354" y="4791360"/>
            <a:ext cx="556862" cy="827969"/>
            <a:chOff x="8635570" y="4316942"/>
            <a:chExt cx="742482" cy="1103959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43273887-3D20-43B7-B748-F32C67C93753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40" name="Freihandform 84">
                <a:extLst>
                  <a:ext uri="{FF2B5EF4-FFF2-40B4-BE49-F238E27FC236}">
                    <a16:creationId xmlns:a16="http://schemas.microsoft.com/office/drawing/2014/main" id="{A2DFCFB2-CB02-4005-9467-B05133A6D922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1" name="Freihandform 85">
                <a:extLst>
                  <a:ext uri="{FF2B5EF4-FFF2-40B4-BE49-F238E27FC236}">
                    <a16:creationId xmlns:a16="http://schemas.microsoft.com/office/drawing/2014/main" id="{F72E9CC5-6BD8-40FC-9F46-C1FA3AD5EA44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86636804-DCC5-4C5A-AEB0-106391A0D257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" name="Freihandform 87">
                <a:extLst>
                  <a:ext uri="{FF2B5EF4-FFF2-40B4-BE49-F238E27FC236}">
                    <a16:creationId xmlns:a16="http://schemas.microsoft.com/office/drawing/2014/main" id="{9F171AB7-7177-488D-9391-89970991A2C7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39303C3E-4382-4669-BC68-B9AEEDDAF6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66ADC789-DA01-4DE4-B670-BADD26E4EC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A032382-BAB7-4DCC-B017-86C8E56CBA1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9510F2DF-5E5F-4348-86DA-F1CAA204B9DB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94B6955-ACE4-4EAB-9CA5-06F920E63A4A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26A50A8F-6800-473E-BC12-926133F6C240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49EC4AD6-6E4E-451F-AE9F-81DCB5228977}"/>
              </a:ext>
            </a:extLst>
          </p:cNvPr>
          <p:cNvCxnSpPr>
            <a:cxnSpLocks/>
          </p:cNvCxnSpPr>
          <p:nvPr/>
        </p:nvCxnSpPr>
        <p:spPr>
          <a:xfrm>
            <a:off x="5422106" y="1308774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FE9F9644-6BE0-439A-BE0E-B9CAE6C70FAE}"/>
              </a:ext>
            </a:extLst>
          </p:cNvPr>
          <p:cNvSpPr/>
          <p:nvPr/>
        </p:nvSpPr>
        <p:spPr>
          <a:xfrm rot="5400000">
            <a:off x="3736733" y="4037935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1F74C514-1100-4171-9A4C-0076A9EDBA11}"/>
              </a:ext>
            </a:extLst>
          </p:cNvPr>
          <p:cNvSpPr/>
          <p:nvPr/>
        </p:nvSpPr>
        <p:spPr>
          <a:xfrm rot="5400000">
            <a:off x="3380012" y="3548131"/>
            <a:ext cx="846525" cy="6234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569B6137-EC3D-4F7D-899C-7F9BF4FB1724}"/>
              </a:ext>
            </a:extLst>
          </p:cNvPr>
          <p:cNvGrpSpPr/>
          <p:nvPr/>
        </p:nvGrpSpPr>
        <p:grpSpPr>
          <a:xfrm rot="5400000">
            <a:off x="2328764" y="1631416"/>
            <a:ext cx="2951427" cy="913872"/>
            <a:chOff x="400813" y="3347815"/>
            <a:chExt cx="3935236" cy="1218496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88742883-6F1D-42EE-AFD0-D11CA2C0A545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AA286D72-1B95-4841-A386-DE2E7BB6171B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E8B79229-531B-445A-8EA5-C632CFD6A41D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D4F333E-AC88-46AB-A523-FDED445FDD1C}"/>
              </a:ext>
            </a:extLst>
          </p:cNvPr>
          <p:cNvGrpSpPr/>
          <p:nvPr/>
        </p:nvGrpSpPr>
        <p:grpSpPr>
          <a:xfrm rot="5400000">
            <a:off x="2280690" y="2786320"/>
            <a:ext cx="3045670" cy="914594"/>
            <a:chOff x="1737997" y="3287677"/>
            <a:chExt cx="4060893" cy="1219459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D00AE98-FD10-477B-984C-AFA277ECAA3D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6DD9F8B1-0D2E-4C64-B064-E5917A65F674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A3E41F4-B2EF-4399-B002-A2215D60DD61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D690B22B-AC63-4C62-9DCA-33EBDAA62609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5E5A40F1-0C5D-4C77-A195-FB77E8676642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B692E139-31E1-4437-B531-E384AE4DA588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71656EF-465B-4F8D-B00A-1A49DA6AD083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7FDC44E-F202-46BA-A928-4FF024960C8D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BDBB4D22-5CFC-4F28-B990-1579EA4F6C7C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FE38A88-5D2A-42CA-A80F-F15C2E6BC321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BE375999-B6FE-4F45-BE01-F4411C43B04D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49E6D0E4-2D1F-4194-B93D-427A12B65D8A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0818AF16-B9D1-4DA4-BB22-F189BFA16CC6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98811857-A0B9-474E-8FFE-D127868C6F56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31785721-2554-4337-AA49-A908074C359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9DEFF047-730D-4AFC-863D-ED409B808AF9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AF9CFA5-47EB-4DA9-BDF2-E0EF55B0EA14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276B95C1-F66B-4E2B-A37D-FF2842C5520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DFA5AC0C-97AC-401D-8AEB-CACEB758E230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298FF6F6-6711-4905-820B-57D7FBA711A4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6FFAA6A7-0E8E-454F-9006-4B0B54CA5A5D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D75C6B3-6061-4995-BA3F-DA0719FFB3B9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478757A3-552C-4E0B-8C73-97444BD8330F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15E74E69-63D6-4816-B00A-00D851BBABAF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D0EED47-A70D-4897-A2E4-31AE5192E3E8}"/>
              </a:ext>
            </a:extLst>
          </p:cNvPr>
          <p:cNvGrpSpPr/>
          <p:nvPr/>
        </p:nvGrpSpPr>
        <p:grpSpPr>
          <a:xfrm>
            <a:off x="3464512" y="4717670"/>
            <a:ext cx="556862" cy="827969"/>
            <a:chOff x="8635570" y="4316942"/>
            <a:chExt cx="742482" cy="1103959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32798A67-EBF3-4D3D-B532-68C3808DE313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86" name="Freihandform 84">
                <a:extLst>
                  <a:ext uri="{FF2B5EF4-FFF2-40B4-BE49-F238E27FC236}">
                    <a16:creationId xmlns:a16="http://schemas.microsoft.com/office/drawing/2014/main" id="{9572AC6F-F1B9-456D-972E-EDC9B7386B1C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7" name="Freihandform 85">
                <a:extLst>
                  <a:ext uri="{FF2B5EF4-FFF2-40B4-BE49-F238E27FC236}">
                    <a16:creationId xmlns:a16="http://schemas.microsoft.com/office/drawing/2014/main" id="{FB2E1C03-9235-4524-BA68-57B10C7380A4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F99D84AD-EF0A-4217-9B7C-F253EF24D934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9" name="Freihandform 87">
                <a:extLst>
                  <a:ext uri="{FF2B5EF4-FFF2-40B4-BE49-F238E27FC236}">
                    <a16:creationId xmlns:a16="http://schemas.microsoft.com/office/drawing/2014/main" id="{565259EF-4257-4C3B-9270-2AA50ECBA27B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01C845A5-9F10-4414-8DD2-9A070F3C48D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64104B90-C2C9-46BF-AF51-044EAB46E9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F39D39C2-D6B6-4405-98D0-E8C60ACF3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5915F38B-4DA7-4A39-B3C8-10522DCD0862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30C45CD5-2948-42FB-B19B-C382CC2E74F2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DC024C67-E8EC-42D4-B4B3-F01BA7573CDB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93" name="Ellipse 92">
            <a:extLst>
              <a:ext uri="{FF2B5EF4-FFF2-40B4-BE49-F238E27FC236}">
                <a16:creationId xmlns:a16="http://schemas.microsoft.com/office/drawing/2014/main" id="{1848C2F3-F6A9-42F4-9803-7EA310D070FC}"/>
              </a:ext>
            </a:extLst>
          </p:cNvPr>
          <p:cNvSpPr/>
          <p:nvPr/>
        </p:nvSpPr>
        <p:spPr>
          <a:xfrm>
            <a:off x="7210841" y="4302146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50F581-0381-4D08-8AA1-3D384D57DAFA}"/>
              </a:ext>
            </a:extLst>
          </p:cNvPr>
          <p:cNvSpPr/>
          <p:nvPr/>
        </p:nvSpPr>
        <p:spPr>
          <a:xfrm>
            <a:off x="7325141" y="4182017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C70E51-75C9-4553-A735-0FDB7F10710C}"/>
              </a:ext>
            </a:extLst>
          </p:cNvPr>
          <p:cNvSpPr/>
          <p:nvPr/>
        </p:nvSpPr>
        <p:spPr>
          <a:xfrm>
            <a:off x="7223790" y="4015401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29A1215-0D28-4557-AEF9-4B78B986EFF9}"/>
              </a:ext>
            </a:extLst>
          </p:cNvPr>
          <p:cNvSpPr/>
          <p:nvPr/>
        </p:nvSpPr>
        <p:spPr>
          <a:xfrm>
            <a:off x="7354669" y="3864869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685357AE-063A-4FAD-8201-5DF83384A0DF}"/>
              </a:ext>
            </a:extLst>
          </p:cNvPr>
          <p:cNvSpPr/>
          <p:nvPr/>
        </p:nvSpPr>
        <p:spPr>
          <a:xfrm>
            <a:off x="7279822" y="3609722"/>
            <a:ext cx="137239" cy="139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8" name="Pfeil: nach unten 97">
            <a:extLst>
              <a:ext uri="{FF2B5EF4-FFF2-40B4-BE49-F238E27FC236}">
                <a16:creationId xmlns:a16="http://schemas.microsoft.com/office/drawing/2014/main" id="{BE544206-B925-4F3B-8FAA-37730A5A84B5}"/>
              </a:ext>
            </a:extLst>
          </p:cNvPr>
          <p:cNvSpPr/>
          <p:nvPr/>
        </p:nvSpPr>
        <p:spPr>
          <a:xfrm rot="10800000">
            <a:off x="2861417" y="2363497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2B7463E-171D-44B6-9C2E-5293EF63A07D}"/>
              </a:ext>
            </a:extLst>
          </p:cNvPr>
          <p:cNvSpPr/>
          <p:nvPr/>
        </p:nvSpPr>
        <p:spPr>
          <a:xfrm>
            <a:off x="1895351" y="1750994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A9ABDC8-E946-42E9-9ABA-5A97794DE3D0}"/>
              </a:ext>
            </a:extLst>
          </p:cNvPr>
          <p:cNvSpPr/>
          <p:nvPr/>
        </p:nvSpPr>
        <p:spPr>
          <a:xfrm>
            <a:off x="5832088" y="1748773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1717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806AFE-B36D-4C26-910C-418DC4FB936B}"/>
              </a:ext>
            </a:extLst>
          </p:cNvPr>
          <p:cNvGrpSpPr/>
          <p:nvPr/>
        </p:nvGrpSpPr>
        <p:grpSpPr>
          <a:xfrm>
            <a:off x="5840085" y="4089194"/>
            <a:ext cx="423583" cy="218908"/>
            <a:chOff x="10452500" y="4908179"/>
            <a:chExt cx="564777" cy="291877"/>
          </a:xfrm>
        </p:grpSpPr>
        <p:sp>
          <p:nvSpPr>
            <p:cNvPr id="365" name="Freihandform: Form 364">
              <a:extLst>
                <a:ext uri="{FF2B5EF4-FFF2-40B4-BE49-F238E27FC236}">
                  <a16:creationId xmlns:a16="http://schemas.microsoft.com/office/drawing/2014/main" id="{FDC2F324-9CF2-41C4-B239-27609AF8BC11}"/>
                </a:ext>
              </a:extLst>
            </p:cNvPr>
            <p:cNvSpPr/>
            <p:nvPr/>
          </p:nvSpPr>
          <p:spPr>
            <a:xfrm rot="5400000">
              <a:off x="10668540" y="4851318"/>
              <a:ext cx="132744" cy="564731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51565 w 177756"/>
                <a:gd name="connsiteY2" fmla="*/ 557862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  <a:gd name="connsiteX0" fmla="*/ 44406 w 151565"/>
                <a:gd name="connsiteY0" fmla="*/ 0 h 835200"/>
                <a:gd name="connsiteX1" fmla="*/ 132515 w 151565"/>
                <a:gd name="connsiteY1" fmla="*/ 254537 h 835200"/>
                <a:gd name="connsiteX2" fmla="*/ 151565 w 151565"/>
                <a:gd name="connsiteY2" fmla="*/ 557862 h 835200"/>
                <a:gd name="connsiteX3" fmla="*/ 50756 w 151565"/>
                <a:gd name="connsiteY3" fmla="*/ 835200 h 835200"/>
                <a:gd name="connsiteX4" fmla="*/ 0 w 151565"/>
                <a:gd name="connsiteY4" fmla="*/ 835200 h 835200"/>
                <a:gd name="connsiteX5" fmla="*/ 0 w 151565"/>
                <a:gd name="connsiteY5" fmla="*/ 782 h 835200"/>
                <a:gd name="connsiteX6" fmla="*/ 44406 w 151565"/>
                <a:gd name="connsiteY6" fmla="*/ 0 h 835200"/>
                <a:gd name="connsiteX0" fmla="*/ 44406 w 134896"/>
                <a:gd name="connsiteY0" fmla="*/ 0 h 835200"/>
                <a:gd name="connsiteX1" fmla="*/ 132515 w 134896"/>
                <a:gd name="connsiteY1" fmla="*/ 254537 h 835200"/>
                <a:gd name="connsiteX2" fmla="*/ 134896 w 134896"/>
                <a:gd name="connsiteY2" fmla="*/ 603643 h 835200"/>
                <a:gd name="connsiteX3" fmla="*/ 50756 w 134896"/>
                <a:gd name="connsiteY3" fmla="*/ 835200 h 835200"/>
                <a:gd name="connsiteX4" fmla="*/ 0 w 134896"/>
                <a:gd name="connsiteY4" fmla="*/ 835200 h 835200"/>
                <a:gd name="connsiteX5" fmla="*/ 0 w 134896"/>
                <a:gd name="connsiteY5" fmla="*/ 782 h 835200"/>
                <a:gd name="connsiteX6" fmla="*/ 44406 w 134896"/>
                <a:gd name="connsiteY6" fmla="*/ 0 h 835200"/>
                <a:gd name="connsiteX0" fmla="*/ 44406 w 137280"/>
                <a:gd name="connsiteY0" fmla="*/ 0 h 835200"/>
                <a:gd name="connsiteX1" fmla="*/ 132515 w 137280"/>
                <a:gd name="connsiteY1" fmla="*/ 254537 h 835200"/>
                <a:gd name="connsiteX2" fmla="*/ 137280 w 137280"/>
                <a:gd name="connsiteY2" fmla="*/ 614207 h 835200"/>
                <a:gd name="connsiteX3" fmla="*/ 50756 w 137280"/>
                <a:gd name="connsiteY3" fmla="*/ 835200 h 835200"/>
                <a:gd name="connsiteX4" fmla="*/ 0 w 137280"/>
                <a:gd name="connsiteY4" fmla="*/ 835200 h 835200"/>
                <a:gd name="connsiteX5" fmla="*/ 0 w 137280"/>
                <a:gd name="connsiteY5" fmla="*/ 782 h 835200"/>
                <a:gd name="connsiteX6" fmla="*/ 44406 w 137280"/>
                <a:gd name="connsiteY6" fmla="*/ 0 h 835200"/>
                <a:gd name="connsiteX0" fmla="*/ 44406 w 132744"/>
                <a:gd name="connsiteY0" fmla="*/ 0 h 835200"/>
                <a:gd name="connsiteX1" fmla="*/ 132515 w 132744"/>
                <a:gd name="connsiteY1" fmla="*/ 254537 h 835200"/>
                <a:gd name="connsiteX2" fmla="*/ 132521 w 132744"/>
                <a:gd name="connsiteY2" fmla="*/ 610685 h 835200"/>
                <a:gd name="connsiteX3" fmla="*/ 50756 w 132744"/>
                <a:gd name="connsiteY3" fmla="*/ 835200 h 835200"/>
                <a:gd name="connsiteX4" fmla="*/ 0 w 132744"/>
                <a:gd name="connsiteY4" fmla="*/ 835200 h 835200"/>
                <a:gd name="connsiteX5" fmla="*/ 0 w 132744"/>
                <a:gd name="connsiteY5" fmla="*/ 782 h 835200"/>
                <a:gd name="connsiteX6" fmla="*/ 44406 w 132744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44" h="835200">
                  <a:moveTo>
                    <a:pt x="44406" y="0"/>
                  </a:moveTo>
                  <a:lnTo>
                    <a:pt x="132515" y="254537"/>
                  </a:lnTo>
                  <a:cubicBezTo>
                    <a:pt x="133309" y="370906"/>
                    <a:pt x="131727" y="494316"/>
                    <a:pt x="132521" y="610685"/>
                  </a:cubicBez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66" name="Rechteck 365">
              <a:extLst>
                <a:ext uri="{FF2B5EF4-FFF2-40B4-BE49-F238E27FC236}">
                  <a16:creationId xmlns:a16="http://schemas.microsoft.com/office/drawing/2014/main" id="{2E992996-244F-4974-8D5B-B9DA934A285A}"/>
                </a:ext>
              </a:extLst>
            </p:cNvPr>
            <p:cNvSpPr/>
            <p:nvPr/>
          </p:nvSpPr>
          <p:spPr>
            <a:xfrm rot="5400000">
              <a:off x="10655193" y="4705486"/>
              <a:ext cx="159133" cy="5645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58D8052-4AB4-4970-A759-B1525CA7FE98}"/>
              </a:ext>
            </a:extLst>
          </p:cNvPr>
          <p:cNvGrpSpPr/>
          <p:nvPr/>
        </p:nvGrpSpPr>
        <p:grpSpPr>
          <a:xfrm>
            <a:off x="65609" y="5045860"/>
            <a:ext cx="2124087" cy="682931"/>
            <a:chOff x="1095099" y="256291"/>
            <a:chExt cx="2832116" cy="910575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CF0949E-7FE3-44DB-972A-1A0C11D957CA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B204B9F-AA2B-49CD-B219-552EA8C6759A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D642FC2-4C63-4D25-B655-1902FBA8094E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2428A5C-A202-4B9C-9BEA-D0F6E70FBEB3}"/>
              </a:ext>
            </a:extLst>
          </p:cNvPr>
          <p:cNvSpPr/>
          <p:nvPr/>
        </p:nvSpPr>
        <p:spPr>
          <a:xfrm rot="5400000">
            <a:off x="3529913" y="4366310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07ECD1A-B279-49C2-A5F8-2FB3CF980E70}"/>
              </a:ext>
            </a:extLst>
          </p:cNvPr>
          <p:cNvSpPr/>
          <p:nvPr/>
        </p:nvSpPr>
        <p:spPr>
          <a:xfrm rot="5400000">
            <a:off x="3441010" y="4144324"/>
            <a:ext cx="310889" cy="6234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014C583-D92C-4405-B733-DEF845264B27}"/>
              </a:ext>
            </a:extLst>
          </p:cNvPr>
          <p:cNvGrpSpPr/>
          <p:nvPr/>
        </p:nvGrpSpPr>
        <p:grpSpPr>
          <a:xfrm rot="5400000">
            <a:off x="2124442" y="2314605"/>
            <a:ext cx="2951427" cy="913872"/>
            <a:chOff x="400813" y="3347815"/>
            <a:chExt cx="3935236" cy="1218496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1B57222-4061-4B86-B992-D40A09F1AC1B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D1F5E20-B4C5-44A3-9710-9EA87D754FCC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18ACC9E-C9B2-489A-B865-EC0734805729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7DF8895-EFCC-4755-ACE5-90CF626E2A87}"/>
              </a:ext>
            </a:extLst>
          </p:cNvPr>
          <p:cNvGrpSpPr/>
          <p:nvPr/>
        </p:nvGrpSpPr>
        <p:grpSpPr>
          <a:xfrm>
            <a:off x="988547" y="5049871"/>
            <a:ext cx="2319261" cy="682931"/>
            <a:chOff x="2481618" y="1140215"/>
            <a:chExt cx="3092348" cy="910575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15144EE3-568C-476E-895A-494C35F19454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4E72F7F2-4365-46F8-A54C-AAE64363E937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DBCB43E7-54BD-4515-8191-4B1DDCB7F993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2B376BCC-214D-4CAB-8FB1-2E9C758E8B94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3032A25F-0B7F-440D-A95C-021D17953179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243BF737-8D98-42CD-ADF5-9C137A87A315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8BB637E3-C264-40C9-8E88-61334CD26196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26B1193F-D054-4C60-A80F-2F4EBCE4F83E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B21A7CFE-2D15-4A48-9284-44D750884BFE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FDD4845-A6CD-4AA4-85F2-22158BFC54C4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542E9188-D991-4EB6-99AB-C9612ABA3B89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887946A1-833C-4CB0-9FE8-EED91D6E561A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C7810C78-076E-44C2-8C82-07E3C35B33C8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0BB9C8CE-C9E7-420F-B0A2-461BB68054EB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A7B8DB8-5B2A-4784-AC46-246567D8C6CB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1A462D39-EE17-4879-89D5-CEC94EB5D457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DFB05470-0788-47CF-805E-851A899E4BF7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1A7E2FFF-D15A-4683-9BC7-C7FEB52BD019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2E8927B-5703-45AE-ACB0-56B51BD54103}"/>
              </a:ext>
            </a:extLst>
          </p:cNvPr>
          <p:cNvGrpSpPr/>
          <p:nvPr/>
        </p:nvGrpSpPr>
        <p:grpSpPr>
          <a:xfrm>
            <a:off x="3257692" y="5046045"/>
            <a:ext cx="556862" cy="827969"/>
            <a:chOff x="8635570" y="4316942"/>
            <a:chExt cx="742482" cy="1103959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4AD8B0D1-1143-4344-82DD-479E982DD098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65" name="Freihandform 84">
                <a:extLst>
                  <a:ext uri="{FF2B5EF4-FFF2-40B4-BE49-F238E27FC236}">
                    <a16:creationId xmlns:a16="http://schemas.microsoft.com/office/drawing/2014/main" id="{1F34DFC3-3183-400E-99F1-74279C2617C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6" name="Freihandform 85">
                <a:extLst>
                  <a:ext uri="{FF2B5EF4-FFF2-40B4-BE49-F238E27FC236}">
                    <a16:creationId xmlns:a16="http://schemas.microsoft.com/office/drawing/2014/main" id="{2F0D12CD-C7DA-47A0-9061-46B0A1E5E784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773DF38C-2346-46A0-9E2D-5BD48E56AD77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8" name="Freihandform 87">
                <a:extLst>
                  <a:ext uri="{FF2B5EF4-FFF2-40B4-BE49-F238E27FC236}">
                    <a16:creationId xmlns:a16="http://schemas.microsoft.com/office/drawing/2014/main" id="{C3F1ABDE-E669-4081-B7FE-FC8EE0613740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72FB7AFD-2B13-4FC5-B091-B616F0209B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725053CA-8144-48A4-9C19-2955216E20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87EAC5A7-B3EC-4CB6-873C-C78D9EF9975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5A162118-071F-4B8A-836E-BDB5AE11B0B6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D0CAAF-4364-45C7-964A-551EC9B92335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9313F856-D7B7-4DF6-8DE1-4A1EE8083D95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F61EBBA8-10CD-421F-8EBB-1782BDA9FF51}"/>
              </a:ext>
            </a:extLst>
          </p:cNvPr>
          <p:cNvGrpSpPr/>
          <p:nvPr/>
        </p:nvGrpSpPr>
        <p:grpSpPr>
          <a:xfrm rot="5400000">
            <a:off x="4668639" y="4827763"/>
            <a:ext cx="466768" cy="229500"/>
            <a:chOff x="5429986" y="1910145"/>
            <a:chExt cx="622357" cy="306000"/>
          </a:xfrm>
        </p:grpSpPr>
        <p:sp>
          <p:nvSpPr>
            <p:cNvPr id="368" name="Freihandform 201">
              <a:extLst>
                <a:ext uri="{FF2B5EF4-FFF2-40B4-BE49-F238E27FC236}">
                  <a16:creationId xmlns:a16="http://schemas.microsoft.com/office/drawing/2014/main" id="{093CB9BD-5EB7-417A-AF83-D34BAC7E19B9}"/>
                </a:ext>
              </a:extLst>
            </p:cNvPr>
            <p:cNvSpPr/>
            <p:nvPr/>
          </p:nvSpPr>
          <p:spPr>
            <a:xfrm>
              <a:off x="5429986" y="1910145"/>
              <a:ext cx="61892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132624 w 594335"/>
                <a:gd name="connsiteY6" fmla="*/ 41006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0 w 594335"/>
                <a:gd name="connsiteY6" fmla="*/ 43387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2289 w 594335"/>
                <a:gd name="connsiteY6" fmla="*/ 38624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9131 w 598904"/>
                <a:gd name="connsiteY0" fmla="*/ 0 h 306000"/>
                <a:gd name="connsiteX1" fmla="*/ 598904 w 598904"/>
                <a:gd name="connsiteY1" fmla="*/ 0 h 306000"/>
                <a:gd name="connsiteX2" fmla="*/ 598904 w 598904"/>
                <a:gd name="connsiteY2" fmla="*/ 306000 h 306000"/>
                <a:gd name="connsiteX3" fmla="*/ 209131 w 598904"/>
                <a:gd name="connsiteY3" fmla="*/ 306000 h 306000"/>
                <a:gd name="connsiteX4" fmla="*/ 209131 w 598904"/>
                <a:gd name="connsiteY4" fmla="*/ 263660 h 306000"/>
                <a:gd name="connsiteX5" fmla="*/ 4569 w 598904"/>
                <a:gd name="connsiteY5" fmla="*/ 265565 h 306000"/>
                <a:gd name="connsiteX6" fmla="*/ 0 w 598904"/>
                <a:gd name="connsiteY6" fmla="*/ 41005 h 306000"/>
                <a:gd name="connsiteX7" fmla="*/ 209131 w 598904"/>
                <a:gd name="connsiteY7" fmla="*/ 39101 h 306000"/>
                <a:gd name="connsiteX8" fmla="*/ 209131 w 598904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4580 w 594335"/>
                <a:gd name="connsiteY6" fmla="*/ 38624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335" h="306000">
                  <a:moveTo>
                    <a:pt x="204562" y="0"/>
                  </a:moveTo>
                  <a:lnTo>
                    <a:pt x="594335" y="0"/>
                  </a:lnTo>
                  <a:lnTo>
                    <a:pt x="594335" y="306000"/>
                  </a:lnTo>
                  <a:lnTo>
                    <a:pt x="204562" y="306000"/>
                  </a:lnTo>
                  <a:lnTo>
                    <a:pt x="204562" y="263660"/>
                  </a:lnTo>
                  <a:lnTo>
                    <a:pt x="0" y="265565"/>
                  </a:lnTo>
                  <a:cubicBezTo>
                    <a:pt x="1527" y="189918"/>
                    <a:pt x="3053" y="114271"/>
                    <a:pt x="4580" y="38624"/>
                  </a:cubicBezTo>
                  <a:lnTo>
                    <a:pt x="204562" y="39101"/>
                  </a:lnTo>
                  <a:lnTo>
                    <a:pt x="204562" y="0"/>
                  </a:lnTo>
                  <a:close/>
                </a:path>
              </a:pathLst>
            </a:custGeom>
            <a:solidFill>
              <a:srgbClr val="5B9BD5"/>
            </a:solidFill>
            <a:ln w="1905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69" name="Gerader Verbinder 368">
              <a:extLst>
                <a:ext uri="{FF2B5EF4-FFF2-40B4-BE49-F238E27FC236}">
                  <a16:creationId xmlns:a16="http://schemas.microsoft.com/office/drawing/2014/main" id="{C089C034-9BC8-4EF4-84EF-24908D5DDD39}"/>
                </a:ext>
              </a:extLst>
            </p:cNvPr>
            <p:cNvCxnSpPr/>
            <p:nvPr/>
          </p:nvCxnSpPr>
          <p:spPr>
            <a:xfrm flipH="1">
              <a:off x="5659132" y="1999672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Gerader Verbinder 369">
              <a:extLst>
                <a:ext uri="{FF2B5EF4-FFF2-40B4-BE49-F238E27FC236}">
                  <a16:creationId xmlns:a16="http://schemas.microsoft.com/office/drawing/2014/main" id="{A7C69B54-8347-40E7-88D5-F0F9348872F3}"/>
                </a:ext>
              </a:extLst>
            </p:cNvPr>
            <p:cNvCxnSpPr/>
            <p:nvPr/>
          </p:nvCxnSpPr>
          <p:spPr>
            <a:xfrm flipH="1">
              <a:off x="5662570" y="2062338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Gerader Verbinder 370">
              <a:extLst>
                <a:ext uri="{FF2B5EF4-FFF2-40B4-BE49-F238E27FC236}">
                  <a16:creationId xmlns:a16="http://schemas.microsoft.com/office/drawing/2014/main" id="{AC903F89-8200-4DA6-B4E9-730E52D3FE98}"/>
                </a:ext>
              </a:extLst>
            </p:cNvPr>
            <p:cNvCxnSpPr/>
            <p:nvPr/>
          </p:nvCxnSpPr>
          <p:spPr>
            <a:xfrm flipH="1">
              <a:off x="5662570" y="2124465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Ellipse 74">
            <a:extLst>
              <a:ext uri="{FF2B5EF4-FFF2-40B4-BE49-F238E27FC236}">
                <a16:creationId xmlns:a16="http://schemas.microsoft.com/office/drawing/2014/main" id="{77B63B6B-1F2E-4948-B4DB-91774130B057}"/>
              </a:ext>
            </a:extLst>
          </p:cNvPr>
          <p:cNvSpPr/>
          <p:nvPr/>
        </p:nvSpPr>
        <p:spPr>
          <a:xfrm>
            <a:off x="3558177" y="4556831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9BA8B23B-1C20-4799-99D8-30E17B44B810}"/>
              </a:ext>
            </a:extLst>
          </p:cNvPr>
          <p:cNvSpPr/>
          <p:nvPr/>
        </p:nvSpPr>
        <p:spPr>
          <a:xfrm>
            <a:off x="3672477" y="4436702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AF3D42B2-3A0B-47A7-84AE-D5F1326BBE63}"/>
              </a:ext>
            </a:extLst>
          </p:cNvPr>
          <p:cNvSpPr/>
          <p:nvPr/>
        </p:nvSpPr>
        <p:spPr>
          <a:xfrm>
            <a:off x="3571127" y="4270086"/>
            <a:ext cx="101111" cy="101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9107004F-79E9-40C4-9AE4-974CAED8F27D}"/>
              </a:ext>
            </a:extLst>
          </p:cNvPr>
          <p:cNvGrpSpPr/>
          <p:nvPr/>
        </p:nvGrpSpPr>
        <p:grpSpPr>
          <a:xfrm rot="5400000">
            <a:off x="2075448" y="3117211"/>
            <a:ext cx="3045670" cy="914594"/>
            <a:chOff x="1737997" y="3287677"/>
            <a:chExt cx="4060893" cy="1219459"/>
          </a:xfrm>
        </p:grpSpPr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E322D2A9-A521-43EA-BA52-C088B4334089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0045DB67-8369-4C1E-AC5D-0D7334BC26A5}"/>
                </a:ext>
              </a:extLst>
            </p:cNvPr>
            <p:cNvSpPr/>
            <p:nvPr/>
          </p:nvSpPr>
          <p:spPr>
            <a:xfrm>
              <a:off x="1737997" y="3287677"/>
              <a:ext cx="3637811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726E721F-C8F7-4296-AFEE-F7A1EEA5683B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239" name="Gerader Verbinder 238">
              <a:extLst>
                <a:ext uri="{FF2B5EF4-FFF2-40B4-BE49-F238E27FC236}">
                  <a16:creationId xmlns:a16="http://schemas.microsoft.com/office/drawing/2014/main" id="{C10A5EDE-23D4-4FAF-B5A4-2523FB257DF8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239">
              <a:extLst>
                <a:ext uri="{FF2B5EF4-FFF2-40B4-BE49-F238E27FC236}">
                  <a16:creationId xmlns:a16="http://schemas.microsoft.com/office/drawing/2014/main" id="{E4113FE4-A54C-4BFE-ABFC-469D780372D7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r Verbinder 240">
              <a:extLst>
                <a:ext uri="{FF2B5EF4-FFF2-40B4-BE49-F238E27FC236}">
                  <a16:creationId xmlns:a16="http://schemas.microsoft.com/office/drawing/2014/main" id="{96E95786-FA74-4815-9677-ED6B82BFE04E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241">
              <a:extLst>
                <a:ext uri="{FF2B5EF4-FFF2-40B4-BE49-F238E27FC236}">
                  <a16:creationId xmlns:a16="http://schemas.microsoft.com/office/drawing/2014/main" id="{8863569F-F63B-44A9-9701-BD3F84146FD3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uppieren 242">
              <a:extLst>
                <a:ext uri="{FF2B5EF4-FFF2-40B4-BE49-F238E27FC236}">
                  <a16:creationId xmlns:a16="http://schemas.microsoft.com/office/drawing/2014/main" id="{C7A604D5-45B3-4BBE-BEAB-A69431B36EDB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E41E913D-385E-48B4-86A5-101B6F259F87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C3AEF85A-4A63-4597-896D-C9F54D76A682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>
                <a:extLst>
                  <a:ext uri="{FF2B5EF4-FFF2-40B4-BE49-F238E27FC236}">
                    <a16:creationId xmlns:a16="http://schemas.microsoft.com/office/drawing/2014/main" id="{19671312-7004-4F3C-B2F0-7CD7637F3435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74BA8842-3527-4FEC-88A4-B80B5519A039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9B353420-8DFE-44F3-9E7D-E53380390911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>
                <a:extLst>
                  <a:ext uri="{FF2B5EF4-FFF2-40B4-BE49-F238E27FC236}">
                    <a16:creationId xmlns:a16="http://schemas.microsoft.com/office/drawing/2014/main" id="{CD924B7D-C56D-4E85-A915-E2FEB7A1E3BA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A8B8188A-49E6-4F48-8C67-0AB6D64BC57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203A9BDE-FA5B-46E1-A6E6-BCB8A519E1AC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251">
                <a:extLst>
                  <a:ext uri="{FF2B5EF4-FFF2-40B4-BE49-F238E27FC236}">
                    <a16:creationId xmlns:a16="http://schemas.microsoft.com/office/drawing/2014/main" id="{0882A036-01F5-4F78-A0A4-9518A5926B7D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2EDE87B0-E871-4270-8C61-B79CBDEDFF42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r Verbinder 253">
                <a:extLst>
                  <a:ext uri="{FF2B5EF4-FFF2-40B4-BE49-F238E27FC236}">
                    <a16:creationId xmlns:a16="http://schemas.microsoft.com/office/drawing/2014/main" id="{25FB79BC-453B-4B0D-B0DF-0B4FB1DB1329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r Verbinder 254">
                <a:extLst>
                  <a:ext uri="{FF2B5EF4-FFF2-40B4-BE49-F238E27FC236}">
                    <a16:creationId xmlns:a16="http://schemas.microsoft.com/office/drawing/2014/main" id="{DFFD2A26-4C00-466F-BED3-6D9004E762AD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255">
                <a:extLst>
                  <a:ext uri="{FF2B5EF4-FFF2-40B4-BE49-F238E27FC236}">
                    <a16:creationId xmlns:a16="http://schemas.microsoft.com/office/drawing/2014/main" id="{F8BFB00F-0342-4E2C-8151-E9BBBFF1CB4F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>
                <a:extLst>
                  <a:ext uri="{FF2B5EF4-FFF2-40B4-BE49-F238E27FC236}">
                    <a16:creationId xmlns:a16="http://schemas.microsoft.com/office/drawing/2014/main" id="{12D63C32-86B6-41CC-A5FA-2F758B9E20F3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257">
                <a:extLst>
                  <a:ext uri="{FF2B5EF4-FFF2-40B4-BE49-F238E27FC236}">
                    <a16:creationId xmlns:a16="http://schemas.microsoft.com/office/drawing/2014/main" id="{0356E383-CECB-4A2C-B3B4-0BCFBFC90C4B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5A345698-1E05-4527-974D-DEEF15AAF240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5" name="Freihandform: Form 294">
            <a:extLst>
              <a:ext uri="{FF2B5EF4-FFF2-40B4-BE49-F238E27FC236}">
                <a16:creationId xmlns:a16="http://schemas.microsoft.com/office/drawing/2014/main" id="{D99B9CC4-ADFD-4019-8B0C-E1F3ABF58AED}"/>
              </a:ext>
            </a:extLst>
          </p:cNvPr>
          <p:cNvSpPr/>
          <p:nvPr/>
        </p:nvSpPr>
        <p:spPr>
          <a:xfrm rot="5400000">
            <a:off x="4834757" y="4171178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6" name="Rechteck 295">
            <a:extLst>
              <a:ext uri="{FF2B5EF4-FFF2-40B4-BE49-F238E27FC236}">
                <a16:creationId xmlns:a16="http://schemas.microsoft.com/office/drawing/2014/main" id="{5EDF6B44-5158-492B-A5F8-2EB942825C1F}"/>
              </a:ext>
            </a:extLst>
          </p:cNvPr>
          <p:cNvSpPr/>
          <p:nvPr/>
        </p:nvSpPr>
        <p:spPr>
          <a:xfrm rot="5400000">
            <a:off x="4841622" y="4044961"/>
            <a:ext cx="119350" cy="6234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DFB5E71-CDFA-4A83-A1CB-1C46E7379183}"/>
              </a:ext>
            </a:extLst>
          </p:cNvPr>
          <p:cNvGrpSpPr/>
          <p:nvPr/>
        </p:nvGrpSpPr>
        <p:grpSpPr>
          <a:xfrm rot="5400000">
            <a:off x="3424523" y="2462373"/>
            <a:ext cx="2951427" cy="913872"/>
            <a:chOff x="400813" y="3347815"/>
            <a:chExt cx="3935236" cy="1218496"/>
          </a:xfrm>
        </p:grpSpPr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id="{6A1D4F93-8127-4331-BD10-4505E85CDF04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99" name="Rechteck 298">
              <a:extLst>
                <a:ext uri="{FF2B5EF4-FFF2-40B4-BE49-F238E27FC236}">
                  <a16:creationId xmlns:a16="http://schemas.microsoft.com/office/drawing/2014/main" id="{2973E647-A58B-48CA-A2D1-2DD11665352D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id="{6591E848-E230-46C1-968C-06FA24935334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D899BDE4-19D8-4A7E-B9F4-5B7B6EE53658}"/>
              </a:ext>
            </a:extLst>
          </p:cNvPr>
          <p:cNvGrpSpPr/>
          <p:nvPr/>
        </p:nvGrpSpPr>
        <p:grpSpPr>
          <a:xfrm rot="5400000">
            <a:off x="3567655" y="3413986"/>
            <a:ext cx="2538380" cy="336632"/>
            <a:chOff x="2346756" y="3761363"/>
            <a:chExt cx="3384507" cy="448843"/>
          </a:xfrm>
        </p:grpSpPr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265A6184-EDF1-4212-99AD-F559C0025711}"/>
                </a:ext>
              </a:extLst>
            </p:cNvPr>
            <p:cNvSpPr/>
            <p:nvPr/>
          </p:nvSpPr>
          <p:spPr>
            <a:xfrm>
              <a:off x="5379337" y="3842930"/>
              <a:ext cx="341120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07" name="Rechteck 306">
              <a:extLst>
                <a:ext uri="{FF2B5EF4-FFF2-40B4-BE49-F238E27FC236}">
                  <a16:creationId xmlns:a16="http://schemas.microsoft.com/office/drawing/2014/main" id="{A340C800-2CE1-4B99-95CB-79ED510F5871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08" name="Gerader Verbinder 307">
              <a:extLst>
                <a:ext uri="{FF2B5EF4-FFF2-40B4-BE49-F238E27FC236}">
                  <a16:creationId xmlns:a16="http://schemas.microsoft.com/office/drawing/2014/main" id="{6044F4A6-F9BD-4EB2-821B-6A86EC5BBCCB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r Verbinder 308">
              <a:extLst>
                <a:ext uri="{FF2B5EF4-FFF2-40B4-BE49-F238E27FC236}">
                  <a16:creationId xmlns:a16="http://schemas.microsoft.com/office/drawing/2014/main" id="{593ADA22-CA26-409A-B17D-1EA6CE547B5C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Gerader Verbinder 309">
              <a:extLst>
                <a:ext uri="{FF2B5EF4-FFF2-40B4-BE49-F238E27FC236}">
                  <a16:creationId xmlns:a16="http://schemas.microsoft.com/office/drawing/2014/main" id="{EBBE41E3-F878-49B2-BB15-0E50F66B6F5A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76BFD003-B9A5-4C40-8624-8704F9B13358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uppieren 311">
              <a:extLst>
                <a:ext uri="{FF2B5EF4-FFF2-40B4-BE49-F238E27FC236}">
                  <a16:creationId xmlns:a16="http://schemas.microsoft.com/office/drawing/2014/main" id="{26D55ED5-C964-4DA5-BC1D-21A515229CAF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313" name="Gerader Verbinder 312">
                <a:extLst>
                  <a:ext uri="{FF2B5EF4-FFF2-40B4-BE49-F238E27FC236}">
                    <a16:creationId xmlns:a16="http://schemas.microsoft.com/office/drawing/2014/main" id="{2F76AB5A-5448-4CE2-8FB5-51BAB157F63F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Gerader Verbinder 313">
                <a:extLst>
                  <a:ext uri="{FF2B5EF4-FFF2-40B4-BE49-F238E27FC236}">
                    <a16:creationId xmlns:a16="http://schemas.microsoft.com/office/drawing/2014/main" id="{27B2BAB0-CECA-4A33-BB52-44B0FECF1509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Gerader Verbinder 314">
                <a:extLst>
                  <a:ext uri="{FF2B5EF4-FFF2-40B4-BE49-F238E27FC236}">
                    <a16:creationId xmlns:a16="http://schemas.microsoft.com/office/drawing/2014/main" id="{D5F9AB14-4B70-40A3-A9BB-C70250B4F4E3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Gerader Verbinder 315">
                <a:extLst>
                  <a:ext uri="{FF2B5EF4-FFF2-40B4-BE49-F238E27FC236}">
                    <a16:creationId xmlns:a16="http://schemas.microsoft.com/office/drawing/2014/main" id="{A6E2ECDA-453E-45B4-AF37-37B48BCE1F0E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Gerader Verbinder 316">
                <a:extLst>
                  <a:ext uri="{FF2B5EF4-FFF2-40B4-BE49-F238E27FC236}">
                    <a16:creationId xmlns:a16="http://schemas.microsoft.com/office/drawing/2014/main" id="{B88B8392-A0AB-4484-9309-86E22443CEEA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Gerader Verbinder 317">
                <a:extLst>
                  <a:ext uri="{FF2B5EF4-FFF2-40B4-BE49-F238E27FC236}">
                    <a16:creationId xmlns:a16="http://schemas.microsoft.com/office/drawing/2014/main" id="{76FC1E01-8A11-4276-A905-2662409B701B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Gerader Verbinder 318">
                <a:extLst>
                  <a:ext uri="{FF2B5EF4-FFF2-40B4-BE49-F238E27FC236}">
                    <a16:creationId xmlns:a16="http://schemas.microsoft.com/office/drawing/2014/main" id="{3A2DD59A-CED3-4C23-AC20-01825DF8A07F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r Verbinder 319">
                <a:extLst>
                  <a:ext uri="{FF2B5EF4-FFF2-40B4-BE49-F238E27FC236}">
                    <a16:creationId xmlns:a16="http://schemas.microsoft.com/office/drawing/2014/main" id="{91257116-3952-423F-9B56-160483C5F78B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Gerader Verbinder 320">
                <a:extLst>
                  <a:ext uri="{FF2B5EF4-FFF2-40B4-BE49-F238E27FC236}">
                    <a16:creationId xmlns:a16="http://schemas.microsoft.com/office/drawing/2014/main" id="{9F4A58BA-926B-45F8-B179-1E7F8F73EDBE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Gerader Verbinder 321">
                <a:extLst>
                  <a:ext uri="{FF2B5EF4-FFF2-40B4-BE49-F238E27FC236}">
                    <a16:creationId xmlns:a16="http://schemas.microsoft.com/office/drawing/2014/main" id="{F637D401-5B7A-4FCD-98AC-3F4DD8D585E3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Gerader Verbinder 322">
                <a:extLst>
                  <a:ext uri="{FF2B5EF4-FFF2-40B4-BE49-F238E27FC236}">
                    <a16:creationId xmlns:a16="http://schemas.microsoft.com/office/drawing/2014/main" id="{4CF80D3C-0B0C-4EBF-BF6A-C06335B180D7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r Verbinder 323">
                <a:extLst>
                  <a:ext uri="{FF2B5EF4-FFF2-40B4-BE49-F238E27FC236}">
                    <a16:creationId xmlns:a16="http://schemas.microsoft.com/office/drawing/2014/main" id="{4BABA2CA-A6CB-4BCB-B2BA-1F45AB9E0EA6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r Verbinder 324">
                <a:extLst>
                  <a:ext uri="{FF2B5EF4-FFF2-40B4-BE49-F238E27FC236}">
                    <a16:creationId xmlns:a16="http://schemas.microsoft.com/office/drawing/2014/main" id="{009AFEBF-3A80-4AA0-B82A-1AF9B06B87A1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r Verbinder 325">
                <a:extLst>
                  <a:ext uri="{FF2B5EF4-FFF2-40B4-BE49-F238E27FC236}">
                    <a16:creationId xmlns:a16="http://schemas.microsoft.com/office/drawing/2014/main" id="{F1371409-ECB4-4EAF-AA85-259126504A15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7815E545-E6C7-4F7C-9B8A-B5BF48D4AAB0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83769078-0403-471D-8642-AA15EA788FFA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23AF8CDA-2780-4D9E-9F9F-0BF0A82D559E}"/>
              </a:ext>
            </a:extLst>
          </p:cNvPr>
          <p:cNvGrpSpPr/>
          <p:nvPr/>
        </p:nvGrpSpPr>
        <p:grpSpPr>
          <a:xfrm rot="5400000">
            <a:off x="4991852" y="2729126"/>
            <a:ext cx="2124087" cy="682931"/>
            <a:chOff x="1095099" y="256291"/>
            <a:chExt cx="2832116" cy="910575"/>
          </a:xfrm>
        </p:grpSpPr>
        <p:sp>
          <p:nvSpPr>
            <p:cNvPr id="330" name="Freihandform: Form 329">
              <a:extLst>
                <a:ext uri="{FF2B5EF4-FFF2-40B4-BE49-F238E27FC236}">
                  <a16:creationId xmlns:a16="http://schemas.microsoft.com/office/drawing/2014/main" id="{491167FD-7D94-490E-8843-368E681A137A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id="{3851EC87-1092-435C-9DD1-928FFBDCE70F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2" name="Freihandform: Form 331">
              <a:extLst>
                <a:ext uri="{FF2B5EF4-FFF2-40B4-BE49-F238E27FC236}">
                  <a16:creationId xmlns:a16="http://schemas.microsoft.com/office/drawing/2014/main" id="{16234E63-FF48-4EA7-B4FB-534B62490D7B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366951AD-0FD5-4C1A-97FF-67C55FC00A82}"/>
              </a:ext>
            </a:extLst>
          </p:cNvPr>
          <p:cNvGrpSpPr/>
          <p:nvPr/>
        </p:nvGrpSpPr>
        <p:grpSpPr>
          <a:xfrm rot="5400000">
            <a:off x="4889294" y="3134876"/>
            <a:ext cx="2319261" cy="682931"/>
            <a:chOff x="2481618" y="1140215"/>
            <a:chExt cx="3092348" cy="910575"/>
          </a:xfrm>
        </p:grpSpPr>
        <p:sp>
          <p:nvSpPr>
            <p:cNvPr id="334" name="Freihandform: Form 333">
              <a:extLst>
                <a:ext uri="{FF2B5EF4-FFF2-40B4-BE49-F238E27FC236}">
                  <a16:creationId xmlns:a16="http://schemas.microsoft.com/office/drawing/2014/main" id="{B1975AD4-A077-40A8-8B9D-01DE12BF1FC6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335" name="Gruppieren 334">
              <a:extLst>
                <a:ext uri="{FF2B5EF4-FFF2-40B4-BE49-F238E27FC236}">
                  <a16:creationId xmlns:a16="http://schemas.microsoft.com/office/drawing/2014/main" id="{3B62F524-A3A5-4CBC-9AC3-93844D2976AB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342" name="Gerader Verbinder 341">
                <a:extLst>
                  <a:ext uri="{FF2B5EF4-FFF2-40B4-BE49-F238E27FC236}">
                    <a16:creationId xmlns:a16="http://schemas.microsoft.com/office/drawing/2014/main" id="{518CF311-36B2-41FB-8E95-1ABC4BA4AB8B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317D85D8-A14E-4F8E-963E-0EEE46CA4033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65F868B4-3CCC-4CF6-8172-0AAA034A57A1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r Verbinder 344">
                <a:extLst>
                  <a:ext uri="{FF2B5EF4-FFF2-40B4-BE49-F238E27FC236}">
                    <a16:creationId xmlns:a16="http://schemas.microsoft.com/office/drawing/2014/main" id="{A335E6A6-F792-40DE-BBAE-495F42BA5E74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1C6084FC-6FBB-4899-BFA0-2FF4F389B06E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99FAF7CC-1428-42C5-A827-D540BAFA37C5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>
                <a:extLst>
                  <a:ext uri="{FF2B5EF4-FFF2-40B4-BE49-F238E27FC236}">
                    <a16:creationId xmlns:a16="http://schemas.microsoft.com/office/drawing/2014/main" id="{7947A7B6-5CEB-471F-BE0D-FE1CB3E0CD2A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6927B116-039A-4EC7-950B-72B619BC0A2F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AE74CCF8-3347-4CF9-84AB-7AEBA118BDFB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r Verbinder 350">
                <a:extLst>
                  <a:ext uri="{FF2B5EF4-FFF2-40B4-BE49-F238E27FC236}">
                    <a16:creationId xmlns:a16="http://schemas.microsoft.com/office/drawing/2014/main" id="{AD5093EC-876D-4409-9167-516905A813A2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Rechteck 335">
              <a:extLst>
                <a:ext uri="{FF2B5EF4-FFF2-40B4-BE49-F238E27FC236}">
                  <a16:creationId xmlns:a16="http://schemas.microsoft.com/office/drawing/2014/main" id="{1797EC91-39BE-4FB2-8531-A91B8D889533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7" name="Rechteck 336">
              <a:extLst>
                <a:ext uri="{FF2B5EF4-FFF2-40B4-BE49-F238E27FC236}">
                  <a16:creationId xmlns:a16="http://schemas.microsoft.com/office/drawing/2014/main" id="{05FF83C6-0E3A-4DF8-B04D-A12785B0B93B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38" name="Gerader Verbinder 337">
              <a:extLst>
                <a:ext uri="{FF2B5EF4-FFF2-40B4-BE49-F238E27FC236}">
                  <a16:creationId xmlns:a16="http://schemas.microsoft.com/office/drawing/2014/main" id="{5981D475-4706-4A20-A003-4011F9DFA36A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Gerader Verbinder 338">
              <a:extLst>
                <a:ext uri="{FF2B5EF4-FFF2-40B4-BE49-F238E27FC236}">
                  <a16:creationId xmlns:a16="http://schemas.microsoft.com/office/drawing/2014/main" id="{F15BDB60-137B-4973-8D1F-7FDCC37E0BD8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Gerader Verbinder 339">
              <a:extLst>
                <a:ext uri="{FF2B5EF4-FFF2-40B4-BE49-F238E27FC236}">
                  <a16:creationId xmlns:a16="http://schemas.microsoft.com/office/drawing/2014/main" id="{3628E444-56B3-4812-8FF0-4DB8FFB71F34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Gerader Verbinder 340">
              <a:extLst>
                <a:ext uri="{FF2B5EF4-FFF2-40B4-BE49-F238E27FC236}">
                  <a16:creationId xmlns:a16="http://schemas.microsoft.com/office/drawing/2014/main" id="{05DE345E-0181-4EB8-8CDD-37E3BD2F37B2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2E19B487-29F3-4813-892F-B7B12178C749}"/>
              </a:ext>
            </a:extLst>
          </p:cNvPr>
          <p:cNvGrpSpPr/>
          <p:nvPr/>
        </p:nvGrpSpPr>
        <p:grpSpPr>
          <a:xfrm rot="5400000">
            <a:off x="5680216" y="4471887"/>
            <a:ext cx="600032" cy="827969"/>
            <a:chOff x="8635570" y="4316942"/>
            <a:chExt cx="800042" cy="1103959"/>
          </a:xfrm>
        </p:grpSpPr>
        <p:grpSp>
          <p:nvGrpSpPr>
            <p:cNvPr id="353" name="Gruppieren 352">
              <a:extLst>
                <a:ext uri="{FF2B5EF4-FFF2-40B4-BE49-F238E27FC236}">
                  <a16:creationId xmlns:a16="http://schemas.microsoft.com/office/drawing/2014/main" id="{0AD3F976-D409-43AC-ABEB-D49337EA92C7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357" name="Freihandform 84">
                <a:extLst>
                  <a:ext uri="{FF2B5EF4-FFF2-40B4-BE49-F238E27FC236}">
                    <a16:creationId xmlns:a16="http://schemas.microsoft.com/office/drawing/2014/main" id="{07A58BB8-D6D7-4F6E-965A-DF17ADBA65FB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8" name="Freihandform 85">
                <a:extLst>
                  <a:ext uri="{FF2B5EF4-FFF2-40B4-BE49-F238E27FC236}">
                    <a16:creationId xmlns:a16="http://schemas.microsoft.com/office/drawing/2014/main" id="{D3A04218-DB70-4238-A0C6-108C68F3D1AC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9" name="Ellipse 358">
                <a:extLst>
                  <a:ext uri="{FF2B5EF4-FFF2-40B4-BE49-F238E27FC236}">
                    <a16:creationId xmlns:a16="http://schemas.microsoft.com/office/drawing/2014/main" id="{A733D164-C031-4B18-BB69-073A1F2126E4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60" name="Freihandform 87">
                <a:extLst>
                  <a:ext uri="{FF2B5EF4-FFF2-40B4-BE49-F238E27FC236}">
                    <a16:creationId xmlns:a16="http://schemas.microsoft.com/office/drawing/2014/main" id="{4B850ED7-BA7B-47A6-ACAF-0884A256F5C0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61" name="Gerader Verbinder 360">
                <a:extLst>
                  <a:ext uri="{FF2B5EF4-FFF2-40B4-BE49-F238E27FC236}">
                    <a16:creationId xmlns:a16="http://schemas.microsoft.com/office/drawing/2014/main" id="{B8AACA0C-B479-4324-8A67-01CAD20A7D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9FE1D7FF-D3D9-42DD-9477-1BEAF36456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>
                <a:extLst>
                  <a:ext uri="{FF2B5EF4-FFF2-40B4-BE49-F238E27FC236}">
                    <a16:creationId xmlns:a16="http://schemas.microsoft.com/office/drawing/2014/main" id="{2C2DA8D1-B040-4DAE-9C95-E4323C4B45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4" name="Gruppieren 353">
              <a:extLst>
                <a:ext uri="{FF2B5EF4-FFF2-40B4-BE49-F238E27FC236}">
                  <a16:creationId xmlns:a16="http://schemas.microsoft.com/office/drawing/2014/main" id="{2356AC3C-4E6B-4821-8EA1-1EB3FAB49140}"/>
                </a:ext>
              </a:extLst>
            </p:cNvPr>
            <p:cNvGrpSpPr/>
            <p:nvPr/>
          </p:nvGrpSpPr>
          <p:grpSpPr>
            <a:xfrm>
              <a:off x="8828920" y="4500765"/>
              <a:ext cx="606692" cy="422104"/>
              <a:chOff x="8835730" y="4499986"/>
              <a:chExt cx="606692" cy="422104"/>
            </a:xfrm>
          </p:grpSpPr>
          <p:sp>
            <p:nvSpPr>
              <p:cNvPr id="355" name="Freihandform: Form 354">
                <a:extLst>
                  <a:ext uri="{FF2B5EF4-FFF2-40B4-BE49-F238E27FC236}">
                    <a16:creationId xmlns:a16="http://schemas.microsoft.com/office/drawing/2014/main" id="{44CD0AD6-5496-4885-A133-69495EDD0205}"/>
                  </a:ext>
                </a:extLst>
              </p:cNvPr>
              <p:cNvSpPr/>
              <p:nvPr/>
            </p:nvSpPr>
            <p:spPr>
              <a:xfrm rot="13232436">
                <a:off x="8835730" y="449998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56" name="Ellipse 355">
                <a:extLst>
                  <a:ext uri="{FF2B5EF4-FFF2-40B4-BE49-F238E27FC236}">
                    <a16:creationId xmlns:a16="http://schemas.microsoft.com/office/drawing/2014/main" id="{C8511935-F539-4872-A709-C52F4C9757A5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364" name="Freihandform: Form 363">
            <a:extLst>
              <a:ext uri="{FF2B5EF4-FFF2-40B4-BE49-F238E27FC236}">
                <a16:creationId xmlns:a16="http://schemas.microsoft.com/office/drawing/2014/main" id="{985A9539-3F6C-4F22-9B3D-8F010F8DFF59}"/>
              </a:ext>
            </a:extLst>
          </p:cNvPr>
          <p:cNvSpPr/>
          <p:nvPr/>
        </p:nvSpPr>
        <p:spPr>
          <a:xfrm rot="5400000">
            <a:off x="3546025" y="2763424"/>
            <a:ext cx="2728358" cy="914594"/>
          </a:xfrm>
          <a:custGeom>
            <a:avLst/>
            <a:gdLst>
              <a:gd name="connsiteX0" fmla="*/ 0 w 3637810"/>
              <a:gd name="connsiteY0" fmla="*/ 0 h 1219459"/>
              <a:gd name="connsiteX1" fmla="*/ 107287 w 3637810"/>
              <a:gd name="connsiteY1" fmla="*/ 0 h 1219459"/>
              <a:gd name="connsiteX2" fmla="*/ 107287 w 3637810"/>
              <a:gd name="connsiteY2" fmla="*/ 159728 h 1219459"/>
              <a:gd name="connsiteX3" fmla="*/ 3493060 w 3637810"/>
              <a:gd name="connsiteY3" fmla="*/ 159728 h 1219459"/>
              <a:gd name="connsiteX4" fmla="*/ 3493060 w 3637810"/>
              <a:gd name="connsiteY4" fmla="*/ 159730 h 1219459"/>
              <a:gd name="connsiteX5" fmla="*/ 3637810 w 3637810"/>
              <a:gd name="connsiteY5" fmla="*/ 472140 h 1219459"/>
              <a:gd name="connsiteX6" fmla="*/ 3637810 w 3637810"/>
              <a:gd name="connsiteY6" fmla="*/ 747320 h 1219459"/>
              <a:gd name="connsiteX7" fmla="*/ 3493060 w 3637810"/>
              <a:gd name="connsiteY7" fmla="*/ 1059730 h 1219459"/>
              <a:gd name="connsiteX8" fmla="*/ 3493060 w 3637810"/>
              <a:gd name="connsiteY8" fmla="*/ 1059729 h 1219459"/>
              <a:gd name="connsiteX9" fmla="*/ 107287 w 3637810"/>
              <a:gd name="connsiteY9" fmla="*/ 1059729 h 1219459"/>
              <a:gd name="connsiteX10" fmla="*/ 107287 w 3637810"/>
              <a:gd name="connsiteY10" fmla="*/ 1219459 h 1219459"/>
              <a:gd name="connsiteX11" fmla="*/ 0 w 3637810"/>
              <a:gd name="connsiteY11" fmla="*/ 1219459 h 121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810" h="1219459">
                <a:moveTo>
                  <a:pt x="0" y="0"/>
                </a:moveTo>
                <a:lnTo>
                  <a:pt x="107287" y="0"/>
                </a:lnTo>
                <a:lnTo>
                  <a:pt x="107287" y="159728"/>
                </a:lnTo>
                <a:lnTo>
                  <a:pt x="3493060" y="159728"/>
                </a:lnTo>
                <a:lnTo>
                  <a:pt x="3493060" y="159730"/>
                </a:lnTo>
                <a:lnTo>
                  <a:pt x="3637810" y="472140"/>
                </a:lnTo>
                <a:lnTo>
                  <a:pt x="3637810" y="747320"/>
                </a:lnTo>
                <a:lnTo>
                  <a:pt x="3493060" y="1059730"/>
                </a:lnTo>
                <a:lnTo>
                  <a:pt x="3493060" y="1059729"/>
                </a:lnTo>
                <a:lnTo>
                  <a:pt x="107287" y="1059729"/>
                </a:lnTo>
                <a:lnTo>
                  <a:pt x="107287" y="1219459"/>
                </a:lnTo>
                <a:lnTo>
                  <a:pt x="0" y="1219459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4A6394A9-9140-4B0C-AE47-3F2BAFB8773B}"/>
              </a:ext>
            </a:extLst>
          </p:cNvPr>
          <p:cNvGrpSpPr/>
          <p:nvPr/>
        </p:nvGrpSpPr>
        <p:grpSpPr>
          <a:xfrm>
            <a:off x="8337085" y="4270086"/>
            <a:ext cx="423583" cy="218908"/>
            <a:chOff x="10452500" y="4908179"/>
            <a:chExt cx="564777" cy="291877"/>
          </a:xfrm>
        </p:grpSpPr>
        <p:sp>
          <p:nvSpPr>
            <p:cNvPr id="373" name="Freihandform: Form 372">
              <a:extLst>
                <a:ext uri="{FF2B5EF4-FFF2-40B4-BE49-F238E27FC236}">
                  <a16:creationId xmlns:a16="http://schemas.microsoft.com/office/drawing/2014/main" id="{3E0531BB-E7C3-42BE-A29B-B7E784890B02}"/>
                </a:ext>
              </a:extLst>
            </p:cNvPr>
            <p:cNvSpPr/>
            <p:nvPr/>
          </p:nvSpPr>
          <p:spPr>
            <a:xfrm rot="5400000">
              <a:off x="10668540" y="4851318"/>
              <a:ext cx="132744" cy="564731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51565 w 177756"/>
                <a:gd name="connsiteY2" fmla="*/ 557862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  <a:gd name="connsiteX0" fmla="*/ 44406 w 151565"/>
                <a:gd name="connsiteY0" fmla="*/ 0 h 835200"/>
                <a:gd name="connsiteX1" fmla="*/ 132515 w 151565"/>
                <a:gd name="connsiteY1" fmla="*/ 254537 h 835200"/>
                <a:gd name="connsiteX2" fmla="*/ 151565 w 151565"/>
                <a:gd name="connsiteY2" fmla="*/ 557862 h 835200"/>
                <a:gd name="connsiteX3" fmla="*/ 50756 w 151565"/>
                <a:gd name="connsiteY3" fmla="*/ 835200 h 835200"/>
                <a:gd name="connsiteX4" fmla="*/ 0 w 151565"/>
                <a:gd name="connsiteY4" fmla="*/ 835200 h 835200"/>
                <a:gd name="connsiteX5" fmla="*/ 0 w 151565"/>
                <a:gd name="connsiteY5" fmla="*/ 782 h 835200"/>
                <a:gd name="connsiteX6" fmla="*/ 44406 w 151565"/>
                <a:gd name="connsiteY6" fmla="*/ 0 h 835200"/>
                <a:gd name="connsiteX0" fmla="*/ 44406 w 134896"/>
                <a:gd name="connsiteY0" fmla="*/ 0 h 835200"/>
                <a:gd name="connsiteX1" fmla="*/ 132515 w 134896"/>
                <a:gd name="connsiteY1" fmla="*/ 254537 h 835200"/>
                <a:gd name="connsiteX2" fmla="*/ 134896 w 134896"/>
                <a:gd name="connsiteY2" fmla="*/ 603643 h 835200"/>
                <a:gd name="connsiteX3" fmla="*/ 50756 w 134896"/>
                <a:gd name="connsiteY3" fmla="*/ 835200 h 835200"/>
                <a:gd name="connsiteX4" fmla="*/ 0 w 134896"/>
                <a:gd name="connsiteY4" fmla="*/ 835200 h 835200"/>
                <a:gd name="connsiteX5" fmla="*/ 0 w 134896"/>
                <a:gd name="connsiteY5" fmla="*/ 782 h 835200"/>
                <a:gd name="connsiteX6" fmla="*/ 44406 w 134896"/>
                <a:gd name="connsiteY6" fmla="*/ 0 h 835200"/>
                <a:gd name="connsiteX0" fmla="*/ 44406 w 137280"/>
                <a:gd name="connsiteY0" fmla="*/ 0 h 835200"/>
                <a:gd name="connsiteX1" fmla="*/ 132515 w 137280"/>
                <a:gd name="connsiteY1" fmla="*/ 254537 h 835200"/>
                <a:gd name="connsiteX2" fmla="*/ 137280 w 137280"/>
                <a:gd name="connsiteY2" fmla="*/ 614207 h 835200"/>
                <a:gd name="connsiteX3" fmla="*/ 50756 w 137280"/>
                <a:gd name="connsiteY3" fmla="*/ 835200 h 835200"/>
                <a:gd name="connsiteX4" fmla="*/ 0 w 137280"/>
                <a:gd name="connsiteY4" fmla="*/ 835200 h 835200"/>
                <a:gd name="connsiteX5" fmla="*/ 0 w 137280"/>
                <a:gd name="connsiteY5" fmla="*/ 782 h 835200"/>
                <a:gd name="connsiteX6" fmla="*/ 44406 w 137280"/>
                <a:gd name="connsiteY6" fmla="*/ 0 h 835200"/>
                <a:gd name="connsiteX0" fmla="*/ 44406 w 132744"/>
                <a:gd name="connsiteY0" fmla="*/ 0 h 835200"/>
                <a:gd name="connsiteX1" fmla="*/ 132515 w 132744"/>
                <a:gd name="connsiteY1" fmla="*/ 254537 h 835200"/>
                <a:gd name="connsiteX2" fmla="*/ 132521 w 132744"/>
                <a:gd name="connsiteY2" fmla="*/ 610685 h 835200"/>
                <a:gd name="connsiteX3" fmla="*/ 50756 w 132744"/>
                <a:gd name="connsiteY3" fmla="*/ 835200 h 835200"/>
                <a:gd name="connsiteX4" fmla="*/ 0 w 132744"/>
                <a:gd name="connsiteY4" fmla="*/ 835200 h 835200"/>
                <a:gd name="connsiteX5" fmla="*/ 0 w 132744"/>
                <a:gd name="connsiteY5" fmla="*/ 782 h 835200"/>
                <a:gd name="connsiteX6" fmla="*/ 44406 w 132744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44" h="835200">
                  <a:moveTo>
                    <a:pt x="44406" y="0"/>
                  </a:moveTo>
                  <a:lnTo>
                    <a:pt x="132515" y="254537"/>
                  </a:lnTo>
                  <a:cubicBezTo>
                    <a:pt x="133309" y="370906"/>
                    <a:pt x="131727" y="494316"/>
                    <a:pt x="132521" y="610685"/>
                  </a:cubicBez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74" name="Rechteck 373">
              <a:extLst>
                <a:ext uri="{FF2B5EF4-FFF2-40B4-BE49-F238E27FC236}">
                  <a16:creationId xmlns:a16="http://schemas.microsoft.com/office/drawing/2014/main" id="{9D38F938-DEF9-48C0-B41C-608C4BD84C97}"/>
                </a:ext>
              </a:extLst>
            </p:cNvPr>
            <p:cNvSpPr/>
            <p:nvPr/>
          </p:nvSpPr>
          <p:spPr>
            <a:xfrm rot="5400000">
              <a:off x="10655193" y="4705486"/>
              <a:ext cx="159133" cy="5645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046D39FD-3951-4987-AC32-CA9702F01B26}"/>
              </a:ext>
            </a:extLst>
          </p:cNvPr>
          <p:cNvGrpSpPr/>
          <p:nvPr/>
        </p:nvGrpSpPr>
        <p:grpSpPr>
          <a:xfrm rot="5400000">
            <a:off x="7165638" y="5008655"/>
            <a:ext cx="466768" cy="229500"/>
            <a:chOff x="5429986" y="1910145"/>
            <a:chExt cx="622357" cy="306000"/>
          </a:xfrm>
        </p:grpSpPr>
        <p:sp>
          <p:nvSpPr>
            <p:cNvPr id="376" name="Freihandform 201">
              <a:extLst>
                <a:ext uri="{FF2B5EF4-FFF2-40B4-BE49-F238E27FC236}">
                  <a16:creationId xmlns:a16="http://schemas.microsoft.com/office/drawing/2014/main" id="{D169C6D2-CF57-4E49-9715-A1851822328F}"/>
                </a:ext>
              </a:extLst>
            </p:cNvPr>
            <p:cNvSpPr/>
            <p:nvPr/>
          </p:nvSpPr>
          <p:spPr>
            <a:xfrm>
              <a:off x="5429986" y="1910145"/>
              <a:ext cx="61892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132624 w 594335"/>
                <a:gd name="connsiteY6" fmla="*/ 41006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0 w 594335"/>
                <a:gd name="connsiteY6" fmla="*/ 43387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2289 w 594335"/>
                <a:gd name="connsiteY6" fmla="*/ 38624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  <a:gd name="connsiteX0" fmla="*/ 209131 w 598904"/>
                <a:gd name="connsiteY0" fmla="*/ 0 h 306000"/>
                <a:gd name="connsiteX1" fmla="*/ 598904 w 598904"/>
                <a:gd name="connsiteY1" fmla="*/ 0 h 306000"/>
                <a:gd name="connsiteX2" fmla="*/ 598904 w 598904"/>
                <a:gd name="connsiteY2" fmla="*/ 306000 h 306000"/>
                <a:gd name="connsiteX3" fmla="*/ 209131 w 598904"/>
                <a:gd name="connsiteY3" fmla="*/ 306000 h 306000"/>
                <a:gd name="connsiteX4" fmla="*/ 209131 w 598904"/>
                <a:gd name="connsiteY4" fmla="*/ 263660 h 306000"/>
                <a:gd name="connsiteX5" fmla="*/ 4569 w 598904"/>
                <a:gd name="connsiteY5" fmla="*/ 265565 h 306000"/>
                <a:gd name="connsiteX6" fmla="*/ 0 w 598904"/>
                <a:gd name="connsiteY6" fmla="*/ 41005 h 306000"/>
                <a:gd name="connsiteX7" fmla="*/ 209131 w 598904"/>
                <a:gd name="connsiteY7" fmla="*/ 39101 h 306000"/>
                <a:gd name="connsiteX8" fmla="*/ 209131 w 598904"/>
                <a:gd name="connsiteY8" fmla="*/ 0 h 306000"/>
                <a:gd name="connsiteX0" fmla="*/ 204562 w 594335"/>
                <a:gd name="connsiteY0" fmla="*/ 0 h 306000"/>
                <a:gd name="connsiteX1" fmla="*/ 594335 w 594335"/>
                <a:gd name="connsiteY1" fmla="*/ 0 h 306000"/>
                <a:gd name="connsiteX2" fmla="*/ 594335 w 594335"/>
                <a:gd name="connsiteY2" fmla="*/ 306000 h 306000"/>
                <a:gd name="connsiteX3" fmla="*/ 204562 w 594335"/>
                <a:gd name="connsiteY3" fmla="*/ 306000 h 306000"/>
                <a:gd name="connsiteX4" fmla="*/ 204562 w 594335"/>
                <a:gd name="connsiteY4" fmla="*/ 263660 h 306000"/>
                <a:gd name="connsiteX5" fmla="*/ 0 w 594335"/>
                <a:gd name="connsiteY5" fmla="*/ 265565 h 306000"/>
                <a:gd name="connsiteX6" fmla="*/ 4580 w 594335"/>
                <a:gd name="connsiteY6" fmla="*/ 38624 h 306000"/>
                <a:gd name="connsiteX7" fmla="*/ 204562 w 594335"/>
                <a:gd name="connsiteY7" fmla="*/ 39101 h 306000"/>
                <a:gd name="connsiteX8" fmla="*/ 204562 w 594335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335" h="306000">
                  <a:moveTo>
                    <a:pt x="204562" y="0"/>
                  </a:moveTo>
                  <a:lnTo>
                    <a:pt x="594335" y="0"/>
                  </a:lnTo>
                  <a:lnTo>
                    <a:pt x="594335" y="306000"/>
                  </a:lnTo>
                  <a:lnTo>
                    <a:pt x="204562" y="306000"/>
                  </a:lnTo>
                  <a:lnTo>
                    <a:pt x="204562" y="263660"/>
                  </a:lnTo>
                  <a:lnTo>
                    <a:pt x="0" y="265565"/>
                  </a:lnTo>
                  <a:cubicBezTo>
                    <a:pt x="1527" y="189918"/>
                    <a:pt x="3053" y="114271"/>
                    <a:pt x="4580" y="38624"/>
                  </a:cubicBezTo>
                  <a:lnTo>
                    <a:pt x="204562" y="39101"/>
                  </a:lnTo>
                  <a:lnTo>
                    <a:pt x="204562" y="0"/>
                  </a:lnTo>
                  <a:close/>
                </a:path>
              </a:pathLst>
            </a:custGeom>
            <a:solidFill>
              <a:srgbClr val="5B9BD5"/>
            </a:solidFill>
            <a:ln w="1905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77" name="Gerader Verbinder 376">
              <a:extLst>
                <a:ext uri="{FF2B5EF4-FFF2-40B4-BE49-F238E27FC236}">
                  <a16:creationId xmlns:a16="http://schemas.microsoft.com/office/drawing/2014/main" id="{D80B6531-C595-49E2-8C21-950B4011A7DE}"/>
                </a:ext>
              </a:extLst>
            </p:cNvPr>
            <p:cNvCxnSpPr/>
            <p:nvPr/>
          </p:nvCxnSpPr>
          <p:spPr>
            <a:xfrm flipH="1">
              <a:off x="5659132" y="1999672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Gerader Verbinder 377">
              <a:extLst>
                <a:ext uri="{FF2B5EF4-FFF2-40B4-BE49-F238E27FC236}">
                  <a16:creationId xmlns:a16="http://schemas.microsoft.com/office/drawing/2014/main" id="{7FD919CE-5B10-4FBF-8E9F-885EBBDE2978}"/>
                </a:ext>
              </a:extLst>
            </p:cNvPr>
            <p:cNvCxnSpPr/>
            <p:nvPr/>
          </p:nvCxnSpPr>
          <p:spPr>
            <a:xfrm flipH="1">
              <a:off x="5662570" y="2062338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Gerader Verbinder 378">
              <a:extLst>
                <a:ext uri="{FF2B5EF4-FFF2-40B4-BE49-F238E27FC236}">
                  <a16:creationId xmlns:a16="http://schemas.microsoft.com/office/drawing/2014/main" id="{D0499022-BBC8-4153-9303-EED414678EEF}"/>
                </a:ext>
              </a:extLst>
            </p:cNvPr>
            <p:cNvCxnSpPr/>
            <p:nvPr/>
          </p:nvCxnSpPr>
          <p:spPr>
            <a:xfrm flipH="1">
              <a:off x="5662570" y="2124465"/>
              <a:ext cx="389773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Freihandform: Form 379">
            <a:extLst>
              <a:ext uri="{FF2B5EF4-FFF2-40B4-BE49-F238E27FC236}">
                <a16:creationId xmlns:a16="http://schemas.microsoft.com/office/drawing/2014/main" id="{17379DD8-73B9-4F63-8BA9-D5A24C9C7E7A}"/>
              </a:ext>
            </a:extLst>
          </p:cNvPr>
          <p:cNvSpPr/>
          <p:nvPr/>
        </p:nvSpPr>
        <p:spPr>
          <a:xfrm rot="5400000">
            <a:off x="7331756" y="4352070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1" name="Rechteck 380">
            <a:extLst>
              <a:ext uri="{FF2B5EF4-FFF2-40B4-BE49-F238E27FC236}">
                <a16:creationId xmlns:a16="http://schemas.microsoft.com/office/drawing/2014/main" id="{21145632-77C3-417E-A5AE-6380A630F1B5}"/>
              </a:ext>
            </a:extLst>
          </p:cNvPr>
          <p:cNvSpPr/>
          <p:nvPr/>
        </p:nvSpPr>
        <p:spPr>
          <a:xfrm rot="5400000">
            <a:off x="7338621" y="4225854"/>
            <a:ext cx="119350" cy="6234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BB612729-1E51-49C8-BD2B-A091849444A0}"/>
              </a:ext>
            </a:extLst>
          </p:cNvPr>
          <p:cNvGrpSpPr/>
          <p:nvPr/>
        </p:nvGrpSpPr>
        <p:grpSpPr>
          <a:xfrm rot="5400000">
            <a:off x="5921522" y="2643266"/>
            <a:ext cx="2951427" cy="913872"/>
            <a:chOff x="400813" y="3347815"/>
            <a:chExt cx="3935236" cy="1218496"/>
          </a:xfrm>
        </p:grpSpPr>
        <p:sp>
          <p:nvSpPr>
            <p:cNvPr id="383" name="Freihandform: Form 382">
              <a:extLst>
                <a:ext uri="{FF2B5EF4-FFF2-40B4-BE49-F238E27FC236}">
                  <a16:creationId xmlns:a16="http://schemas.microsoft.com/office/drawing/2014/main" id="{8840CC14-2E70-4BA9-8CB9-150061EFE63C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84" name="Rechteck 383">
              <a:extLst>
                <a:ext uri="{FF2B5EF4-FFF2-40B4-BE49-F238E27FC236}">
                  <a16:creationId xmlns:a16="http://schemas.microsoft.com/office/drawing/2014/main" id="{7BD89242-5AB0-4C11-B26B-158A19B84223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85" name="Freihandform: Form 384">
              <a:extLst>
                <a:ext uri="{FF2B5EF4-FFF2-40B4-BE49-F238E27FC236}">
                  <a16:creationId xmlns:a16="http://schemas.microsoft.com/office/drawing/2014/main" id="{125AF947-CD24-49D6-A759-56FADB928CBB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D95043CD-5D2C-48F0-BE87-5742AB8B6A2D}"/>
              </a:ext>
            </a:extLst>
          </p:cNvPr>
          <p:cNvGrpSpPr/>
          <p:nvPr/>
        </p:nvGrpSpPr>
        <p:grpSpPr>
          <a:xfrm rot="5400000">
            <a:off x="6064654" y="3594877"/>
            <a:ext cx="2538380" cy="336632"/>
            <a:chOff x="2346756" y="3761363"/>
            <a:chExt cx="3384507" cy="448843"/>
          </a:xfrm>
        </p:grpSpPr>
        <p:sp>
          <p:nvSpPr>
            <p:cNvPr id="387" name="Rechteck 386">
              <a:extLst>
                <a:ext uri="{FF2B5EF4-FFF2-40B4-BE49-F238E27FC236}">
                  <a16:creationId xmlns:a16="http://schemas.microsoft.com/office/drawing/2014/main" id="{0FE48DF3-AB13-456B-9A8F-00D0731B25C5}"/>
                </a:ext>
              </a:extLst>
            </p:cNvPr>
            <p:cNvSpPr/>
            <p:nvPr/>
          </p:nvSpPr>
          <p:spPr>
            <a:xfrm>
              <a:off x="5379337" y="3842930"/>
              <a:ext cx="341120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88" name="Rechteck 387">
              <a:extLst>
                <a:ext uri="{FF2B5EF4-FFF2-40B4-BE49-F238E27FC236}">
                  <a16:creationId xmlns:a16="http://schemas.microsoft.com/office/drawing/2014/main" id="{9FB99ED4-591A-4EFB-895B-FA00F57EE1F0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89" name="Gerader Verbinder 388">
              <a:extLst>
                <a:ext uri="{FF2B5EF4-FFF2-40B4-BE49-F238E27FC236}">
                  <a16:creationId xmlns:a16="http://schemas.microsoft.com/office/drawing/2014/main" id="{9F5D9C6C-84BA-47EF-AC69-2110887D6A99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Gerader Verbinder 389">
              <a:extLst>
                <a:ext uri="{FF2B5EF4-FFF2-40B4-BE49-F238E27FC236}">
                  <a16:creationId xmlns:a16="http://schemas.microsoft.com/office/drawing/2014/main" id="{A29DAD9F-A2FC-4161-BE73-E2DE1798194A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Gerader Verbinder 390">
              <a:extLst>
                <a:ext uri="{FF2B5EF4-FFF2-40B4-BE49-F238E27FC236}">
                  <a16:creationId xmlns:a16="http://schemas.microsoft.com/office/drawing/2014/main" id="{F33AE884-816E-4A54-A485-74F8CCEB5224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Gerader Verbinder 391">
              <a:extLst>
                <a:ext uri="{FF2B5EF4-FFF2-40B4-BE49-F238E27FC236}">
                  <a16:creationId xmlns:a16="http://schemas.microsoft.com/office/drawing/2014/main" id="{907EF409-7F21-4A53-A8C2-D8AC51F854CE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Gruppieren 392">
              <a:extLst>
                <a:ext uri="{FF2B5EF4-FFF2-40B4-BE49-F238E27FC236}">
                  <a16:creationId xmlns:a16="http://schemas.microsoft.com/office/drawing/2014/main" id="{FE0A3CCA-5EAC-4D0F-81F6-2D3D5AC66F20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394" name="Gerader Verbinder 393">
                <a:extLst>
                  <a:ext uri="{FF2B5EF4-FFF2-40B4-BE49-F238E27FC236}">
                    <a16:creationId xmlns:a16="http://schemas.microsoft.com/office/drawing/2014/main" id="{FC1A04E3-E60A-4A80-A427-45402B7F7BE8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r Verbinder 394">
                <a:extLst>
                  <a:ext uri="{FF2B5EF4-FFF2-40B4-BE49-F238E27FC236}">
                    <a16:creationId xmlns:a16="http://schemas.microsoft.com/office/drawing/2014/main" id="{9ADF7440-ACED-4375-BC18-B2633C4182F0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r Verbinder 395">
                <a:extLst>
                  <a:ext uri="{FF2B5EF4-FFF2-40B4-BE49-F238E27FC236}">
                    <a16:creationId xmlns:a16="http://schemas.microsoft.com/office/drawing/2014/main" id="{F5C2C0E6-D36D-4632-A414-6B6B55A3E1A3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Gerader Verbinder 396">
                <a:extLst>
                  <a:ext uri="{FF2B5EF4-FFF2-40B4-BE49-F238E27FC236}">
                    <a16:creationId xmlns:a16="http://schemas.microsoft.com/office/drawing/2014/main" id="{923AF37E-A214-4EC1-A91B-6825792791E5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Gerader Verbinder 397">
                <a:extLst>
                  <a:ext uri="{FF2B5EF4-FFF2-40B4-BE49-F238E27FC236}">
                    <a16:creationId xmlns:a16="http://schemas.microsoft.com/office/drawing/2014/main" id="{5BFF463D-30B8-4247-89D2-0F1C6E10DED7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r Verbinder 398">
                <a:extLst>
                  <a:ext uri="{FF2B5EF4-FFF2-40B4-BE49-F238E27FC236}">
                    <a16:creationId xmlns:a16="http://schemas.microsoft.com/office/drawing/2014/main" id="{3FFF8EAA-AFC6-40AA-B608-117292D36C4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Gerader Verbinder 399">
                <a:extLst>
                  <a:ext uri="{FF2B5EF4-FFF2-40B4-BE49-F238E27FC236}">
                    <a16:creationId xmlns:a16="http://schemas.microsoft.com/office/drawing/2014/main" id="{B840B701-C112-4957-BDA4-010346D640A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1AAF5049-70DB-4F50-87AB-1B14685EE87E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r Verbinder 401">
                <a:extLst>
                  <a:ext uri="{FF2B5EF4-FFF2-40B4-BE49-F238E27FC236}">
                    <a16:creationId xmlns:a16="http://schemas.microsoft.com/office/drawing/2014/main" id="{B2E176DB-570C-412C-BF5E-E1CF1D8B21DD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DE872144-5E04-4F79-B567-6B8D0C31F80A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0B28C668-2BC0-447E-A930-05960D7A5C46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r Verbinder 404">
                <a:extLst>
                  <a:ext uri="{FF2B5EF4-FFF2-40B4-BE49-F238E27FC236}">
                    <a16:creationId xmlns:a16="http://schemas.microsoft.com/office/drawing/2014/main" id="{80E9E967-7F2E-44D9-AE80-2EB01AD00B3A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>
                <a:extLst>
                  <a:ext uri="{FF2B5EF4-FFF2-40B4-BE49-F238E27FC236}">
                    <a16:creationId xmlns:a16="http://schemas.microsoft.com/office/drawing/2014/main" id="{8F03CB82-713C-46FA-B6D7-1E53C335BA8C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630BA6A7-8DFC-49D3-9D8A-7DB44C7EDAE8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5D2E8741-C9F0-4823-B1F4-BDAD2BCDA172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88510565-D1B8-4821-8645-F941D630C6EE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121BA3C0-02E8-4AD7-B53D-C3315D9E6F98}"/>
              </a:ext>
            </a:extLst>
          </p:cNvPr>
          <p:cNvGrpSpPr/>
          <p:nvPr/>
        </p:nvGrpSpPr>
        <p:grpSpPr>
          <a:xfrm rot="5400000">
            <a:off x="7488853" y="1808599"/>
            <a:ext cx="2124087" cy="682931"/>
            <a:chOff x="1095099" y="256291"/>
            <a:chExt cx="2832116" cy="910575"/>
          </a:xfrm>
        </p:grpSpPr>
        <p:sp>
          <p:nvSpPr>
            <p:cNvPr id="411" name="Freihandform: Form 410">
              <a:extLst>
                <a:ext uri="{FF2B5EF4-FFF2-40B4-BE49-F238E27FC236}">
                  <a16:creationId xmlns:a16="http://schemas.microsoft.com/office/drawing/2014/main" id="{405ADFEE-D631-4DC8-A215-9C6979254BBA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2" name="Rechteck 411">
              <a:extLst>
                <a:ext uri="{FF2B5EF4-FFF2-40B4-BE49-F238E27FC236}">
                  <a16:creationId xmlns:a16="http://schemas.microsoft.com/office/drawing/2014/main" id="{CA1BC599-AC1F-4B2F-99E0-A085219C49ED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3" name="Freihandform: Form 412">
              <a:extLst>
                <a:ext uri="{FF2B5EF4-FFF2-40B4-BE49-F238E27FC236}">
                  <a16:creationId xmlns:a16="http://schemas.microsoft.com/office/drawing/2014/main" id="{762F8EC9-FAA2-4341-A28F-9201A4D2C37B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2E34B52D-719D-4896-A55C-630B954F51A3}"/>
              </a:ext>
            </a:extLst>
          </p:cNvPr>
          <p:cNvGrpSpPr/>
          <p:nvPr/>
        </p:nvGrpSpPr>
        <p:grpSpPr>
          <a:xfrm rot="5400000">
            <a:off x="7386293" y="3315768"/>
            <a:ext cx="2319261" cy="682931"/>
            <a:chOff x="2481618" y="1140215"/>
            <a:chExt cx="3092348" cy="910575"/>
          </a:xfrm>
        </p:grpSpPr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8D21CA71-8C09-45B0-869D-23AD9EB67AF4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16" name="Gruppieren 415">
              <a:extLst>
                <a:ext uri="{FF2B5EF4-FFF2-40B4-BE49-F238E27FC236}">
                  <a16:creationId xmlns:a16="http://schemas.microsoft.com/office/drawing/2014/main" id="{1E575705-D38D-46D8-B15E-7A77B45DF72F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423" name="Gerader Verbinder 422">
                <a:extLst>
                  <a:ext uri="{FF2B5EF4-FFF2-40B4-BE49-F238E27FC236}">
                    <a16:creationId xmlns:a16="http://schemas.microsoft.com/office/drawing/2014/main" id="{58D72602-16D2-4DF7-A89D-CAD3ADEA5C0D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Gerader Verbinder 423">
                <a:extLst>
                  <a:ext uri="{FF2B5EF4-FFF2-40B4-BE49-F238E27FC236}">
                    <a16:creationId xmlns:a16="http://schemas.microsoft.com/office/drawing/2014/main" id="{C14573FE-6899-4DAC-81CA-8CAC34863BF0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>
                <a:extLst>
                  <a:ext uri="{FF2B5EF4-FFF2-40B4-BE49-F238E27FC236}">
                    <a16:creationId xmlns:a16="http://schemas.microsoft.com/office/drawing/2014/main" id="{5C54CED4-3B15-4152-B627-7E7C52449B5F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>
                <a:extLst>
                  <a:ext uri="{FF2B5EF4-FFF2-40B4-BE49-F238E27FC236}">
                    <a16:creationId xmlns:a16="http://schemas.microsoft.com/office/drawing/2014/main" id="{BAB9DBB9-D162-4530-8B80-CAD535DA3F0C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Gerader Verbinder 426">
                <a:extLst>
                  <a:ext uri="{FF2B5EF4-FFF2-40B4-BE49-F238E27FC236}">
                    <a16:creationId xmlns:a16="http://schemas.microsoft.com/office/drawing/2014/main" id="{0297D87C-C6D7-4967-B1DE-EF42E6313CEE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Gerader Verbinder 427">
                <a:extLst>
                  <a:ext uri="{FF2B5EF4-FFF2-40B4-BE49-F238E27FC236}">
                    <a16:creationId xmlns:a16="http://schemas.microsoft.com/office/drawing/2014/main" id="{3DF468D3-16AC-44B0-986B-647AC5929293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Gerader Verbinder 428">
                <a:extLst>
                  <a:ext uri="{FF2B5EF4-FFF2-40B4-BE49-F238E27FC236}">
                    <a16:creationId xmlns:a16="http://schemas.microsoft.com/office/drawing/2014/main" id="{A048A299-A7AD-46DD-B2A1-3B272977EBC0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Gerader Verbinder 429">
                <a:extLst>
                  <a:ext uri="{FF2B5EF4-FFF2-40B4-BE49-F238E27FC236}">
                    <a16:creationId xmlns:a16="http://schemas.microsoft.com/office/drawing/2014/main" id="{7D0D65E5-0740-4118-BEA6-92D8D777F577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Gerader Verbinder 430">
                <a:extLst>
                  <a:ext uri="{FF2B5EF4-FFF2-40B4-BE49-F238E27FC236}">
                    <a16:creationId xmlns:a16="http://schemas.microsoft.com/office/drawing/2014/main" id="{FFE743D4-5285-4886-BA3F-01FC10EE7141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Gerader Verbinder 431">
                <a:extLst>
                  <a:ext uri="{FF2B5EF4-FFF2-40B4-BE49-F238E27FC236}">
                    <a16:creationId xmlns:a16="http://schemas.microsoft.com/office/drawing/2014/main" id="{F6D4E8A6-486A-4C62-AD77-3AF70FD7CD62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7" name="Rechteck 416">
              <a:extLst>
                <a:ext uri="{FF2B5EF4-FFF2-40B4-BE49-F238E27FC236}">
                  <a16:creationId xmlns:a16="http://schemas.microsoft.com/office/drawing/2014/main" id="{8F9B414B-9AEB-4E11-91EF-C7BEC00E68CE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BE5584AE-CF37-4A38-8E31-B2CB60F1554F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19" name="Gerader Verbinder 418">
              <a:extLst>
                <a:ext uri="{FF2B5EF4-FFF2-40B4-BE49-F238E27FC236}">
                  <a16:creationId xmlns:a16="http://schemas.microsoft.com/office/drawing/2014/main" id="{906D2AE8-8A89-4FCD-AF74-EEB95D4D1F3B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r Verbinder 419">
              <a:extLst>
                <a:ext uri="{FF2B5EF4-FFF2-40B4-BE49-F238E27FC236}">
                  <a16:creationId xmlns:a16="http://schemas.microsoft.com/office/drawing/2014/main" id="{7DF42EF0-6FE0-4D5E-89F1-2EE1A9E7FF12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Gerader Verbinder 420">
              <a:extLst>
                <a:ext uri="{FF2B5EF4-FFF2-40B4-BE49-F238E27FC236}">
                  <a16:creationId xmlns:a16="http://schemas.microsoft.com/office/drawing/2014/main" id="{C2D5BB8A-3415-463A-A80F-0A83D1BE07CA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Gerader Verbinder 421">
              <a:extLst>
                <a:ext uri="{FF2B5EF4-FFF2-40B4-BE49-F238E27FC236}">
                  <a16:creationId xmlns:a16="http://schemas.microsoft.com/office/drawing/2014/main" id="{91EA8F4F-B2C7-4A7E-BA77-65EA8D810F29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BCF7A477-2257-4C53-AEBB-3353D6C9AF16}"/>
              </a:ext>
            </a:extLst>
          </p:cNvPr>
          <p:cNvGrpSpPr/>
          <p:nvPr/>
        </p:nvGrpSpPr>
        <p:grpSpPr>
          <a:xfrm rot="5400000">
            <a:off x="8177215" y="4652780"/>
            <a:ext cx="600032" cy="827969"/>
            <a:chOff x="8635570" y="4316942"/>
            <a:chExt cx="800042" cy="1103959"/>
          </a:xfrm>
        </p:grpSpPr>
        <p:grpSp>
          <p:nvGrpSpPr>
            <p:cNvPr id="434" name="Gruppieren 433">
              <a:extLst>
                <a:ext uri="{FF2B5EF4-FFF2-40B4-BE49-F238E27FC236}">
                  <a16:creationId xmlns:a16="http://schemas.microsoft.com/office/drawing/2014/main" id="{E6563E42-ACFD-49B3-A0BF-12EB42B08C18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438" name="Freihandform 84">
                <a:extLst>
                  <a:ext uri="{FF2B5EF4-FFF2-40B4-BE49-F238E27FC236}">
                    <a16:creationId xmlns:a16="http://schemas.microsoft.com/office/drawing/2014/main" id="{CF2E1623-A20F-47ED-A1BE-62983F4E80A8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9" name="Freihandform 85">
                <a:extLst>
                  <a:ext uri="{FF2B5EF4-FFF2-40B4-BE49-F238E27FC236}">
                    <a16:creationId xmlns:a16="http://schemas.microsoft.com/office/drawing/2014/main" id="{97DF81CA-4EFD-4B46-BC66-39F7E44FE6D7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0" name="Ellipse 439">
                <a:extLst>
                  <a:ext uri="{FF2B5EF4-FFF2-40B4-BE49-F238E27FC236}">
                    <a16:creationId xmlns:a16="http://schemas.microsoft.com/office/drawing/2014/main" id="{3AC75BF4-0A1B-433F-914C-2857BE3E7DE3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1" name="Freihandform 87">
                <a:extLst>
                  <a:ext uri="{FF2B5EF4-FFF2-40B4-BE49-F238E27FC236}">
                    <a16:creationId xmlns:a16="http://schemas.microsoft.com/office/drawing/2014/main" id="{9CD4343C-303F-4B5D-A27E-0A13F6B266D3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ED630522-211A-464F-8C47-2140F27C37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53B43ABC-A1B2-4961-9A72-DFB1B677F52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Gerader Verbinder 443">
                <a:extLst>
                  <a:ext uri="{FF2B5EF4-FFF2-40B4-BE49-F238E27FC236}">
                    <a16:creationId xmlns:a16="http://schemas.microsoft.com/office/drawing/2014/main" id="{02C6E781-1E74-4FEC-8D12-E0CDDA9494D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uppieren 434">
              <a:extLst>
                <a:ext uri="{FF2B5EF4-FFF2-40B4-BE49-F238E27FC236}">
                  <a16:creationId xmlns:a16="http://schemas.microsoft.com/office/drawing/2014/main" id="{70732B18-3FEB-4F3D-9A7B-430953B9F57F}"/>
                </a:ext>
              </a:extLst>
            </p:cNvPr>
            <p:cNvGrpSpPr/>
            <p:nvPr/>
          </p:nvGrpSpPr>
          <p:grpSpPr>
            <a:xfrm>
              <a:off x="8828920" y="4500765"/>
              <a:ext cx="606692" cy="422104"/>
              <a:chOff x="8835730" y="4499986"/>
              <a:chExt cx="606692" cy="422104"/>
            </a:xfrm>
          </p:grpSpPr>
          <p:sp>
            <p:nvSpPr>
              <p:cNvPr id="436" name="Freihandform: Form 435">
                <a:extLst>
                  <a:ext uri="{FF2B5EF4-FFF2-40B4-BE49-F238E27FC236}">
                    <a16:creationId xmlns:a16="http://schemas.microsoft.com/office/drawing/2014/main" id="{4A1F5C69-4EB8-4152-99AC-41FA1067AF31}"/>
                  </a:ext>
                </a:extLst>
              </p:cNvPr>
              <p:cNvSpPr/>
              <p:nvPr/>
            </p:nvSpPr>
            <p:spPr>
              <a:xfrm rot="13232436">
                <a:off x="8835730" y="449998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37" name="Ellipse 436">
                <a:extLst>
                  <a:ext uri="{FF2B5EF4-FFF2-40B4-BE49-F238E27FC236}">
                    <a16:creationId xmlns:a16="http://schemas.microsoft.com/office/drawing/2014/main" id="{EFB8BAFB-45BE-47F6-B731-CBA9955A08EF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445" name="Freihandform: Form 444">
            <a:extLst>
              <a:ext uri="{FF2B5EF4-FFF2-40B4-BE49-F238E27FC236}">
                <a16:creationId xmlns:a16="http://schemas.microsoft.com/office/drawing/2014/main" id="{668F54DB-CBA6-4236-82CE-55E7E0F53F1B}"/>
              </a:ext>
            </a:extLst>
          </p:cNvPr>
          <p:cNvSpPr/>
          <p:nvPr/>
        </p:nvSpPr>
        <p:spPr>
          <a:xfrm rot="5400000">
            <a:off x="6043024" y="2944317"/>
            <a:ext cx="2728358" cy="914594"/>
          </a:xfrm>
          <a:custGeom>
            <a:avLst/>
            <a:gdLst>
              <a:gd name="connsiteX0" fmla="*/ 0 w 3637810"/>
              <a:gd name="connsiteY0" fmla="*/ 0 h 1219459"/>
              <a:gd name="connsiteX1" fmla="*/ 107287 w 3637810"/>
              <a:gd name="connsiteY1" fmla="*/ 0 h 1219459"/>
              <a:gd name="connsiteX2" fmla="*/ 107287 w 3637810"/>
              <a:gd name="connsiteY2" fmla="*/ 159728 h 1219459"/>
              <a:gd name="connsiteX3" fmla="*/ 3493060 w 3637810"/>
              <a:gd name="connsiteY3" fmla="*/ 159728 h 1219459"/>
              <a:gd name="connsiteX4" fmla="*/ 3493060 w 3637810"/>
              <a:gd name="connsiteY4" fmla="*/ 159730 h 1219459"/>
              <a:gd name="connsiteX5" fmla="*/ 3637810 w 3637810"/>
              <a:gd name="connsiteY5" fmla="*/ 472140 h 1219459"/>
              <a:gd name="connsiteX6" fmla="*/ 3637810 w 3637810"/>
              <a:gd name="connsiteY6" fmla="*/ 747320 h 1219459"/>
              <a:gd name="connsiteX7" fmla="*/ 3493060 w 3637810"/>
              <a:gd name="connsiteY7" fmla="*/ 1059730 h 1219459"/>
              <a:gd name="connsiteX8" fmla="*/ 3493060 w 3637810"/>
              <a:gd name="connsiteY8" fmla="*/ 1059729 h 1219459"/>
              <a:gd name="connsiteX9" fmla="*/ 107287 w 3637810"/>
              <a:gd name="connsiteY9" fmla="*/ 1059729 h 1219459"/>
              <a:gd name="connsiteX10" fmla="*/ 107287 w 3637810"/>
              <a:gd name="connsiteY10" fmla="*/ 1219459 h 1219459"/>
              <a:gd name="connsiteX11" fmla="*/ 0 w 3637810"/>
              <a:gd name="connsiteY11" fmla="*/ 1219459 h 121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810" h="1219459">
                <a:moveTo>
                  <a:pt x="0" y="0"/>
                </a:moveTo>
                <a:lnTo>
                  <a:pt x="107287" y="0"/>
                </a:lnTo>
                <a:lnTo>
                  <a:pt x="107287" y="159728"/>
                </a:lnTo>
                <a:lnTo>
                  <a:pt x="3493060" y="159728"/>
                </a:lnTo>
                <a:lnTo>
                  <a:pt x="3493060" y="159730"/>
                </a:lnTo>
                <a:lnTo>
                  <a:pt x="3637810" y="472140"/>
                </a:lnTo>
                <a:lnTo>
                  <a:pt x="3637810" y="747320"/>
                </a:lnTo>
                <a:lnTo>
                  <a:pt x="3493060" y="1059730"/>
                </a:lnTo>
                <a:lnTo>
                  <a:pt x="3493060" y="1059729"/>
                </a:lnTo>
                <a:lnTo>
                  <a:pt x="107287" y="1059729"/>
                </a:lnTo>
                <a:lnTo>
                  <a:pt x="107287" y="1219459"/>
                </a:lnTo>
                <a:lnTo>
                  <a:pt x="0" y="1219459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46" name="Pfeil: nach unten 445">
            <a:extLst>
              <a:ext uri="{FF2B5EF4-FFF2-40B4-BE49-F238E27FC236}">
                <a16:creationId xmlns:a16="http://schemas.microsoft.com/office/drawing/2014/main" id="{BDAF2375-B038-4B9B-B512-9276335FB257}"/>
              </a:ext>
            </a:extLst>
          </p:cNvPr>
          <p:cNvSpPr/>
          <p:nvPr/>
        </p:nvSpPr>
        <p:spPr>
          <a:xfrm rot="10800000">
            <a:off x="8905778" y="2772186"/>
            <a:ext cx="95715" cy="867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942100B4-7F18-4685-8278-ACF7E8D4DEB7}"/>
              </a:ext>
            </a:extLst>
          </p:cNvPr>
          <p:cNvGrpSpPr/>
          <p:nvPr/>
        </p:nvGrpSpPr>
        <p:grpSpPr>
          <a:xfrm rot="5400000">
            <a:off x="8442064" y="1926517"/>
            <a:ext cx="234896" cy="1075280"/>
            <a:chOff x="8982563" y="2767294"/>
            <a:chExt cx="313194" cy="1433706"/>
          </a:xfrm>
        </p:grpSpPr>
        <p:sp>
          <p:nvSpPr>
            <p:cNvPr id="448" name="Freihandform: Form 447">
              <a:extLst>
                <a:ext uri="{FF2B5EF4-FFF2-40B4-BE49-F238E27FC236}">
                  <a16:creationId xmlns:a16="http://schemas.microsoft.com/office/drawing/2014/main" id="{23E4CDC3-F3F3-42BC-821D-D95C7897EEA8}"/>
                </a:ext>
              </a:extLst>
            </p:cNvPr>
            <p:cNvSpPr/>
            <p:nvPr/>
          </p:nvSpPr>
          <p:spPr>
            <a:xfrm rot="3830900">
              <a:off x="8810159" y="2939698"/>
              <a:ext cx="658001" cy="313194"/>
            </a:xfrm>
            <a:custGeom>
              <a:avLst/>
              <a:gdLst>
                <a:gd name="connsiteX0" fmla="*/ 0 w 658001"/>
                <a:gd name="connsiteY0" fmla="*/ 0 h 313194"/>
                <a:gd name="connsiteX1" fmla="*/ 103730 w 658001"/>
                <a:gd name="connsiteY1" fmla="*/ 0 h 313194"/>
                <a:gd name="connsiteX2" fmla="*/ 658001 w 658001"/>
                <a:gd name="connsiteY2" fmla="*/ 272155 h 313194"/>
                <a:gd name="connsiteX3" fmla="*/ 637851 w 658001"/>
                <a:gd name="connsiteY3" fmla="*/ 313194 h 313194"/>
                <a:gd name="connsiteX4" fmla="*/ 0 w 658001"/>
                <a:gd name="connsiteY4" fmla="*/ 0 h 31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001" h="313194">
                  <a:moveTo>
                    <a:pt x="0" y="0"/>
                  </a:moveTo>
                  <a:lnTo>
                    <a:pt x="103730" y="0"/>
                  </a:lnTo>
                  <a:lnTo>
                    <a:pt x="658001" y="272155"/>
                  </a:lnTo>
                  <a:lnTo>
                    <a:pt x="637851" y="313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9" name="Freihandform: Form 448">
              <a:extLst>
                <a:ext uri="{FF2B5EF4-FFF2-40B4-BE49-F238E27FC236}">
                  <a16:creationId xmlns:a16="http://schemas.microsoft.com/office/drawing/2014/main" id="{C69ABBEF-628A-47E7-A276-029EA0D13F7B}"/>
                </a:ext>
              </a:extLst>
            </p:cNvPr>
            <p:cNvSpPr/>
            <p:nvPr/>
          </p:nvSpPr>
          <p:spPr>
            <a:xfrm rot="5400000">
              <a:off x="8832206" y="3799377"/>
              <a:ext cx="650742" cy="152503"/>
            </a:xfrm>
            <a:custGeom>
              <a:avLst/>
              <a:gdLst>
                <a:gd name="connsiteX0" fmla="*/ 0 w 650742"/>
                <a:gd name="connsiteY0" fmla="*/ 99110 h 152503"/>
                <a:gd name="connsiteX1" fmla="*/ 0 w 650742"/>
                <a:gd name="connsiteY1" fmla="*/ 53391 h 152503"/>
                <a:gd name="connsiteX2" fmla="*/ 605023 w 650742"/>
                <a:gd name="connsiteY2" fmla="*/ 53391 h 152503"/>
                <a:gd name="connsiteX3" fmla="*/ 605023 w 650742"/>
                <a:gd name="connsiteY3" fmla="*/ 0 h 152503"/>
                <a:gd name="connsiteX4" fmla="*/ 650742 w 650742"/>
                <a:gd name="connsiteY4" fmla="*/ 0 h 152503"/>
                <a:gd name="connsiteX5" fmla="*/ 650742 w 650742"/>
                <a:gd name="connsiteY5" fmla="*/ 152503 h 152503"/>
                <a:gd name="connsiteX6" fmla="*/ 605023 w 650742"/>
                <a:gd name="connsiteY6" fmla="*/ 152503 h 152503"/>
                <a:gd name="connsiteX7" fmla="*/ 605023 w 650742"/>
                <a:gd name="connsiteY7" fmla="*/ 99110 h 15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42" h="152503">
                  <a:moveTo>
                    <a:pt x="0" y="99110"/>
                  </a:moveTo>
                  <a:lnTo>
                    <a:pt x="0" y="53391"/>
                  </a:lnTo>
                  <a:lnTo>
                    <a:pt x="605023" y="53391"/>
                  </a:lnTo>
                  <a:lnTo>
                    <a:pt x="605023" y="0"/>
                  </a:lnTo>
                  <a:lnTo>
                    <a:pt x="650742" y="0"/>
                  </a:lnTo>
                  <a:lnTo>
                    <a:pt x="650742" y="152503"/>
                  </a:lnTo>
                  <a:lnTo>
                    <a:pt x="605023" y="152503"/>
                  </a:lnTo>
                  <a:lnTo>
                    <a:pt x="605023" y="9911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452" name="Rechteck 451">
            <a:extLst>
              <a:ext uri="{FF2B5EF4-FFF2-40B4-BE49-F238E27FC236}">
                <a16:creationId xmlns:a16="http://schemas.microsoft.com/office/drawing/2014/main" id="{CBF35443-3E69-43D0-BC0E-67BD3D40BF04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1" name="Textfeld 450">
            <a:extLst>
              <a:ext uri="{FF2B5EF4-FFF2-40B4-BE49-F238E27FC236}">
                <a16:creationId xmlns:a16="http://schemas.microsoft.com/office/drawing/2014/main" id="{CA4F70EF-5067-4047-8E25-2CA13551855E}"/>
              </a:ext>
            </a:extLst>
          </p:cNvPr>
          <p:cNvSpPr txBox="1"/>
          <p:nvPr/>
        </p:nvSpPr>
        <p:spPr>
          <a:xfrm>
            <a:off x="0" y="1113379"/>
            <a:ext cx="2448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Druckveränderung bei Gasen</a:t>
            </a:r>
          </a:p>
        </p:txBody>
      </p:sp>
      <p:cxnSp>
        <p:nvCxnSpPr>
          <p:cNvPr id="453" name="Gerader Verbinder 452">
            <a:extLst>
              <a:ext uri="{FF2B5EF4-FFF2-40B4-BE49-F238E27FC236}">
                <a16:creationId xmlns:a16="http://schemas.microsoft.com/office/drawing/2014/main" id="{E9294C74-3270-4EDC-9FDF-0435CCF31500}"/>
              </a:ext>
            </a:extLst>
          </p:cNvPr>
          <p:cNvCxnSpPr>
            <a:cxnSpLocks/>
          </p:cNvCxnSpPr>
          <p:nvPr/>
        </p:nvCxnSpPr>
        <p:spPr>
          <a:xfrm>
            <a:off x="4212933" y="1208477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Ellipse 453">
            <a:extLst>
              <a:ext uri="{FF2B5EF4-FFF2-40B4-BE49-F238E27FC236}">
                <a16:creationId xmlns:a16="http://schemas.microsoft.com/office/drawing/2014/main" id="{753AA6B0-C534-4374-87A7-D50E134045D3}"/>
              </a:ext>
            </a:extLst>
          </p:cNvPr>
          <p:cNvSpPr/>
          <p:nvPr/>
        </p:nvSpPr>
        <p:spPr>
          <a:xfrm>
            <a:off x="1895351" y="1750994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5" name="Ellipse 454">
            <a:extLst>
              <a:ext uri="{FF2B5EF4-FFF2-40B4-BE49-F238E27FC236}">
                <a16:creationId xmlns:a16="http://schemas.microsoft.com/office/drawing/2014/main" id="{EF154DCF-0752-42CD-89D5-9ED4BAA7C34A}"/>
              </a:ext>
            </a:extLst>
          </p:cNvPr>
          <p:cNvSpPr/>
          <p:nvPr/>
        </p:nvSpPr>
        <p:spPr>
          <a:xfrm>
            <a:off x="5782621" y="1158400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56" name="Gerader Verbinder 455">
            <a:extLst>
              <a:ext uri="{FF2B5EF4-FFF2-40B4-BE49-F238E27FC236}">
                <a16:creationId xmlns:a16="http://schemas.microsoft.com/office/drawing/2014/main" id="{945458C3-5280-4A06-AAD8-47AE539E6546}"/>
              </a:ext>
            </a:extLst>
          </p:cNvPr>
          <p:cNvCxnSpPr>
            <a:cxnSpLocks/>
          </p:cNvCxnSpPr>
          <p:nvPr/>
        </p:nvCxnSpPr>
        <p:spPr>
          <a:xfrm>
            <a:off x="6715502" y="1243865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Ellipse 456">
            <a:extLst>
              <a:ext uri="{FF2B5EF4-FFF2-40B4-BE49-F238E27FC236}">
                <a16:creationId xmlns:a16="http://schemas.microsoft.com/office/drawing/2014/main" id="{22AA0EB1-7740-42CF-A5E8-03E91C02282A}"/>
              </a:ext>
            </a:extLst>
          </p:cNvPr>
          <p:cNvSpPr/>
          <p:nvPr/>
        </p:nvSpPr>
        <p:spPr>
          <a:xfrm>
            <a:off x="6840662" y="1032641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46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0C736-6889-8F1C-9C2F-10137EE47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0AC2AF-3889-1C32-4D5D-2DF1015C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29" y="643466"/>
            <a:ext cx="60065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E74B5-0FB9-E6C7-F374-592ECFD0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rafik 497">
            <a:extLst>
              <a:ext uri="{FF2B5EF4-FFF2-40B4-BE49-F238E27FC236}">
                <a16:creationId xmlns:a16="http://schemas.microsoft.com/office/drawing/2014/main" id="{B56D1E83-6730-8821-FB16-A756CAF0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172932"/>
            <a:ext cx="5665559" cy="651213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EB98436-E8E6-87C3-1B4E-C415C4D2A239}"/>
              </a:ext>
            </a:extLst>
          </p:cNvPr>
          <p:cNvSpPr txBox="1"/>
          <p:nvPr/>
        </p:nvSpPr>
        <p:spPr>
          <a:xfrm>
            <a:off x="4158643" y="4819982"/>
            <a:ext cx="3487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Versuchsaufbau</a:t>
            </a:r>
          </a:p>
        </p:txBody>
      </p:sp>
      <p:pic>
        <p:nvPicPr>
          <p:cNvPr id="3" name="Grafik 2" descr="Ein Bild, das Softdrink, Flüssigkeit, Lösung, Drink enthält.&#10;&#10;KI-generierte Inhalte können fehlerhaft sein.">
            <a:extLst>
              <a:ext uri="{FF2B5EF4-FFF2-40B4-BE49-F238E27FC236}">
                <a16:creationId xmlns:a16="http://schemas.microsoft.com/office/drawing/2014/main" id="{5A9C14E3-3EDE-B14E-4238-BCEA59847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9" y="1270574"/>
            <a:ext cx="3968751" cy="21629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8D5009-8712-D2ED-3500-23410B10ED53}"/>
              </a:ext>
            </a:extLst>
          </p:cNvPr>
          <p:cNvSpPr txBox="1"/>
          <p:nvPr/>
        </p:nvSpPr>
        <p:spPr>
          <a:xfrm>
            <a:off x="2500393" y="3082945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pH &lt; 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A21529-E43E-074E-250C-DBDFE303CB8E}"/>
              </a:ext>
            </a:extLst>
          </p:cNvPr>
          <p:cNvSpPr txBox="1"/>
          <p:nvPr/>
        </p:nvSpPr>
        <p:spPr>
          <a:xfrm>
            <a:off x="529742" y="3075057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pH &gt; 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27E278-9FB6-2771-BD96-32B207CE305C}"/>
              </a:ext>
            </a:extLst>
          </p:cNvPr>
          <p:cNvSpPr txBox="1"/>
          <p:nvPr/>
        </p:nvSpPr>
        <p:spPr>
          <a:xfrm>
            <a:off x="160135" y="0"/>
            <a:ext cx="4251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Farbe von Mischindikator Nr.5</a:t>
            </a:r>
          </a:p>
        </p:txBody>
      </p:sp>
    </p:spTree>
    <p:extLst>
      <p:ext uri="{BB962C8B-B14F-4D97-AF65-F5344CB8AC3E}">
        <p14:creationId xmlns:p14="http://schemas.microsoft.com/office/powerpoint/2010/main" val="3481223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89E37-99E4-0B4F-4D03-0BA95D2F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03A308-CBBD-F710-FA2E-7A0DA80AF15E}"/>
              </a:ext>
            </a:extLst>
          </p:cNvPr>
          <p:cNvGrpSpPr/>
          <p:nvPr/>
        </p:nvGrpSpPr>
        <p:grpSpPr>
          <a:xfrm>
            <a:off x="878879" y="437105"/>
            <a:ext cx="4872691" cy="4157832"/>
            <a:chOff x="165100" y="170405"/>
            <a:chExt cx="4872691" cy="415783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282C0AE8-45A0-F02F-8840-5133BFA5F76B}"/>
                </a:ext>
              </a:extLst>
            </p:cNvPr>
            <p:cNvSpPr/>
            <p:nvPr/>
          </p:nvSpPr>
          <p:spPr>
            <a:xfrm>
              <a:off x="165100" y="170405"/>
              <a:ext cx="4639458" cy="39874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C5966EB-984E-569C-DF2B-D8E54631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333" y="170405"/>
              <a:ext cx="4639458" cy="4157832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92AF68CF-6CF9-942C-019E-3BFBAABF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25" y="170405"/>
            <a:ext cx="5663675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8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58033-56D7-C7FE-84B4-7B905F7C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rafik 497">
            <a:extLst>
              <a:ext uri="{FF2B5EF4-FFF2-40B4-BE49-F238E27FC236}">
                <a16:creationId xmlns:a16="http://schemas.microsoft.com/office/drawing/2014/main" id="{13E56902-992C-7E1F-D077-710DDD91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48110"/>
            <a:ext cx="3968749" cy="456177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470CE8-4351-5C17-4B4A-E7EFBB6AC14F}"/>
              </a:ext>
            </a:extLst>
          </p:cNvPr>
          <p:cNvSpPr txBox="1"/>
          <p:nvPr/>
        </p:nvSpPr>
        <p:spPr>
          <a:xfrm>
            <a:off x="5173586" y="3075056"/>
            <a:ext cx="3487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Versuchsaufbau</a:t>
            </a:r>
          </a:p>
        </p:txBody>
      </p:sp>
    </p:spTree>
    <p:extLst>
      <p:ext uri="{BB962C8B-B14F-4D97-AF65-F5344CB8AC3E}">
        <p14:creationId xmlns:p14="http://schemas.microsoft.com/office/powerpoint/2010/main" val="1339610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A7925-C32B-314B-0B2F-22510FB3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rafik 499" descr="Ein Bild, das Softdrink, Flüssigkeit, Lösung, Drink enthält.&#10;&#10;KI-generierte Inhalte können fehlerhaft sein.">
            <a:extLst>
              <a:ext uri="{FF2B5EF4-FFF2-40B4-BE49-F238E27FC236}">
                <a16:creationId xmlns:a16="http://schemas.microsoft.com/office/drawing/2014/main" id="{17794685-93A8-FE26-FF73-DF771494F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8" y="2347516"/>
            <a:ext cx="3968751" cy="2162968"/>
          </a:xfrm>
          <a:prstGeom prst="rect">
            <a:avLst/>
          </a:prstGeom>
        </p:spPr>
      </p:pic>
      <p:sp>
        <p:nvSpPr>
          <p:cNvPr id="501" name="Textfeld 500">
            <a:extLst>
              <a:ext uri="{FF2B5EF4-FFF2-40B4-BE49-F238E27FC236}">
                <a16:creationId xmlns:a16="http://schemas.microsoft.com/office/drawing/2014/main" id="{9FFB7289-2E3D-DF62-B34A-986D8B5AF6F7}"/>
              </a:ext>
            </a:extLst>
          </p:cNvPr>
          <p:cNvSpPr txBox="1"/>
          <p:nvPr/>
        </p:nvSpPr>
        <p:spPr>
          <a:xfrm>
            <a:off x="447190" y="2767280"/>
            <a:ext cx="4245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Farbskala</a:t>
            </a:r>
            <a:br>
              <a:rPr lang="de-DE" sz="4000" dirty="0"/>
            </a:br>
            <a:r>
              <a:rPr lang="de-DE" sz="4000" dirty="0"/>
              <a:t>Mischindikator Nr.5</a:t>
            </a:r>
          </a:p>
        </p:txBody>
      </p:sp>
      <p:sp>
        <p:nvSpPr>
          <p:cNvPr id="502" name="Textfeld 501">
            <a:extLst>
              <a:ext uri="{FF2B5EF4-FFF2-40B4-BE49-F238E27FC236}">
                <a16:creationId xmlns:a16="http://schemas.microsoft.com/office/drawing/2014/main" id="{38190565-9255-5ED8-98AF-A4BE1E066B59}"/>
              </a:ext>
            </a:extLst>
          </p:cNvPr>
          <p:cNvSpPr txBox="1"/>
          <p:nvPr/>
        </p:nvSpPr>
        <p:spPr>
          <a:xfrm>
            <a:off x="5158659" y="4266787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pH &lt; 5</a:t>
            </a:r>
          </a:p>
        </p:txBody>
      </p:sp>
      <p:sp>
        <p:nvSpPr>
          <p:cNvPr id="503" name="Textfeld 502">
            <a:extLst>
              <a:ext uri="{FF2B5EF4-FFF2-40B4-BE49-F238E27FC236}">
                <a16:creationId xmlns:a16="http://schemas.microsoft.com/office/drawing/2014/main" id="{34474622-9775-BEDA-49ED-C4D344770DC4}"/>
              </a:ext>
            </a:extLst>
          </p:cNvPr>
          <p:cNvSpPr txBox="1"/>
          <p:nvPr/>
        </p:nvSpPr>
        <p:spPr>
          <a:xfrm>
            <a:off x="7143034" y="4266787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pH &gt; 6</a:t>
            </a:r>
          </a:p>
        </p:txBody>
      </p:sp>
    </p:spTree>
    <p:extLst>
      <p:ext uri="{BB962C8B-B14F-4D97-AF65-F5344CB8AC3E}">
        <p14:creationId xmlns:p14="http://schemas.microsoft.com/office/powerpoint/2010/main" val="2569757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llipse 92">
            <a:extLst>
              <a:ext uri="{FF2B5EF4-FFF2-40B4-BE49-F238E27FC236}">
                <a16:creationId xmlns:a16="http://schemas.microsoft.com/office/drawing/2014/main" id="{84A6CF44-A4CE-4130-A8AB-165F41B2578E}"/>
              </a:ext>
            </a:extLst>
          </p:cNvPr>
          <p:cNvSpPr/>
          <p:nvPr/>
        </p:nvSpPr>
        <p:spPr>
          <a:xfrm>
            <a:off x="1801152" y="4685619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0F91C2E-7589-4E8D-B0E9-43EE1856A614}"/>
              </a:ext>
            </a:extLst>
          </p:cNvPr>
          <p:cNvSpPr/>
          <p:nvPr/>
        </p:nvSpPr>
        <p:spPr>
          <a:xfrm>
            <a:off x="2435892" y="4898539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DE0D34A-8D04-4364-B6B7-34D372E92BAC}"/>
              </a:ext>
            </a:extLst>
          </p:cNvPr>
          <p:cNvSpPr/>
          <p:nvPr/>
        </p:nvSpPr>
        <p:spPr>
          <a:xfrm>
            <a:off x="1543489" y="4960436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585CCD26-06FA-468E-A2D1-4F0049A937CD}"/>
              </a:ext>
            </a:extLst>
          </p:cNvPr>
          <p:cNvSpPr/>
          <p:nvPr/>
        </p:nvSpPr>
        <p:spPr>
          <a:xfrm>
            <a:off x="1793239" y="4960436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75735ADB-4820-46B4-8408-9BF108ACD35E}"/>
              </a:ext>
            </a:extLst>
          </p:cNvPr>
          <p:cNvSpPr/>
          <p:nvPr/>
        </p:nvSpPr>
        <p:spPr>
          <a:xfrm>
            <a:off x="1245619" y="4935310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46AFF34-500C-4B9C-B771-690F473E3B53}"/>
              </a:ext>
            </a:extLst>
          </p:cNvPr>
          <p:cNvSpPr/>
          <p:nvPr/>
        </p:nvSpPr>
        <p:spPr>
          <a:xfrm>
            <a:off x="2120983" y="4863430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25391B2C-CC65-4588-8CCB-6ECFB6E2ABCD}"/>
              </a:ext>
            </a:extLst>
          </p:cNvPr>
          <p:cNvSpPr/>
          <p:nvPr/>
        </p:nvSpPr>
        <p:spPr>
          <a:xfrm>
            <a:off x="2750800" y="4960436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E2083C89-DEBE-41E2-8C8B-EE58AF3C4CE1}"/>
              </a:ext>
            </a:extLst>
          </p:cNvPr>
          <p:cNvSpPr/>
          <p:nvPr/>
        </p:nvSpPr>
        <p:spPr>
          <a:xfrm>
            <a:off x="3056128" y="4828946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22DB98FF-AE1D-48E4-AEF6-4F2AFE6B5B33}"/>
              </a:ext>
            </a:extLst>
          </p:cNvPr>
          <p:cNvSpPr/>
          <p:nvPr/>
        </p:nvSpPr>
        <p:spPr>
          <a:xfrm>
            <a:off x="3393451" y="4894691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DBE560C4-33F9-4D92-930C-7DBDFBB0C617}"/>
              </a:ext>
            </a:extLst>
          </p:cNvPr>
          <p:cNvSpPr/>
          <p:nvPr/>
        </p:nvSpPr>
        <p:spPr>
          <a:xfrm>
            <a:off x="3716230" y="5016444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ACAED31-F4FE-4508-B760-63AD5235CEDF}"/>
              </a:ext>
            </a:extLst>
          </p:cNvPr>
          <p:cNvSpPr/>
          <p:nvPr/>
        </p:nvSpPr>
        <p:spPr>
          <a:xfrm>
            <a:off x="2866771" y="4788565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A182D63-E436-46B6-BF84-B968C29C693F}"/>
              </a:ext>
            </a:extLst>
          </p:cNvPr>
          <p:cNvSpPr/>
          <p:nvPr/>
        </p:nvSpPr>
        <p:spPr>
          <a:xfrm>
            <a:off x="2523853" y="4693759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045348E-19FD-49D8-B868-3504BD73FBB1}"/>
              </a:ext>
            </a:extLst>
          </p:cNvPr>
          <p:cNvSpPr/>
          <p:nvPr/>
        </p:nvSpPr>
        <p:spPr>
          <a:xfrm>
            <a:off x="935500" y="4828627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603629BA-AD71-482E-AB60-D983E5ECE6B1}"/>
              </a:ext>
            </a:extLst>
          </p:cNvPr>
          <p:cNvSpPr/>
          <p:nvPr/>
        </p:nvSpPr>
        <p:spPr>
          <a:xfrm>
            <a:off x="1501861" y="4718821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FED08436-0B2D-4873-8C26-1EDAE41482C1}"/>
              </a:ext>
            </a:extLst>
          </p:cNvPr>
          <p:cNvSpPr/>
          <p:nvPr/>
        </p:nvSpPr>
        <p:spPr>
          <a:xfrm>
            <a:off x="1201741" y="4653605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63D67F48-F8B5-42DA-8802-7EA19FC00D4C}"/>
              </a:ext>
            </a:extLst>
          </p:cNvPr>
          <p:cNvSpPr/>
          <p:nvPr/>
        </p:nvSpPr>
        <p:spPr>
          <a:xfrm>
            <a:off x="1637929" y="4455434"/>
            <a:ext cx="387044" cy="3628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2" name="Rechteck: obere Ecken abgerundet 81">
            <a:extLst>
              <a:ext uri="{FF2B5EF4-FFF2-40B4-BE49-F238E27FC236}">
                <a16:creationId xmlns:a16="http://schemas.microsoft.com/office/drawing/2014/main" id="{79784E34-24E4-4E4B-8A3F-F0F55FE41A84}"/>
              </a:ext>
            </a:extLst>
          </p:cNvPr>
          <p:cNvSpPr/>
          <p:nvPr/>
        </p:nvSpPr>
        <p:spPr>
          <a:xfrm rot="10800000">
            <a:off x="439511" y="5129261"/>
            <a:ext cx="3876871" cy="537450"/>
          </a:xfrm>
          <a:prstGeom prst="round2SameRect">
            <a:avLst>
              <a:gd name="adj1" fmla="val 30054"/>
              <a:gd name="adj2" fmla="val 0"/>
            </a:avLst>
          </a:prstGeom>
          <a:solidFill>
            <a:srgbClr val="7FB7D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1" y="1113379"/>
            <a:ext cx="17009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Knallgas – aber oho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C140D5F-EA06-4EAF-AE0E-8D82895B26F9}"/>
              </a:ext>
            </a:extLst>
          </p:cNvPr>
          <p:cNvGrpSpPr/>
          <p:nvPr/>
        </p:nvGrpSpPr>
        <p:grpSpPr>
          <a:xfrm rot="3574895">
            <a:off x="3319070" y="-508802"/>
            <a:ext cx="3712033" cy="6177855"/>
            <a:chOff x="3757128" y="-2168067"/>
            <a:chExt cx="4949377" cy="8237140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DEF46ED-CB39-4A9E-9519-ED9C3631254A}"/>
                </a:ext>
              </a:extLst>
            </p:cNvPr>
            <p:cNvGrpSpPr/>
            <p:nvPr/>
          </p:nvGrpSpPr>
          <p:grpSpPr>
            <a:xfrm rot="5400000">
              <a:off x="5491303" y="-180500"/>
              <a:ext cx="5202769" cy="1227635"/>
              <a:chOff x="2853649" y="3663706"/>
              <a:chExt cx="5202769" cy="1227635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D90658A2-F1DE-409C-9107-ACC882027EAE}"/>
                  </a:ext>
                </a:extLst>
              </p:cNvPr>
              <p:cNvGrpSpPr/>
              <p:nvPr/>
            </p:nvGrpSpPr>
            <p:grpSpPr>
              <a:xfrm>
                <a:off x="2853649" y="3663706"/>
                <a:ext cx="3935236" cy="1218496"/>
                <a:chOff x="400813" y="3347815"/>
                <a:chExt cx="3935236" cy="1218496"/>
              </a:xfrm>
            </p:grpSpPr>
            <p:sp>
              <p:nvSpPr>
                <p:cNvPr id="13" name="Freihandform: Form 12">
                  <a:extLst>
                    <a:ext uri="{FF2B5EF4-FFF2-40B4-BE49-F238E27FC236}">
                      <a16:creationId xmlns:a16="http://schemas.microsoft.com/office/drawing/2014/main" id="{21570473-A2DC-4A5D-A666-A3BA75A99CE1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4505A4B7-0CEB-40F3-993B-E0897A4CCD05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5" name="Freihandform: Form 14">
                  <a:extLst>
                    <a:ext uri="{FF2B5EF4-FFF2-40B4-BE49-F238E27FC236}">
                      <a16:creationId xmlns:a16="http://schemas.microsoft.com/office/drawing/2014/main" id="{7D3B9005-9ACA-46D6-84E5-6090A6D30D4C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61E74CA-B678-4F70-84E8-B353D562858E}"/>
                  </a:ext>
                </a:extLst>
              </p:cNvPr>
              <p:cNvGrpSpPr/>
              <p:nvPr/>
            </p:nvGrpSpPr>
            <p:grpSpPr>
              <a:xfrm>
                <a:off x="3995525" y="3671882"/>
                <a:ext cx="4060893" cy="1219459"/>
                <a:chOff x="1737997" y="3287677"/>
                <a:chExt cx="4060893" cy="1219459"/>
              </a:xfrm>
            </p:grpSpPr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F75C5E01-5846-47A1-9F27-0FC499BBC4F1}"/>
                    </a:ext>
                  </a:extLst>
                </p:cNvPr>
                <p:cNvSpPr/>
                <p:nvPr/>
              </p:nvSpPr>
              <p:spPr>
                <a:xfrm>
                  <a:off x="5379336" y="3842930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8" name="Freihandform: Form 17">
                  <a:extLst>
                    <a:ext uri="{FF2B5EF4-FFF2-40B4-BE49-F238E27FC236}">
                      <a16:creationId xmlns:a16="http://schemas.microsoft.com/office/drawing/2014/main" id="{A78180DF-C642-4596-8EF4-3834A26DD7B0}"/>
                    </a:ext>
                  </a:extLst>
                </p:cNvPr>
                <p:cNvSpPr/>
                <p:nvPr/>
              </p:nvSpPr>
              <p:spPr>
                <a:xfrm>
                  <a:off x="1737997" y="3287677"/>
                  <a:ext cx="3637810" cy="1219459"/>
                </a:xfrm>
                <a:custGeom>
                  <a:avLst/>
                  <a:gdLst>
                    <a:gd name="connsiteX0" fmla="*/ 0 w 3637810"/>
                    <a:gd name="connsiteY0" fmla="*/ 0 h 1219459"/>
                    <a:gd name="connsiteX1" fmla="*/ 107287 w 3637810"/>
                    <a:gd name="connsiteY1" fmla="*/ 0 h 1219459"/>
                    <a:gd name="connsiteX2" fmla="*/ 107287 w 3637810"/>
                    <a:gd name="connsiteY2" fmla="*/ 159728 h 1219459"/>
                    <a:gd name="connsiteX3" fmla="*/ 3493060 w 3637810"/>
                    <a:gd name="connsiteY3" fmla="*/ 159728 h 1219459"/>
                    <a:gd name="connsiteX4" fmla="*/ 3493060 w 3637810"/>
                    <a:gd name="connsiteY4" fmla="*/ 159730 h 1219459"/>
                    <a:gd name="connsiteX5" fmla="*/ 3637810 w 3637810"/>
                    <a:gd name="connsiteY5" fmla="*/ 472140 h 1219459"/>
                    <a:gd name="connsiteX6" fmla="*/ 3637810 w 3637810"/>
                    <a:gd name="connsiteY6" fmla="*/ 747320 h 1219459"/>
                    <a:gd name="connsiteX7" fmla="*/ 3493060 w 3637810"/>
                    <a:gd name="connsiteY7" fmla="*/ 1059730 h 1219459"/>
                    <a:gd name="connsiteX8" fmla="*/ 3493060 w 3637810"/>
                    <a:gd name="connsiteY8" fmla="*/ 1059729 h 1219459"/>
                    <a:gd name="connsiteX9" fmla="*/ 107287 w 3637810"/>
                    <a:gd name="connsiteY9" fmla="*/ 1059729 h 1219459"/>
                    <a:gd name="connsiteX10" fmla="*/ 107287 w 3637810"/>
                    <a:gd name="connsiteY10" fmla="*/ 1219459 h 1219459"/>
                    <a:gd name="connsiteX11" fmla="*/ 0 w 3637810"/>
                    <a:gd name="connsiteY11" fmla="*/ 1219459 h 121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7810" h="1219459">
                      <a:moveTo>
                        <a:pt x="0" y="0"/>
                      </a:moveTo>
                      <a:lnTo>
                        <a:pt x="107287" y="0"/>
                      </a:lnTo>
                      <a:lnTo>
                        <a:pt x="107287" y="159728"/>
                      </a:lnTo>
                      <a:lnTo>
                        <a:pt x="3493060" y="159728"/>
                      </a:lnTo>
                      <a:lnTo>
                        <a:pt x="3493060" y="159730"/>
                      </a:lnTo>
                      <a:lnTo>
                        <a:pt x="3637810" y="472140"/>
                      </a:lnTo>
                      <a:lnTo>
                        <a:pt x="3637810" y="747320"/>
                      </a:lnTo>
                      <a:lnTo>
                        <a:pt x="3493060" y="1059730"/>
                      </a:lnTo>
                      <a:lnTo>
                        <a:pt x="3493060" y="1059729"/>
                      </a:lnTo>
                      <a:lnTo>
                        <a:pt x="107287" y="1059729"/>
                      </a:lnTo>
                      <a:lnTo>
                        <a:pt x="107287" y="1219459"/>
                      </a:lnTo>
                      <a:lnTo>
                        <a:pt x="0" y="1219459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3D22536A-3B64-4523-B34B-1C499466F1A6}"/>
                    </a:ext>
                  </a:extLst>
                </p:cNvPr>
                <p:cNvSpPr/>
                <p:nvPr/>
              </p:nvSpPr>
              <p:spPr>
                <a:xfrm>
                  <a:off x="5375808" y="3761363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1F1B89B3-201D-4C0E-AE0A-51C1FCDBA7A9}"/>
                    </a:ext>
                  </a:extLst>
                </p:cNvPr>
                <p:cNvCxnSpPr/>
                <p:nvPr/>
              </p:nvCxnSpPr>
              <p:spPr>
                <a:xfrm>
                  <a:off x="5545595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FE9656A8-30A9-4ACF-9AC6-E3F8A8402052}"/>
                    </a:ext>
                  </a:extLst>
                </p:cNvPr>
                <p:cNvCxnSpPr/>
                <p:nvPr/>
              </p:nvCxnSpPr>
              <p:spPr>
                <a:xfrm>
                  <a:off x="549196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82F39D56-468D-468D-A029-2230D8610205}"/>
                    </a:ext>
                  </a:extLst>
                </p:cNvPr>
                <p:cNvCxnSpPr/>
                <p:nvPr/>
              </p:nvCxnSpPr>
              <p:spPr>
                <a:xfrm>
                  <a:off x="543830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C29020EE-323F-42C9-B9B7-59B9C4FE2597}"/>
                    </a:ext>
                  </a:extLst>
                </p:cNvPr>
                <p:cNvCxnSpPr/>
                <p:nvPr/>
              </p:nvCxnSpPr>
              <p:spPr>
                <a:xfrm>
                  <a:off x="5597792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E47C6D53-40B0-4276-808B-9BBDD4A3CDC9}"/>
                    </a:ext>
                  </a:extLst>
                </p:cNvPr>
                <p:cNvGrpSpPr/>
                <p:nvPr/>
              </p:nvGrpSpPr>
              <p:grpSpPr>
                <a:xfrm>
                  <a:off x="2346756" y="4031110"/>
                  <a:ext cx="2444695" cy="179096"/>
                  <a:chOff x="0" y="0"/>
                  <a:chExt cx="3224586" cy="236239"/>
                </a:xfrm>
              </p:grpSpPr>
              <p:cxnSp>
                <p:nvCxnSpPr>
                  <p:cNvPr id="25" name="Gerader Verbinder 24">
                    <a:extLst>
                      <a:ext uri="{FF2B5EF4-FFF2-40B4-BE49-F238E27FC236}">
                        <a16:creationId xmlns:a16="http://schemas.microsoft.com/office/drawing/2014/main" id="{200A417A-4647-408C-94CD-D3FED59935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Gerader Verbinder 25">
                    <a:extLst>
                      <a:ext uri="{FF2B5EF4-FFF2-40B4-BE49-F238E27FC236}">
                        <a16:creationId xmlns:a16="http://schemas.microsoft.com/office/drawing/2014/main" id="{2D22C4C1-01F6-4CBE-A56A-68525541DE26}"/>
                      </a:ext>
                    </a:extLst>
                  </p:cNvPr>
                  <p:cNvCxnSpPr/>
                  <p:nvPr/>
                </p:nvCxnSpPr>
                <p:spPr>
                  <a:xfrm>
                    <a:off x="5862" y="234461"/>
                    <a:ext cx="3218724" cy="12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Gerader Verbinder 26">
                    <a:extLst>
                      <a:ext uri="{FF2B5EF4-FFF2-40B4-BE49-F238E27FC236}">
                        <a16:creationId xmlns:a16="http://schemas.microsoft.com/office/drawing/2014/main" id="{285E2048-A34D-4394-8F95-91CDA4D8498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63062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Gerader Verbinder 27">
                    <a:extLst>
                      <a:ext uri="{FF2B5EF4-FFF2-40B4-BE49-F238E27FC236}">
                        <a16:creationId xmlns:a16="http://schemas.microsoft.com/office/drawing/2014/main" id="{3988FD2D-C4B6-43DA-890A-6DB7A7C322C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20262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r Verbinder 28">
                    <a:extLst>
                      <a:ext uri="{FF2B5EF4-FFF2-40B4-BE49-F238E27FC236}">
                        <a16:creationId xmlns:a16="http://schemas.microsoft.com/office/drawing/2014/main" id="{97285E47-26C7-48FE-902B-AAD828A752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83323" y="0"/>
                    <a:ext cx="0" cy="229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26E506E5-3387-4CAE-A662-D7ABF4524A2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63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B7ADB98B-47CA-4AF7-8856-8016E6BAA35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03585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r Verbinder 31">
                    <a:extLst>
                      <a:ext uri="{FF2B5EF4-FFF2-40B4-BE49-F238E27FC236}">
                        <a16:creationId xmlns:a16="http://schemas.microsoft.com/office/drawing/2014/main" id="{1CA3AC60-BE84-4AEF-925F-5C5E091A28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607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Gerader Verbinder 32">
                    <a:extLst>
                      <a:ext uri="{FF2B5EF4-FFF2-40B4-BE49-F238E27FC236}">
                        <a16:creationId xmlns:a16="http://schemas.microsoft.com/office/drawing/2014/main" id="{4FBF0F9C-ACDB-480B-B4C9-F6E35E678BB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23847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Gerader Verbinder 33">
                    <a:extLst>
                      <a:ext uri="{FF2B5EF4-FFF2-40B4-BE49-F238E27FC236}">
                        <a16:creationId xmlns:a16="http://schemas.microsoft.com/office/drawing/2014/main" id="{D1CB0D0A-F7AE-4C6C-BE64-9A6AA53D066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44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Gerader Verbinder 34">
                    <a:extLst>
                      <a:ext uri="{FF2B5EF4-FFF2-40B4-BE49-F238E27FC236}">
                        <a16:creationId xmlns:a16="http://schemas.microsoft.com/office/drawing/2014/main" id="{F4372262-2DA1-429B-817E-66F32983874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16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Gerader Verbinder 35">
                    <a:extLst>
                      <a:ext uri="{FF2B5EF4-FFF2-40B4-BE49-F238E27FC236}">
                        <a16:creationId xmlns:a16="http://schemas.microsoft.com/office/drawing/2014/main" id="{50A5E4AF-6355-418D-8139-2C9D1B9D8BF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547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Gerader Verbinder 36">
                    <a:extLst>
                      <a:ext uri="{FF2B5EF4-FFF2-40B4-BE49-F238E27FC236}">
                        <a16:creationId xmlns:a16="http://schemas.microsoft.com/office/drawing/2014/main" id="{96A682D7-70BA-4731-B54D-638843E9DB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119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Gerader Verbinder 37">
                    <a:extLst>
                      <a:ext uri="{FF2B5EF4-FFF2-40B4-BE49-F238E27FC236}">
                        <a16:creationId xmlns:a16="http://schemas.microsoft.com/office/drawing/2014/main" id="{65986A8C-B529-4421-AEA5-CDBBCC78353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074985" y="117230"/>
                    <a:ext cx="0" cy="1143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Gerader Verbinder 38">
                    <a:extLst>
                      <a:ext uri="{FF2B5EF4-FFF2-40B4-BE49-F238E27FC236}">
                        <a16:creationId xmlns:a16="http://schemas.microsoft.com/office/drawing/2014/main" id="{52B70992-7F31-4E33-8A56-3759BDF66B5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32185" y="111369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r Verbinder 39">
                    <a:extLst>
                      <a:ext uri="{FF2B5EF4-FFF2-40B4-BE49-F238E27FC236}">
                        <a16:creationId xmlns:a16="http://schemas.microsoft.com/office/drawing/2014/main" id="{ABC291FD-8BF5-4F27-9801-5EE538939EB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89385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5FB201F4-313B-4B40-AEA7-70DCBA29F1CF}"/>
                </a:ext>
              </a:extLst>
            </p:cNvPr>
            <p:cNvGrpSpPr/>
            <p:nvPr/>
          </p:nvGrpSpPr>
          <p:grpSpPr>
            <a:xfrm>
              <a:off x="3757128" y="2964386"/>
              <a:ext cx="3943553" cy="918026"/>
              <a:chOff x="2845332" y="1480786"/>
              <a:chExt cx="3943553" cy="918026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5EED2CFB-24D3-4827-9CA4-5E68628203B5}"/>
                  </a:ext>
                </a:extLst>
              </p:cNvPr>
              <p:cNvGrpSpPr/>
              <p:nvPr/>
            </p:nvGrpSpPr>
            <p:grpSpPr>
              <a:xfrm>
                <a:off x="2845332" y="1480786"/>
                <a:ext cx="2832116" cy="910575"/>
                <a:chOff x="1095099" y="256291"/>
                <a:chExt cx="2832116" cy="910575"/>
              </a:xfrm>
            </p:grpSpPr>
            <p:sp>
              <p:nvSpPr>
                <p:cNvPr id="7" name="Freihandform: Form 6">
                  <a:extLst>
                    <a:ext uri="{FF2B5EF4-FFF2-40B4-BE49-F238E27FC236}">
                      <a16:creationId xmlns:a16="http://schemas.microsoft.com/office/drawing/2014/main" id="{40A655F9-F544-4C51-A2BD-78745844D19E}"/>
                    </a:ext>
                  </a:extLst>
                </p:cNvPr>
                <p:cNvSpPr/>
                <p:nvPr/>
              </p:nvSpPr>
              <p:spPr>
                <a:xfrm>
                  <a:off x="1095099" y="256291"/>
                  <a:ext cx="2670428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21DA7774-47AB-413F-8913-91D183593022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" name="Freihandform: Form 8">
                  <a:extLst>
                    <a:ext uri="{FF2B5EF4-FFF2-40B4-BE49-F238E27FC236}">
                      <a16:creationId xmlns:a16="http://schemas.microsoft.com/office/drawing/2014/main" id="{7E2AFE8B-BFB6-4ADB-A68A-839038326472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C372BFFC-A1C6-48B2-B0E7-5B39F8D2607A}"/>
                  </a:ext>
                </a:extLst>
              </p:cNvPr>
              <p:cNvGrpSpPr/>
              <p:nvPr/>
            </p:nvGrpSpPr>
            <p:grpSpPr>
              <a:xfrm>
                <a:off x="3696537" y="1488237"/>
                <a:ext cx="3092348" cy="910575"/>
                <a:chOff x="2481618" y="1140215"/>
                <a:chExt cx="3092348" cy="91057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CDD33C36-E1EC-4F8D-8C3C-E389DA2FA7B6}"/>
                    </a:ext>
                  </a:extLst>
                </p:cNvPr>
                <p:cNvSpPr/>
                <p:nvPr/>
              </p:nvSpPr>
              <p:spPr>
                <a:xfrm>
                  <a:off x="2481618" y="1140215"/>
                  <a:ext cx="2668872" cy="910575"/>
                </a:xfrm>
                <a:custGeom>
                  <a:avLst/>
                  <a:gdLst>
                    <a:gd name="connsiteX0" fmla="*/ 0 w 2668872"/>
                    <a:gd name="connsiteY0" fmla="*/ 0 h 910575"/>
                    <a:gd name="connsiteX1" fmla="*/ 102064 w 2668872"/>
                    <a:gd name="connsiteY1" fmla="*/ 0 h 910575"/>
                    <a:gd name="connsiteX2" fmla="*/ 102064 w 2668872"/>
                    <a:gd name="connsiteY2" fmla="*/ 152473 h 910575"/>
                    <a:gd name="connsiteX3" fmla="*/ 2491116 w 2668872"/>
                    <a:gd name="connsiteY3" fmla="*/ 152473 h 910575"/>
                    <a:gd name="connsiteX4" fmla="*/ 2589758 w 2668872"/>
                    <a:gd name="connsiteY4" fmla="*/ 152473 h 910575"/>
                    <a:gd name="connsiteX5" fmla="*/ 2636446 w 2668872"/>
                    <a:gd name="connsiteY5" fmla="*/ 254713 h 910575"/>
                    <a:gd name="connsiteX6" fmla="*/ 2668872 w 2668872"/>
                    <a:gd name="connsiteY6" fmla="*/ 325720 h 910575"/>
                    <a:gd name="connsiteX7" fmla="*/ 2668872 w 2668872"/>
                    <a:gd name="connsiteY7" fmla="*/ 589166 h 910575"/>
                    <a:gd name="connsiteX8" fmla="*/ 2636446 w 2668872"/>
                    <a:gd name="connsiteY8" fmla="*/ 659671 h 910575"/>
                    <a:gd name="connsiteX9" fmla="*/ 2591176 w 2668872"/>
                    <a:gd name="connsiteY9" fmla="*/ 758104 h 910575"/>
                    <a:gd name="connsiteX10" fmla="*/ 2491116 w 2668872"/>
                    <a:gd name="connsiteY10" fmla="*/ 758104 h 910575"/>
                    <a:gd name="connsiteX11" fmla="*/ 102064 w 2668872"/>
                    <a:gd name="connsiteY11" fmla="*/ 758104 h 910575"/>
                    <a:gd name="connsiteX12" fmla="*/ 102064 w 2668872"/>
                    <a:gd name="connsiteY12" fmla="*/ 910575 h 910575"/>
                    <a:gd name="connsiteX13" fmla="*/ 0 w 2668872"/>
                    <a:gd name="connsiteY13" fmla="*/ 910575 h 910575"/>
                    <a:gd name="connsiteX14" fmla="*/ 0 w 2668872"/>
                    <a:gd name="connsiteY14" fmla="*/ 758104 h 910575"/>
                    <a:gd name="connsiteX15" fmla="*/ 0 w 2668872"/>
                    <a:gd name="connsiteY15" fmla="*/ 152473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8872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52473"/>
                      </a:lnTo>
                      <a:lnTo>
                        <a:pt x="2491116" y="152473"/>
                      </a:lnTo>
                      <a:lnTo>
                        <a:pt x="2589758" y="152473"/>
                      </a:lnTo>
                      <a:lnTo>
                        <a:pt x="2636446" y="254713"/>
                      </a:lnTo>
                      <a:lnTo>
                        <a:pt x="2668872" y="325720"/>
                      </a:lnTo>
                      <a:lnTo>
                        <a:pt x="2668872" y="589166"/>
                      </a:lnTo>
                      <a:lnTo>
                        <a:pt x="2636446" y="659671"/>
                      </a:lnTo>
                      <a:lnTo>
                        <a:pt x="2591176" y="758104"/>
                      </a:lnTo>
                      <a:lnTo>
                        <a:pt x="2491116" y="758104"/>
                      </a:lnTo>
                      <a:lnTo>
                        <a:pt x="102064" y="758104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lnTo>
                        <a:pt x="0" y="758104"/>
                      </a:lnTo>
                      <a:lnTo>
                        <a:pt x="0" y="152473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8922EB1B-19A9-4353-B2A3-834E373BC744}"/>
                    </a:ext>
                  </a:extLst>
                </p:cNvPr>
                <p:cNvGrpSpPr/>
                <p:nvPr/>
              </p:nvGrpSpPr>
              <p:grpSpPr>
                <a:xfrm>
                  <a:off x="3415672" y="1596314"/>
                  <a:ext cx="1395941" cy="179096"/>
                  <a:chOff x="4831309" y="2945763"/>
                  <a:chExt cx="1841232" cy="236226"/>
                </a:xfrm>
              </p:grpSpPr>
              <p:cxnSp>
                <p:nvCxnSpPr>
                  <p:cNvPr id="50" name="Gerader Verbinder 49">
                    <a:extLst>
                      <a:ext uri="{FF2B5EF4-FFF2-40B4-BE49-F238E27FC236}">
                        <a16:creationId xmlns:a16="http://schemas.microsoft.com/office/drawing/2014/main" id="{5B425602-FF98-44AA-8394-69FAAF8BD8F9}"/>
                      </a:ext>
                    </a:extLst>
                  </p:cNvPr>
                  <p:cNvCxnSpPr/>
                  <p:nvPr/>
                </p:nvCxnSpPr>
                <p:spPr>
                  <a:xfrm>
                    <a:off x="4831309" y="3181481"/>
                    <a:ext cx="18412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Gerader Verbinder 50">
                    <a:extLst>
                      <a:ext uri="{FF2B5EF4-FFF2-40B4-BE49-F238E27FC236}">
                        <a16:creationId xmlns:a16="http://schemas.microsoft.com/office/drawing/2014/main" id="{CCC9BC5B-CA25-4E1C-A2BB-0C30FFFDDF1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1309" y="2945763"/>
                    <a:ext cx="0" cy="2298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7F511EBB-2FC0-4055-9BC7-87813FF95C9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94364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>
                    <a:extLst>
                      <a:ext uri="{FF2B5EF4-FFF2-40B4-BE49-F238E27FC236}">
                        <a16:creationId xmlns:a16="http://schemas.microsoft.com/office/drawing/2014/main" id="{404F1865-1D80-498D-A2AA-2A098E16F5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51556" y="2945763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r Verbinder 53">
                    <a:extLst>
                      <a:ext uri="{FF2B5EF4-FFF2-40B4-BE49-F238E27FC236}">
                        <a16:creationId xmlns:a16="http://schemas.microsoft.com/office/drawing/2014/main" id="{B1D9929A-BDBB-4037-9D9F-F6504E81EAE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08748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r Verbinder 54">
                    <a:extLst>
                      <a:ext uri="{FF2B5EF4-FFF2-40B4-BE49-F238E27FC236}">
                        <a16:creationId xmlns:a16="http://schemas.microsoft.com/office/drawing/2014/main" id="{E3ED966B-A119-400B-A780-53280FCE3D6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1802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Gerader Verbinder 55">
                    <a:extLst>
                      <a:ext uri="{FF2B5EF4-FFF2-40B4-BE49-F238E27FC236}">
                        <a16:creationId xmlns:a16="http://schemas.microsoft.com/office/drawing/2014/main" id="{5174495F-51E7-4B12-A715-1CE31C3BDD4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59906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Gerader Verbinder 56">
                    <a:extLst>
                      <a:ext uri="{FF2B5EF4-FFF2-40B4-BE49-F238E27FC236}">
                        <a16:creationId xmlns:a16="http://schemas.microsoft.com/office/drawing/2014/main" id="{E39A41B0-EF17-43B2-8545-AA4595E8FB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2960" y="3062987"/>
                    <a:ext cx="0" cy="1142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rader Verbinder 57">
                    <a:extLst>
                      <a:ext uri="{FF2B5EF4-FFF2-40B4-BE49-F238E27FC236}">
                        <a16:creationId xmlns:a16="http://schemas.microsoft.com/office/drawing/2014/main" id="{3CA4F337-E8C5-47FE-8B58-E3B26A6B120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80152" y="3057126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Gerader Verbinder 58">
                    <a:extLst>
                      <a:ext uri="{FF2B5EF4-FFF2-40B4-BE49-F238E27FC236}">
                        <a16:creationId xmlns:a16="http://schemas.microsoft.com/office/drawing/2014/main" id="{5A4E00B7-F2FC-4AF5-B2CA-1D8AF37CDB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7344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D82A1F2C-24BC-48D9-8F87-8394D4D12F58}"/>
                    </a:ext>
                  </a:extLst>
                </p:cNvPr>
                <p:cNvSpPr/>
                <p:nvPr/>
              </p:nvSpPr>
              <p:spPr>
                <a:xfrm>
                  <a:off x="5154412" y="1543489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6CA9A493-45D1-4795-9BA2-67E99465C86B}"/>
                    </a:ext>
                  </a:extLst>
                </p:cNvPr>
                <p:cNvSpPr/>
                <p:nvPr/>
              </p:nvSpPr>
              <p:spPr>
                <a:xfrm>
                  <a:off x="5150884" y="1461922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08A8E7CB-9F36-401E-A391-50D45B536DFE}"/>
                    </a:ext>
                  </a:extLst>
                </p:cNvPr>
                <p:cNvCxnSpPr/>
                <p:nvPr/>
              </p:nvCxnSpPr>
              <p:spPr>
                <a:xfrm>
                  <a:off x="5320671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46">
                  <a:extLst>
                    <a:ext uri="{FF2B5EF4-FFF2-40B4-BE49-F238E27FC236}">
                      <a16:creationId xmlns:a16="http://schemas.microsoft.com/office/drawing/2014/main" id="{41DC7CD7-3718-4390-8D62-CA455046D993}"/>
                    </a:ext>
                  </a:extLst>
                </p:cNvPr>
                <p:cNvCxnSpPr/>
                <p:nvPr/>
              </p:nvCxnSpPr>
              <p:spPr>
                <a:xfrm>
                  <a:off x="526704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3AAD3F8A-C905-41E4-AD1D-1E3C5D1A6A89}"/>
                    </a:ext>
                  </a:extLst>
                </p:cNvPr>
                <p:cNvCxnSpPr/>
                <p:nvPr/>
              </p:nvCxnSpPr>
              <p:spPr>
                <a:xfrm>
                  <a:off x="521338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F32E7925-A714-44F3-8D32-718C5396243C}"/>
                    </a:ext>
                  </a:extLst>
                </p:cNvPr>
                <p:cNvCxnSpPr/>
                <p:nvPr/>
              </p:nvCxnSpPr>
              <p:spPr>
                <a:xfrm>
                  <a:off x="5372868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9DEF2804-0A79-477B-BE40-C936EC6179A6}"/>
                </a:ext>
              </a:extLst>
            </p:cNvPr>
            <p:cNvGrpSpPr/>
            <p:nvPr/>
          </p:nvGrpSpPr>
          <p:grpSpPr>
            <a:xfrm>
              <a:off x="7632102" y="2967097"/>
              <a:ext cx="616370" cy="3101976"/>
              <a:chOff x="9108829" y="1398411"/>
              <a:chExt cx="616370" cy="3101976"/>
            </a:xfrm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1F93EE70-FAB2-4080-B25F-31270F6F0270}"/>
                  </a:ext>
                </a:extLst>
              </p:cNvPr>
              <p:cNvGrpSpPr/>
              <p:nvPr/>
            </p:nvGrpSpPr>
            <p:grpSpPr>
              <a:xfrm>
                <a:off x="9108829" y="1398411"/>
                <a:ext cx="616370" cy="1103959"/>
                <a:chOff x="8630304" y="761997"/>
                <a:chExt cx="616370" cy="1103959"/>
              </a:xfrm>
            </p:grpSpPr>
            <p:grpSp>
              <p:nvGrpSpPr>
                <p:cNvPr id="61" name="Gruppieren 60">
                  <a:extLst>
                    <a:ext uri="{FF2B5EF4-FFF2-40B4-BE49-F238E27FC236}">
                      <a16:creationId xmlns:a16="http://schemas.microsoft.com/office/drawing/2014/main" id="{10A1FE4D-A4B2-4AC0-A8DF-82457A5A826B}"/>
                    </a:ext>
                  </a:extLst>
                </p:cNvPr>
                <p:cNvGrpSpPr/>
                <p:nvPr/>
              </p:nvGrpSpPr>
              <p:grpSpPr>
                <a:xfrm>
                  <a:off x="8630304" y="761997"/>
                  <a:ext cx="616370" cy="1103959"/>
                  <a:chOff x="8630304" y="761997"/>
                  <a:chExt cx="616370" cy="1103959"/>
                </a:xfrm>
              </p:grpSpPr>
              <p:sp>
                <p:nvSpPr>
                  <p:cNvPr id="65" name="Freihandform 84">
                    <a:extLst>
                      <a:ext uri="{FF2B5EF4-FFF2-40B4-BE49-F238E27FC236}">
                        <a16:creationId xmlns:a16="http://schemas.microsoft.com/office/drawing/2014/main" id="{BCAF7826-F400-45BB-8436-7313EE25A90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699837" y="1049459"/>
                    <a:ext cx="213360" cy="352425"/>
                  </a:xfrm>
                  <a:custGeom>
                    <a:avLst/>
                    <a:gdLst>
                      <a:gd name="connsiteX0" fmla="*/ 0 w 213360"/>
                      <a:gd name="connsiteY0" fmla="*/ 0 h 352425"/>
                      <a:gd name="connsiteX1" fmla="*/ 213360 w 213360"/>
                      <a:gd name="connsiteY1" fmla="*/ 0 h 352425"/>
                      <a:gd name="connsiteX2" fmla="*/ 177165 w 213360"/>
                      <a:gd name="connsiteY2" fmla="*/ 352425 h 352425"/>
                      <a:gd name="connsiteX3" fmla="*/ 24765 w 213360"/>
                      <a:gd name="connsiteY3" fmla="*/ 352425 h 352425"/>
                      <a:gd name="connsiteX4" fmla="*/ 0 w 213360"/>
                      <a:gd name="connsiteY4" fmla="*/ 0 h 352425"/>
                      <a:gd name="connsiteX0" fmla="*/ 0 w 213360"/>
                      <a:gd name="connsiteY0" fmla="*/ 0 h 352425"/>
                      <a:gd name="connsiteX1" fmla="*/ 213360 w 213360"/>
                      <a:gd name="connsiteY1" fmla="*/ 0 h 352425"/>
                      <a:gd name="connsiteX2" fmla="*/ 177165 w 213360"/>
                      <a:gd name="connsiteY2" fmla="*/ 352425 h 352425"/>
                      <a:gd name="connsiteX3" fmla="*/ 30480 w 213360"/>
                      <a:gd name="connsiteY3" fmla="*/ 350520 h 352425"/>
                      <a:gd name="connsiteX4" fmla="*/ 0 w 213360"/>
                      <a:gd name="connsiteY4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3360" h="352425">
                        <a:moveTo>
                          <a:pt x="0" y="0"/>
                        </a:moveTo>
                        <a:lnTo>
                          <a:pt x="213360" y="0"/>
                        </a:lnTo>
                        <a:lnTo>
                          <a:pt x="177165" y="352425"/>
                        </a:lnTo>
                        <a:lnTo>
                          <a:pt x="30480" y="3505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66" name="Freihandform 85">
                    <a:extLst>
                      <a:ext uri="{FF2B5EF4-FFF2-40B4-BE49-F238E27FC236}">
                        <a16:creationId xmlns:a16="http://schemas.microsoft.com/office/drawing/2014/main" id="{0796B621-82CB-4261-A404-BA3AB6A8F40D}"/>
                      </a:ext>
                    </a:extLst>
                  </p:cNvPr>
                  <p:cNvSpPr/>
                  <p:nvPr/>
                </p:nvSpPr>
                <p:spPr>
                  <a:xfrm>
                    <a:off x="8980242" y="761997"/>
                    <a:ext cx="213360" cy="352425"/>
                  </a:xfrm>
                  <a:custGeom>
                    <a:avLst/>
                    <a:gdLst>
                      <a:gd name="connsiteX0" fmla="*/ 0 w 213360"/>
                      <a:gd name="connsiteY0" fmla="*/ 0 h 352425"/>
                      <a:gd name="connsiteX1" fmla="*/ 213360 w 213360"/>
                      <a:gd name="connsiteY1" fmla="*/ 0 h 352425"/>
                      <a:gd name="connsiteX2" fmla="*/ 177165 w 213360"/>
                      <a:gd name="connsiteY2" fmla="*/ 352425 h 352425"/>
                      <a:gd name="connsiteX3" fmla="*/ 24765 w 213360"/>
                      <a:gd name="connsiteY3" fmla="*/ 352425 h 352425"/>
                      <a:gd name="connsiteX4" fmla="*/ 0 w 213360"/>
                      <a:gd name="connsiteY4" fmla="*/ 0 h 352425"/>
                      <a:gd name="connsiteX0" fmla="*/ 0 w 213360"/>
                      <a:gd name="connsiteY0" fmla="*/ 0 h 352425"/>
                      <a:gd name="connsiteX1" fmla="*/ 213360 w 213360"/>
                      <a:gd name="connsiteY1" fmla="*/ 0 h 352425"/>
                      <a:gd name="connsiteX2" fmla="*/ 177165 w 213360"/>
                      <a:gd name="connsiteY2" fmla="*/ 352425 h 352425"/>
                      <a:gd name="connsiteX3" fmla="*/ 30480 w 213360"/>
                      <a:gd name="connsiteY3" fmla="*/ 350520 h 352425"/>
                      <a:gd name="connsiteX4" fmla="*/ 0 w 213360"/>
                      <a:gd name="connsiteY4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3360" h="352425">
                        <a:moveTo>
                          <a:pt x="0" y="0"/>
                        </a:moveTo>
                        <a:lnTo>
                          <a:pt x="213360" y="0"/>
                        </a:lnTo>
                        <a:lnTo>
                          <a:pt x="177165" y="352425"/>
                        </a:lnTo>
                        <a:lnTo>
                          <a:pt x="30480" y="3505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67" name="Ellipse 66">
                    <a:extLst>
                      <a:ext uri="{FF2B5EF4-FFF2-40B4-BE49-F238E27FC236}">
                        <a16:creationId xmlns:a16="http://schemas.microsoft.com/office/drawing/2014/main" id="{00DA03DE-43B7-4354-9035-3D3C5A71B1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11143" y="1054511"/>
                    <a:ext cx="335531" cy="3355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68" name="Freihandform 87">
                    <a:extLst>
                      <a:ext uri="{FF2B5EF4-FFF2-40B4-BE49-F238E27FC236}">
                        <a16:creationId xmlns:a16="http://schemas.microsoft.com/office/drawing/2014/main" id="{53F2F62C-5C73-4275-9C0B-B71B89AB24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40423" y="1491607"/>
                    <a:ext cx="472473" cy="276225"/>
                  </a:xfrm>
                  <a:custGeom>
                    <a:avLst/>
                    <a:gdLst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2905 w 430530"/>
                      <a:gd name="connsiteY4" fmla="*/ 5715 h 276225"/>
                      <a:gd name="connsiteX5" fmla="*/ 0 w 430530"/>
                      <a:gd name="connsiteY5" fmla="*/ 0 h 27622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481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3810 h 280035"/>
                      <a:gd name="connsiteX1" fmla="*/ 0 w 430530"/>
                      <a:gd name="connsiteY1" fmla="*/ 280035 h 280035"/>
                      <a:gd name="connsiteX2" fmla="*/ 394335 w 430530"/>
                      <a:gd name="connsiteY2" fmla="*/ 280035 h 280035"/>
                      <a:gd name="connsiteX3" fmla="*/ 430530 w 430530"/>
                      <a:gd name="connsiteY3" fmla="*/ 139065 h 280035"/>
                      <a:gd name="connsiteX4" fmla="*/ 381000 w 430530"/>
                      <a:gd name="connsiteY4" fmla="*/ 0 h 280035"/>
                      <a:gd name="connsiteX5" fmla="*/ 0 w 430530"/>
                      <a:gd name="connsiteY5" fmla="*/ 3810 h 280035"/>
                      <a:gd name="connsiteX0" fmla="*/ 0 w 430530"/>
                      <a:gd name="connsiteY0" fmla="*/ 0 h 276225"/>
                      <a:gd name="connsiteX1" fmla="*/ 0 w 430530"/>
                      <a:gd name="connsiteY1" fmla="*/ 276225 h 276225"/>
                      <a:gd name="connsiteX2" fmla="*/ 394335 w 430530"/>
                      <a:gd name="connsiteY2" fmla="*/ 276225 h 276225"/>
                      <a:gd name="connsiteX3" fmla="*/ 430530 w 430530"/>
                      <a:gd name="connsiteY3" fmla="*/ 135255 h 276225"/>
                      <a:gd name="connsiteX4" fmla="*/ 381000 w 430530"/>
                      <a:gd name="connsiteY4" fmla="*/ 0 h 276225"/>
                      <a:gd name="connsiteX5" fmla="*/ 0 w 430530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0575"/>
                      <a:gd name="connsiteY0" fmla="*/ 0 h 276225"/>
                      <a:gd name="connsiteX1" fmla="*/ 0 w 430575"/>
                      <a:gd name="connsiteY1" fmla="*/ 276225 h 276225"/>
                      <a:gd name="connsiteX2" fmla="*/ 394335 w 430575"/>
                      <a:gd name="connsiteY2" fmla="*/ 276225 h 276225"/>
                      <a:gd name="connsiteX3" fmla="*/ 430530 w 430575"/>
                      <a:gd name="connsiteY3" fmla="*/ 135255 h 276225"/>
                      <a:gd name="connsiteX4" fmla="*/ 381000 w 430575"/>
                      <a:gd name="connsiteY4" fmla="*/ 0 h 276225"/>
                      <a:gd name="connsiteX5" fmla="*/ 0 w 430575"/>
                      <a:gd name="connsiteY5" fmla="*/ 0 h 276225"/>
                      <a:gd name="connsiteX0" fmla="*/ 0 w 431686"/>
                      <a:gd name="connsiteY0" fmla="*/ 0 h 276225"/>
                      <a:gd name="connsiteX1" fmla="*/ 0 w 431686"/>
                      <a:gd name="connsiteY1" fmla="*/ 276225 h 276225"/>
                      <a:gd name="connsiteX2" fmla="*/ 394335 w 431686"/>
                      <a:gd name="connsiteY2" fmla="*/ 276225 h 276225"/>
                      <a:gd name="connsiteX3" fmla="*/ 430530 w 431686"/>
                      <a:gd name="connsiteY3" fmla="*/ 135255 h 276225"/>
                      <a:gd name="connsiteX4" fmla="*/ 381000 w 431686"/>
                      <a:gd name="connsiteY4" fmla="*/ 0 h 276225"/>
                      <a:gd name="connsiteX5" fmla="*/ 0 w 431686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  <a:gd name="connsiteX0" fmla="*/ 0 w 472473"/>
                      <a:gd name="connsiteY0" fmla="*/ 0 h 276225"/>
                      <a:gd name="connsiteX1" fmla="*/ 0 w 472473"/>
                      <a:gd name="connsiteY1" fmla="*/ 276225 h 276225"/>
                      <a:gd name="connsiteX2" fmla="*/ 394335 w 472473"/>
                      <a:gd name="connsiteY2" fmla="*/ 276225 h 276225"/>
                      <a:gd name="connsiteX3" fmla="*/ 472440 w 472473"/>
                      <a:gd name="connsiteY3" fmla="*/ 133350 h 276225"/>
                      <a:gd name="connsiteX4" fmla="*/ 381000 w 472473"/>
                      <a:gd name="connsiteY4" fmla="*/ 0 h 276225"/>
                      <a:gd name="connsiteX5" fmla="*/ 0 w 472473"/>
                      <a:gd name="connsiteY5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2473" h="276225">
                        <a:moveTo>
                          <a:pt x="0" y="0"/>
                        </a:moveTo>
                        <a:lnTo>
                          <a:pt x="0" y="276225"/>
                        </a:lnTo>
                        <a:lnTo>
                          <a:pt x="394335" y="276225"/>
                        </a:lnTo>
                        <a:cubicBezTo>
                          <a:pt x="438785" y="274955"/>
                          <a:pt x="473710" y="227965"/>
                          <a:pt x="472440" y="133350"/>
                        </a:cubicBezTo>
                        <a:cubicBezTo>
                          <a:pt x="471170" y="38735"/>
                          <a:pt x="433705" y="1270"/>
                          <a:pt x="3810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FFCC"/>
                  </a:solidFill>
                  <a:ln w="19050">
                    <a:solidFill>
                      <a:srgbClr val="00B86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cxnSp>
                <p:nvCxnSpPr>
                  <p:cNvPr id="69" name="Gerader Verbinder 68">
                    <a:extLst>
                      <a:ext uri="{FF2B5EF4-FFF2-40B4-BE49-F238E27FC236}">
                        <a16:creationId xmlns:a16="http://schemas.microsoft.com/office/drawing/2014/main" id="{A0EEC3FD-B2E0-496E-A5E0-E93AF1C1DD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40673" y="1536818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rgbClr val="00B86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Gerader Verbinder 69">
                    <a:extLst>
                      <a:ext uri="{FF2B5EF4-FFF2-40B4-BE49-F238E27FC236}">
                        <a16:creationId xmlns:a16="http://schemas.microsoft.com/office/drawing/2014/main" id="{F61176CF-15F5-4327-924B-043C66CE1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40673" y="1590449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rgbClr val="00B86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Gerader Verbinder 70">
                    <a:extLst>
                      <a:ext uri="{FF2B5EF4-FFF2-40B4-BE49-F238E27FC236}">
                        <a16:creationId xmlns:a16="http://schemas.microsoft.com/office/drawing/2014/main" id="{50EA5BBD-D310-476A-9F85-90868A1E22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40673" y="1644109"/>
                    <a:ext cx="79746" cy="268452"/>
                  </a:xfrm>
                  <a:prstGeom prst="line">
                    <a:avLst/>
                  </a:prstGeom>
                  <a:ln w="19050">
                    <a:solidFill>
                      <a:srgbClr val="00B86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uppieren 61">
                  <a:extLst>
                    <a:ext uri="{FF2B5EF4-FFF2-40B4-BE49-F238E27FC236}">
                      <a16:creationId xmlns:a16="http://schemas.microsoft.com/office/drawing/2014/main" id="{51D24EF0-A2F4-4502-852F-B083EDBA07B6}"/>
                    </a:ext>
                  </a:extLst>
                </p:cNvPr>
                <p:cNvGrpSpPr/>
                <p:nvPr/>
              </p:nvGrpSpPr>
              <p:grpSpPr>
                <a:xfrm>
                  <a:off x="8769645" y="924511"/>
                  <a:ext cx="422104" cy="606692"/>
                  <a:chOff x="8776455" y="923732"/>
                  <a:chExt cx="422104" cy="606692"/>
                </a:xfrm>
              </p:grpSpPr>
              <p:sp>
                <p:nvSpPr>
                  <p:cNvPr id="63" name="Freihandform: Form 62">
                    <a:extLst>
                      <a:ext uri="{FF2B5EF4-FFF2-40B4-BE49-F238E27FC236}">
                        <a16:creationId xmlns:a16="http://schemas.microsoft.com/office/drawing/2014/main" id="{85592F2E-B644-45B9-AF00-26EB355700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84161" y="1016026"/>
                    <a:ext cx="606692" cy="422104"/>
                  </a:xfrm>
                  <a:custGeom>
                    <a:avLst/>
                    <a:gdLst>
                      <a:gd name="connsiteX0" fmla="*/ 0 w 606692"/>
                      <a:gd name="connsiteY0" fmla="*/ 114462 h 422104"/>
                      <a:gd name="connsiteX1" fmla="*/ 57745 w 606692"/>
                      <a:gd name="connsiteY1" fmla="*/ 60456 h 422104"/>
                      <a:gd name="connsiteX2" fmla="*/ 195547 w 606692"/>
                      <a:gd name="connsiteY2" fmla="*/ 60456 h 422104"/>
                      <a:gd name="connsiteX3" fmla="*/ 212655 w 606692"/>
                      <a:gd name="connsiteY3" fmla="*/ 35081 h 422104"/>
                      <a:gd name="connsiteX4" fmla="*/ 297347 w 606692"/>
                      <a:gd name="connsiteY4" fmla="*/ 0 h 422104"/>
                      <a:gd name="connsiteX5" fmla="*/ 382038 w 606692"/>
                      <a:gd name="connsiteY5" fmla="*/ 35081 h 422104"/>
                      <a:gd name="connsiteX6" fmla="*/ 399147 w 606692"/>
                      <a:gd name="connsiteY6" fmla="*/ 60457 h 422104"/>
                      <a:gd name="connsiteX7" fmla="*/ 548947 w 606692"/>
                      <a:gd name="connsiteY7" fmla="*/ 60457 h 422104"/>
                      <a:gd name="connsiteX8" fmla="*/ 606692 w 606692"/>
                      <a:gd name="connsiteY8" fmla="*/ 114463 h 422104"/>
                      <a:gd name="connsiteX9" fmla="*/ 548947 w 606692"/>
                      <a:gd name="connsiteY9" fmla="*/ 168468 h 422104"/>
                      <a:gd name="connsiteX10" fmla="*/ 406307 w 606692"/>
                      <a:gd name="connsiteY10" fmla="*/ 168468 h 422104"/>
                      <a:gd name="connsiteX11" fmla="*/ 382038 w 606692"/>
                      <a:gd name="connsiteY11" fmla="*/ 204464 h 422104"/>
                      <a:gd name="connsiteX12" fmla="*/ 357840 w 606692"/>
                      <a:gd name="connsiteY12" fmla="*/ 220779 h 422104"/>
                      <a:gd name="connsiteX13" fmla="*/ 357840 w 606692"/>
                      <a:gd name="connsiteY13" fmla="*/ 364359 h 422104"/>
                      <a:gd name="connsiteX14" fmla="*/ 303834 w 606692"/>
                      <a:gd name="connsiteY14" fmla="*/ 422104 h 422104"/>
                      <a:gd name="connsiteX15" fmla="*/ 249829 w 606692"/>
                      <a:gd name="connsiteY15" fmla="*/ 364359 h 422104"/>
                      <a:gd name="connsiteX16" fmla="*/ 249829 w 606692"/>
                      <a:gd name="connsiteY16" fmla="*/ 229527 h 422104"/>
                      <a:gd name="connsiteX17" fmla="*/ 212655 w 606692"/>
                      <a:gd name="connsiteY17" fmla="*/ 204464 h 422104"/>
                      <a:gd name="connsiteX18" fmla="*/ 188385 w 606692"/>
                      <a:gd name="connsiteY18" fmla="*/ 168467 h 422104"/>
                      <a:gd name="connsiteX19" fmla="*/ 57745 w 606692"/>
                      <a:gd name="connsiteY19" fmla="*/ 168467 h 422104"/>
                      <a:gd name="connsiteX20" fmla="*/ 0 w 606692"/>
                      <a:gd name="connsiteY20" fmla="*/ 114462 h 42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06692" h="422104">
                        <a:moveTo>
                          <a:pt x="0" y="114462"/>
                        </a:moveTo>
                        <a:cubicBezTo>
                          <a:pt x="0" y="84634"/>
                          <a:pt x="25856" y="60456"/>
                          <a:pt x="57745" y="60456"/>
                        </a:cubicBezTo>
                        <a:lnTo>
                          <a:pt x="195547" y="60456"/>
                        </a:lnTo>
                        <a:lnTo>
                          <a:pt x="212655" y="35081"/>
                        </a:lnTo>
                        <a:cubicBezTo>
                          <a:pt x="234329" y="13406"/>
                          <a:pt x="264273" y="0"/>
                          <a:pt x="297347" y="0"/>
                        </a:cubicBezTo>
                        <a:cubicBezTo>
                          <a:pt x="330421" y="0"/>
                          <a:pt x="360364" y="13406"/>
                          <a:pt x="382038" y="35081"/>
                        </a:cubicBezTo>
                        <a:lnTo>
                          <a:pt x="399147" y="60457"/>
                        </a:lnTo>
                        <a:lnTo>
                          <a:pt x="548947" y="60457"/>
                        </a:lnTo>
                        <a:cubicBezTo>
                          <a:pt x="580836" y="60457"/>
                          <a:pt x="606692" y="84635"/>
                          <a:pt x="606692" y="114463"/>
                        </a:cubicBezTo>
                        <a:cubicBezTo>
                          <a:pt x="606692" y="144291"/>
                          <a:pt x="580836" y="168468"/>
                          <a:pt x="548947" y="168468"/>
                        </a:cubicBezTo>
                        <a:lnTo>
                          <a:pt x="406307" y="168468"/>
                        </a:lnTo>
                        <a:lnTo>
                          <a:pt x="382038" y="204464"/>
                        </a:lnTo>
                        <a:lnTo>
                          <a:pt x="357840" y="220779"/>
                        </a:lnTo>
                        <a:lnTo>
                          <a:pt x="357840" y="364359"/>
                        </a:lnTo>
                        <a:cubicBezTo>
                          <a:pt x="357840" y="396247"/>
                          <a:pt x="333662" y="422104"/>
                          <a:pt x="303834" y="422104"/>
                        </a:cubicBezTo>
                        <a:cubicBezTo>
                          <a:pt x="274006" y="422104"/>
                          <a:pt x="249829" y="396247"/>
                          <a:pt x="249829" y="364359"/>
                        </a:cubicBezTo>
                        <a:lnTo>
                          <a:pt x="249829" y="229527"/>
                        </a:lnTo>
                        <a:lnTo>
                          <a:pt x="212655" y="204464"/>
                        </a:lnTo>
                        <a:lnTo>
                          <a:pt x="188385" y="168467"/>
                        </a:lnTo>
                        <a:lnTo>
                          <a:pt x="57745" y="168467"/>
                        </a:lnTo>
                        <a:cubicBezTo>
                          <a:pt x="25856" y="168467"/>
                          <a:pt x="0" y="144290"/>
                          <a:pt x="0" y="114462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64" name="Ellipse 63">
                    <a:extLst>
                      <a:ext uri="{FF2B5EF4-FFF2-40B4-BE49-F238E27FC236}">
                        <a16:creationId xmlns:a16="http://schemas.microsoft.com/office/drawing/2014/main" id="{041776DD-06F7-4809-BB7B-C9CF4D1CDE18}"/>
                      </a:ext>
                    </a:extLst>
                  </p:cNvPr>
                  <p:cNvSpPr/>
                  <p:nvPr/>
                </p:nvSpPr>
                <p:spPr>
                  <a:xfrm>
                    <a:off x="9023885" y="1163786"/>
                    <a:ext cx="117878" cy="117878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</p:grpSp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62E4DF33-2FB3-45F1-B0EA-107D7F94B961}"/>
                  </a:ext>
                </a:extLst>
              </p:cNvPr>
              <p:cNvGrpSpPr/>
              <p:nvPr/>
            </p:nvGrpSpPr>
            <p:grpSpPr>
              <a:xfrm rot="5400000">
                <a:off x="8565922" y="3403708"/>
                <a:ext cx="1979998" cy="213360"/>
                <a:chOff x="6170918" y="4175718"/>
                <a:chExt cx="1979998" cy="213360"/>
              </a:xfrm>
            </p:grpSpPr>
            <p:sp>
              <p:nvSpPr>
                <p:cNvPr id="73" name="Freihandform 155">
                  <a:extLst>
                    <a:ext uri="{FF2B5EF4-FFF2-40B4-BE49-F238E27FC236}">
                      <a16:creationId xmlns:a16="http://schemas.microsoft.com/office/drawing/2014/main" id="{F0D6DEF1-823A-406F-8878-CAAB7E28CF3A}"/>
                    </a:ext>
                  </a:extLst>
                </p:cNvPr>
                <p:cNvSpPr/>
                <p:nvPr/>
              </p:nvSpPr>
              <p:spPr>
                <a:xfrm rot="16200000">
                  <a:off x="6240451" y="4106185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FB45F7D4-5CFB-496B-888E-53F052ADBF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3344" y="4282397"/>
                  <a:ext cx="16275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1" name="Rechteck: obere Ecken abgerundet 80">
            <a:extLst>
              <a:ext uri="{FF2B5EF4-FFF2-40B4-BE49-F238E27FC236}">
                <a16:creationId xmlns:a16="http://schemas.microsoft.com/office/drawing/2014/main" id="{4BD9A6E1-C812-4032-9540-97A5826937AE}"/>
              </a:ext>
            </a:extLst>
          </p:cNvPr>
          <p:cNvSpPr/>
          <p:nvPr/>
        </p:nvSpPr>
        <p:spPr>
          <a:xfrm rot="10800000">
            <a:off x="383282" y="4996083"/>
            <a:ext cx="4005317" cy="734302"/>
          </a:xfrm>
          <a:prstGeom prst="round2SameRect">
            <a:avLst/>
          </a:pr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83516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946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Springbrunnenversuch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119466F-39C6-443E-8B05-F58315B81A5B}"/>
              </a:ext>
            </a:extLst>
          </p:cNvPr>
          <p:cNvGrpSpPr/>
          <p:nvPr/>
        </p:nvGrpSpPr>
        <p:grpSpPr>
          <a:xfrm rot="1368202">
            <a:off x="5765767" y="4953671"/>
            <a:ext cx="556862" cy="827969"/>
            <a:chOff x="8635570" y="4316942"/>
            <a:chExt cx="742482" cy="1103959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39A92E1C-7641-4FE4-9618-E6EC68CAE41E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47" name="Freihandform 84">
                <a:extLst>
                  <a:ext uri="{FF2B5EF4-FFF2-40B4-BE49-F238E27FC236}">
                    <a16:creationId xmlns:a16="http://schemas.microsoft.com/office/drawing/2014/main" id="{C1B2EC0A-DD1A-492B-9F47-B594AD7D4617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" name="Freihandform 85">
                <a:extLst>
                  <a:ext uri="{FF2B5EF4-FFF2-40B4-BE49-F238E27FC236}">
                    <a16:creationId xmlns:a16="http://schemas.microsoft.com/office/drawing/2014/main" id="{98C835C0-99BF-480D-8AC9-51AC6412D7E9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0B1F87A4-77E1-4652-B1BB-DBABE89FA81E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0" name="Freihandform 87">
                <a:extLst>
                  <a:ext uri="{FF2B5EF4-FFF2-40B4-BE49-F238E27FC236}">
                    <a16:creationId xmlns:a16="http://schemas.microsoft.com/office/drawing/2014/main" id="{6BFBD7CB-5C8A-4EDC-9451-9E87AE8C6963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23AB97E3-3DC9-4506-B076-DABFEFA6D4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62803E71-49AE-46E3-9297-7B28D09AD44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7A778263-8578-4851-8C3F-2BE28C6B8A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001A438-976F-42DD-9DE6-B5E6801EA640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B1EE2CB-A42C-470E-9AF7-AA1164533EDF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1E11A9A2-D2BD-4906-9835-5D5DCF36531A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C9693F-7266-40B5-ABF6-EAC91FBE284A}"/>
              </a:ext>
            </a:extLst>
          </p:cNvPr>
          <p:cNvGrpSpPr/>
          <p:nvPr/>
        </p:nvGrpSpPr>
        <p:grpSpPr>
          <a:xfrm rot="1368202">
            <a:off x="6596899" y="1046990"/>
            <a:ext cx="914594" cy="4177281"/>
            <a:chOff x="8904395" y="606138"/>
            <a:chExt cx="1219459" cy="5569708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99F3485-6D46-40AA-A6DE-547B446E9CD4}"/>
                </a:ext>
              </a:extLst>
            </p:cNvPr>
            <p:cNvSpPr/>
            <p:nvPr/>
          </p:nvSpPr>
          <p:spPr>
            <a:xfrm rot="5400000">
              <a:off x="9423782" y="5201627"/>
              <a:ext cx="177756" cy="831600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" h="835200">
                  <a:moveTo>
                    <a:pt x="44406" y="0"/>
                  </a:moveTo>
                  <a:lnTo>
                    <a:pt x="177756" y="293277"/>
                  </a:lnTo>
                  <a:lnTo>
                    <a:pt x="177756" y="557863"/>
                  </a:ln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C5055AD7-B75D-416F-8101-890DAC752B1F}"/>
                </a:ext>
              </a:extLst>
            </p:cNvPr>
            <p:cNvSpPr/>
            <p:nvPr/>
          </p:nvSpPr>
          <p:spPr>
            <a:xfrm rot="5400000">
              <a:off x="8948154" y="4548554"/>
              <a:ext cx="1128700" cy="83128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59287B7-B6BF-4CD0-BB16-08CF19534329}"/>
                </a:ext>
              </a:extLst>
            </p:cNvPr>
            <p:cNvGrpSpPr/>
            <p:nvPr/>
          </p:nvGrpSpPr>
          <p:grpSpPr>
            <a:xfrm rot="5400000">
              <a:off x="7546182" y="1964508"/>
              <a:ext cx="3935236" cy="1218496"/>
              <a:chOff x="400813" y="3347815"/>
              <a:chExt cx="3935236" cy="1218496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E39C508-8165-4852-A7D9-96DC4645E679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5E3C89D0-5338-49B3-96A4-B11A8BE44235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799E70F9-78EF-4C21-914E-4C47F2D14FD1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90FF8B30-007F-4D53-9BFB-89A4706B0C02}"/>
                </a:ext>
              </a:extLst>
            </p:cNvPr>
            <p:cNvGrpSpPr/>
            <p:nvPr/>
          </p:nvGrpSpPr>
          <p:grpSpPr>
            <a:xfrm rot="5400000">
              <a:off x="7483678" y="3535670"/>
              <a:ext cx="4060893" cy="1219459"/>
              <a:chOff x="1737997" y="3287677"/>
              <a:chExt cx="4060893" cy="1219459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35019A8B-04E5-4718-BF96-FADF89081CAD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2E89F29F-EBEA-4CC9-8F57-93D274CF2BE1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13D80023-50E9-475B-961B-D83EFDF22754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349A862A-A471-4F56-B766-A47864D2DA9B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121296D0-BED4-413B-BAA1-647CCA77E25B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A45BB2C5-8058-4CDB-BE6E-BB7D252957DC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59D5B672-59F3-48E1-910F-3498B4B87DD4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uppieren 67">
                <a:extLst>
                  <a:ext uri="{FF2B5EF4-FFF2-40B4-BE49-F238E27FC236}">
                    <a16:creationId xmlns:a16="http://schemas.microsoft.com/office/drawing/2014/main" id="{F60590E2-0B80-43B6-B837-396F2B403C89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9580B5EB-A0DA-4CA0-9CCC-303DFEB0D23C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98DF6A06-B927-4FCB-A918-633725A3358C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864735B3-88AB-4FAA-B0AA-A827838FF541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9CDDB058-78F9-4A8F-A0A9-60542CBE87AE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99F336CF-111F-4ABA-8192-A76CBBCC3CF1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06464028-7B93-491B-A9B0-B46E58824C25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76EB5A83-F58C-4998-BB55-9386FAD606E4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1F0D4A7F-D0F2-49AE-A5B7-878BE0B33F01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5FB0865A-3FAD-4EF0-AA66-0AA4DBC3E49B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id="{E8693BFA-CD34-473C-81D5-4AE2D95D2555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r Verbinder 80">
                  <a:extLst>
                    <a:ext uri="{FF2B5EF4-FFF2-40B4-BE49-F238E27FC236}">
                      <a16:creationId xmlns:a16="http://schemas.microsoft.com/office/drawing/2014/main" id="{E12BB5D2-07D6-41E6-A1A1-EF974F1BA077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r Verbinder 81">
                  <a:extLst>
                    <a:ext uri="{FF2B5EF4-FFF2-40B4-BE49-F238E27FC236}">
                      <a16:creationId xmlns:a16="http://schemas.microsoft.com/office/drawing/2014/main" id="{0B2E0920-60D4-46DB-9432-5C7ED7DA16B5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r Verbinder 82">
                  <a:extLst>
                    <a:ext uri="{FF2B5EF4-FFF2-40B4-BE49-F238E27FC236}">
                      <a16:creationId xmlns:a16="http://schemas.microsoft.com/office/drawing/2014/main" id="{AF912DAD-F00B-4F6C-9C60-C9D51CD32AD4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83">
                  <a:extLst>
                    <a:ext uri="{FF2B5EF4-FFF2-40B4-BE49-F238E27FC236}">
                      <a16:creationId xmlns:a16="http://schemas.microsoft.com/office/drawing/2014/main" id="{686381FA-F419-4126-B235-536417DB093B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84">
                  <a:extLst>
                    <a:ext uri="{FF2B5EF4-FFF2-40B4-BE49-F238E27FC236}">
                      <a16:creationId xmlns:a16="http://schemas.microsoft.com/office/drawing/2014/main" id="{39E87A77-469A-47C4-BFD0-6197EABA891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id="{9F8AED79-8144-4E9F-A4D1-0B9F4CB20741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D0E1C68-A9BE-43D4-B278-8BE15F9C27AF}"/>
              </a:ext>
            </a:extLst>
          </p:cNvPr>
          <p:cNvGrpSpPr/>
          <p:nvPr/>
        </p:nvGrpSpPr>
        <p:grpSpPr>
          <a:xfrm rot="1368202">
            <a:off x="925016" y="3221308"/>
            <a:ext cx="2951427" cy="1075280"/>
            <a:chOff x="6267318" y="2767294"/>
            <a:chExt cx="3935236" cy="1433706"/>
          </a:xfrm>
        </p:grpSpPr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3BAF331F-87D6-4DC4-93EE-0553326FADEE}"/>
                </a:ext>
              </a:extLst>
            </p:cNvPr>
            <p:cNvGrpSpPr/>
            <p:nvPr/>
          </p:nvGrpSpPr>
          <p:grpSpPr>
            <a:xfrm>
              <a:off x="6267318" y="2878955"/>
              <a:ext cx="3935236" cy="1218496"/>
              <a:chOff x="400813" y="3347815"/>
              <a:chExt cx="3935236" cy="1218496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295EE8BE-31F5-4BCE-B088-BCBBBDFE805D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75366F02-1B73-44BF-96FF-584AF894273F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D48FE72A-A3BE-444F-9D34-CAFCB6F5E5B8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DFC7F584-35F1-4DB4-978B-93E1CAA886D7}"/>
                </a:ext>
              </a:extLst>
            </p:cNvPr>
            <p:cNvSpPr/>
            <p:nvPr/>
          </p:nvSpPr>
          <p:spPr>
            <a:xfrm rot="3830900">
              <a:off x="8810159" y="2939698"/>
              <a:ext cx="658001" cy="313194"/>
            </a:xfrm>
            <a:custGeom>
              <a:avLst/>
              <a:gdLst>
                <a:gd name="connsiteX0" fmla="*/ 0 w 658001"/>
                <a:gd name="connsiteY0" fmla="*/ 0 h 313194"/>
                <a:gd name="connsiteX1" fmla="*/ 103730 w 658001"/>
                <a:gd name="connsiteY1" fmla="*/ 0 h 313194"/>
                <a:gd name="connsiteX2" fmla="*/ 658001 w 658001"/>
                <a:gd name="connsiteY2" fmla="*/ 272155 h 313194"/>
                <a:gd name="connsiteX3" fmla="*/ 637851 w 658001"/>
                <a:gd name="connsiteY3" fmla="*/ 313194 h 313194"/>
                <a:gd name="connsiteX4" fmla="*/ 0 w 658001"/>
                <a:gd name="connsiteY4" fmla="*/ 0 h 31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001" h="313194">
                  <a:moveTo>
                    <a:pt x="0" y="0"/>
                  </a:moveTo>
                  <a:lnTo>
                    <a:pt x="103730" y="0"/>
                  </a:lnTo>
                  <a:lnTo>
                    <a:pt x="658001" y="272155"/>
                  </a:lnTo>
                  <a:lnTo>
                    <a:pt x="637851" y="313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AE97A8F0-691C-4AE4-81D4-4C7FCDCF0FBC}"/>
                </a:ext>
              </a:extLst>
            </p:cNvPr>
            <p:cNvSpPr/>
            <p:nvPr/>
          </p:nvSpPr>
          <p:spPr>
            <a:xfrm rot="5400000">
              <a:off x="8832206" y="3799377"/>
              <a:ext cx="650742" cy="152503"/>
            </a:xfrm>
            <a:custGeom>
              <a:avLst/>
              <a:gdLst>
                <a:gd name="connsiteX0" fmla="*/ 0 w 650742"/>
                <a:gd name="connsiteY0" fmla="*/ 99110 h 152503"/>
                <a:gd name="connsiteX1" fmla="*/ 0 w 650742"/>
                <a:gd name="connsiteY1" fmla="*/ 53391 h 152503"/>
                <a:gd name="connsiteX2" fmla="*/ 605023 w 650742"/>
                <a:gd name="connsiteY2" fmla="*/ 53391 h 152503"/>
                <a:gd name="connsiteX3" fmla="*/ 605023 w 650742"/>
                <a:gd name="connsiteY3" fmla="*/ 0 h 152503"/>
                <a:gd name="connsiteX4" fmla="*/ 650742 w 650742"/>
                <a:gd name="connsiteY4" fmla="*/ 0 h 152503"/>
                <a:gd name="connsiteX5" fmla="*/ 650742 w 650742"/>
                <a:gd name="connsiteY5" fmla="*/ 152503 h 152503"/>
                <a:gd name="connsiteX6" fmla="*/ 605023 w 650742"/>
                <a:gd name="connsiteY6" fmla="*/ 152503 h 152503"/>
                <a:gd name="connsiteX7" fmla="*/ 605023 w 650742"/>
                <a:gd name="connsiteY7" fmla="*/ 99110 h 15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42" h="152503">
                  <a:moveTo>
                    <a:pt x="0" y="99110"/>
                  </a:moveTo>
                  <a:lnTo>
                    <a:pt x="0" y="53391"/>
                  </a:lnTo>
                  <a:lnTo>
                    <a:pt x="605023" y="53391"/>
                  </a:lnTo>
                  <a:lnTo>
                    <a:pt x="605023" y="0"/>
                  </a:lnTo>
                  <a:lnTo>
                    <a:pt x="650742" y="0"/>
                  </a:lnTo>
                  <a:lnTo>
                    <a:pt x="650742" y="152503"/>
                  </a:lnTo>
                  <a:lnTo>
                    <a:pt x="605023" y="152503"/>
                  </a:lnTo>
                  <a:lnTo>
                    <a:pt x="605023" y="9911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FFE6CB7-8689-4605-9C9F-8C63E6A994DE}"/>
              </a:ext>
            </a:extLst>
          </p:cNvPr>
          <p:cNvGrpSpPr/>
          <p:nvPr/>
        </p:nvGrpSpPr>
        <p:grpSpPr>
          <a:xfrm rot="1368202">
            <a:off x="2938428" y="4169440"/>
            <a:ext cx="3045670" cy="914594"/>
            <a:chOff x="1737997" y="3287677"/>
            <a:chExt cx="4060893" cy="1219459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84A4933F-3BC8-4D51-A505-1A464D6B0316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0411EAD4-252D-409B-ABDF-3E4E0B6F2E55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B767C3B2-7A33-4AF6-A12A-2A86DD9C4AE1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3A313D2D-2313-4387-A2F4-0A0C13A1B42B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067A7C09-09B5-49C3-8EC5-949317CC6392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EB215E5A-922F-409A-9757-D545461BA9AA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3177D2C9-560A-4702-970D-8A261E6821A0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6998A130-B41E-4BCB-87D0-75B7D8BFA9B9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C481A646-6EB7-4C7D-8A12-1109653FDF1F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2FF009EB-80D7-4024-9AE7-B5CA13F89779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B0139F50-73C8-4FE7-9274-6D5B39331294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F7DD2FCD-5C29-4B49-924E-226248BA5B37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4194145C-F2A6-43E7-BBBA-F29BFC602BCB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7B98B436-B6FB-4B35-B32D-6BCFE430FD7E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CDA96436-3367-4787-B33F-59F1B04912B6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91EEC725-EFD6-4FB2-978B-450B2809587B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440DFC7B-4129-4780-AB7E-55559DDDFED9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5123E9E0-A8E4-4426-8BFF-FD91EBDE7E2E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113">
                <a:extLst>
                  <a:ext uri="{FF2B5EF4-FFF2-40B4-BE49-F238E27FC236}">
                    <a16:creationId xmlns:a16="http://schemas.microsoft.com/office/drawing/2014/main" id="{521A5787-475C-4B15-A68E-30D7EDE19ED7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114">
                <a:extLst>
                  <a:ext uri="{FF2B5EF4-FFF2-40B4-BE49-F238E27FC236}">
                    <a16:creationId xmlns:a16="http://schemas.microsoft.com/office/drawing/2014/main" id="{FCD42B3B-92EC-4147-9484-180231DCAA3F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C9BFE7A4-F263-4692-89FA-B7692C203145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>
                <a:extLst>
                  <a:ext uri="{FF2B5EF4-FFF2-40B4-BE49-F238E27FC236}">
                    <a16:creationId xmlns:a16="http://schemas.microsoft.com/office/drawing/2014/main" id="{CCC65E00-D5EA-47DE-A2E1-FEE9088FB7E7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022AFA6B-62FD-4C7F-8D9D-53AF5208EB2B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>
                <a:extLst>
                  <a:ext uri="{FF2B5EF4-FFF2-40B4-BE49-F238E27FC236}">
                    <a16:creationId xmlns:a16="http://schemas.microsoft.com/office/drawing/2014/main" id="{97E0C843-C912-4D7E-B394-12F3379780A7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7803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ihandform 1">
            <a:extLst>
              <a:ext uri="{FF2B5EF4-FFF2-40B4-BE49-F238E27FC236}">
                <a16:creationId xmlns:a16="http://schemas.microsoft.com/office/drawing/2014/main" id="{81F7E7D3-1134-44DC-BA0A-315FF577DCE0}"/>
              </a:ext>
            </a:extLst>
          </p:cNvPr>
          <p:cNvSpPr/>
          <p:nvPr/>
        </p:nvSpPr>
        <p:spPr>
          <a:xfrm>
            <a:off x="5913914" y="3914556"/>
            <a:ext cx="582267" cy="621846"/>
          </a:xfrm>
          <a:custGeom>
            <a:avLst/>
            <a:gdLst>
              <a:gd name="connsiteX0" fmla="*/ 134649 w 1148466"/>
              <a:gd name="connsiteY0" fmla="*/ 0 h 965373"/>
              <a:gd name="connsiteX1" fmla="*/ 911484 w 1148466"/>
              <a:gd name="connsiteY1" fmla="*/ 752560 h 965373"/>
              <a:gd name="connsiteX2" fmla="*/ 37544 w 1148466"/>
              <a:gd name="connsiteY2" fmla="*/ 558351 h 965373"/>
              <a:gd name="connsiteX3" fmla="*/ 361226 w 1148466"/>
              <a:gd name="connsiteY3" fmla="*/ 275130 h 965373"/>
              <a:gd name="connsiteX4" fmla="*/ 992404 w 1148466"/>
              <a:gd name="connsiteY4" fmla="*/ 663547 h 965373"/>
              <a:gd name="connsiteX5" fmla="*/ 361226 w 1148466"/>
              <a:gd name="connsiteY5" fmla="*/ 752560 h 965373"/>
              <a:gd name="connsiteX6" fmla="*/ 353134 w 1148466"/>
              <a:gd name="connsiteY6" fmla="*/ 477430 h 965373"/>
              <a:gd name="connsiteX7" fmla="*/ 717275 w 1148466"/>
              <a:gd name="connsiteY7" fmla="*/ 283222 h 965373"/>
              <a:gd name="connsiteX8" fmla="*/ 911484 w 1148466"/>
              <a:gd name="connsiteY8" fmla="*/ 906308 h 965373"/>
              <a:gd name="connsiteX9" fmla="*/ 636355 w 1148466"/>
              <a:gd name="connsiteY9" fmla="*/ 704007 h 965373"/>
              <a:gd name="connsiteX10" fmla="*/ 312673 w 1148466"/>
              <a:gd name="connsiteY10" fmla="*/ 631179 h 965373"/>
              <a:gd name="connsiteX11" fmla="*/ 733459 w 1148466"/>
              <a:gd name="connsiteY11" fmla="*/ 453154 h 965373"/>
              <a:gd name="connsiteX12" fmla="*/ 749643 w 1148466"/>
              <a:gd name="connsiteY12" fmla="*/ 558351 h 965373"/>
              <a:gd name="connsiteX13" fmla="*/ 660631 w 1148466"/>
              <a:gd name="connsiteY13" fmla="*/ 186117 h 965373"/>
              <a:gd name="connsiteX14" fmla="*/ 53728 w 1148466"/>
              <a:gd name="connsiteY14" fmla="*/ 331774 h 965373"/>
              <a:gd name="connsiteX15" fmla="*/ 304581 w 1148466"/>
              <a:gd name="connsiteY15" fmla="*/ 639271 h 965373"/>
              <a:gd name="connsiteX16" fmla="*/ 450238 w 1148466"/>
              <a:gd name="connsiteY16" fmla="*/ 736376 h 965373"/>
              <a:gd name="connsiteX17" fmla="*/ 668723 w 1148466"/>
              <a:gd name="connsiteY17" fmla="*/ 493615 h 965373"/>
              <a:gd name="connsiteX18" fmla="*/ 345042 w 1148466"/>
              <a:gd name="connsiteY18" fmla="*/ 493615 h 965373"/>
              <a:gd name="connsiteX19" fmla="*/ 369318 w 1148466"/>
              <a:gd name="connsiteY19" fmla="*/ 768744 h 965373"/>
              <a:gd name="connsiteX20" fmla="*/ 684907 w 1148466"/>
              <a:gd name="connsiteY20" fmla="*/ 542167 h 965373"/>
              <a:gd name="connsiteX21" fmla="*/ 280305 w 1148466"/>
              <a:gd name="connsiteY21" fmla="*/ 315590 h 965373"/>
              <a:gd name="connsiteX22" fmla="*/ 94188 w 1148466"/>
              <a:gd name="connsiteY22" fmla="*/ 558351 h 965373"/>
              <a:gd name="connsiteX23" fmla="*/ 458330 w 1148466"/>
              <a:gd name="connsiteY23" fmla="*/ 857756 h 965373"/>
              <a:gd name="connsiteX24" fmla="*/ 790104 w 1148466"/>
              <a:gd name="connsiteY24" fmla="*/ 687823 h 965373"/>
              <a:gd name="connsiteX25" fmla="*/ 660631 w 1148466"/>
              <a:gd name="connsiteY25" fmla="*/ 258946 h 965373"/>
              <a:gd name="connsiteX26" fmla="*/ 304581 w 1148466"/>
              <a:gd name="connsiteY26" fmla="*/ 283222 h 965373"/>
              <a:gd name="connsiteX27" fmla="*/ 183201 w 1148466"/>
              <a:gd name="connsiteY27" fmla="*/ 671639 h 965373"/>
              <a:gd name="connsiteX28" fmla="*/ 571619 w 1148466"/>
              <a:gd name="connsiteY28" fmla="*/ 801112 h 965373"/>
              <a:gd name="connsiteX29" fmla="*/ 960036 w 1148466"/>
              <a:gd name="connsiteY29" fmla="*/ 623087 h 965373"/>
              <a:gd name="connsiteX30" fmla="*/ 701091 w 1148466"/>
              <a:gd name="connsiteY30" fmla="*/ 267038 h 965373"/>
              <a:gd name="connsiteX31" fmla="*/ 29452 w 1148466"/>
              <a:gd name="connsiteY31" fmla="*/ 372234 h 965373"/>
              <a:gd name="connsiteX32" fmla="*/ 142741 w 1148466"/>
              <a:gd name="connsiteY32" fmla="*/ 736376 h 965373"/>
              <a:gd name="connsiteX33" fmla="*/ 353134 w 1148466"/>
              <a:gd name="connsiteY33" fmla="*/ 841572 h 965373"/>
              <a:gd name="connsiteX34" fmla="*/ 846748 w 1148466"/>
              <a:gd name="connsiteY34" fmla="*/ 865848 h 965373"/>
              <a:gd name="connsiteX35" fmla="*/ 1146153 w 1148466"/>
              <a:gd name="connsiteY35" fmla="*/ 606903 h 965373"/>
              <a:gd name="connsiteX36" fmla="*/ 692999 w 1148466"/>
              <a:gd name="connsiteY36" fmla="*/ 145657 h 965373"/>
              <a:gd name="connsiteX37" fmla="*/ 118465 w 1148466"/>
              <a:gd name="connsiteY37" fmla="*/ 372234 h 965373"/>
              <a:gd name="connsiteX38" fmla="*/ 78004 w 1148466"/>
              <a:gd name="connsiteY38" fmla="*/ 655455 h 965373"/>
              <a:gd name="connsiteX39" fmla="*/ 361226 w 1148466"/>
              <a:gd name="connsiteY39" fmla="*/ 946769 h 965373"/>
              <a:gd name="connsiteX40" fmla="*/ 628263 w 1148466"/>
              <a:gd name="connsiteY40" fmla="*/ 890124 h 965373"/>
              <a:gd name="connsiteX41" fmla="*/ 911484 w 1148466"/>
              <a:gd name="connsiteY41" fmla="*/ 517891 h 965373"/>
              <a:gd name="connsiteX42" fmla="*/ 506882 w 1148466"/>
              <a:gd name="connsiteY42" fmla="*/ 291314 h 965373"/>
              <a:gd name="connsiteX43" fmla="*/ 450238 w 1148466"/>
              <a:gd name="connsiteY43" fmla="*/ 542167 h 965373"/>
              <a:gd name="connsiteX44" fmla="*/ 960036 w 1148466"/>
              <a:gd name="connsiteY44" fmla="*/ 784928 h 965373"/>
              <a:gd name="connsiteX45" fmla="*/ 1081417 w 1148466"/>
              <a:gd name="connsiteY45" fmla="*/ 687823 h 965373"/>
              <a:gd name="connsiteX46" fmla="*/ 757735 w 1148466"/>
              <a:gd name="connsiteY46" fmla="*/ 258946 h 965373"/>
              <a:gd name="connsiteX47" fmla="*/ 134649 w 1148466"/>
              <a:gd name="connsiteY47" fmla="*/ 461246 h 965373"/>
              <a:gd name="connsiteX48" fmla="*/ 264121 w 1148466"/>
              <a:gd name="connsiteY48" fmla="*/ 704007 h 965373"/>
              <a:gd name="connsiteX49" fmla="*/ 773919 w 1148466"/>
              <a:gd name="connsiteY49" fmla="*/ 801112 h 965373"/>
              <a:gd name="connsiteX50" fmla="*/ 919576 w 1148466"/>
              <a:gd name="connsiteY50" fmla="*/ 631179 h 965373"/>
              <a:gd name="connsiteX51" fmla="*/ 620171 w 1148466"/>
              <a:gd name="connsiteY51" fmla="*/ 493615 h 965373"/>
              <a:gd name="connsiteX52" fmla="*/ 660631 w 1148466"/>
              <a:gd name="connsiteY52" fmla="*/ 631179 h 965373"/>
              <a:gd name="connsiteX53" fmla="*/ 903392 w 1148466"/>
              <a:gd name="connsiteY53" fmla="*/ 679731 h 965373"/>
              <a:gd name="connsiteX54" fmla="*/ 587803 w 1148466"/>
              <a:gd name="connsiteY54" fmla="*/ 493615 h 965373"/>
              <a:gd name="connsiteX55" fmla="*/ 336950 w 1148466"/>
              <a:gd name="connsiteY55" fmla="*/ 639271 h 965373"/>
              <a:gd name="connsiteX56" fmla="*/ 175109 w 1148466"/>
              <a:gd name="connsiteY56" fmla="*/ 275130 h 965373"/>
              <a:gd name="connsiteX57" fmla="*/ 612079 w 1148466"/>
              <a:gd name="connsiteY57" fmla="*/ 275130 h 965373"/>
              <a:gd name="connsiteX58" fmla="*/ 879116 w 1148466"/>
              <a:gd name="connsiteY58" fmla="*/ 445062 h 965373"/>
              <a:gd name="connsiteX59" fmla="*/ 887208 w 1148466"/>
              <a:gd name="connsiteY59" fmla="*/ 598811 h 965373"/>
              <a:gd name="connsiteX60" fmla="*/ 749643 w 1148466"/>
              <a:gd name="connsiteY60" fmla="*/ 768744 h 965373"/>
              <a:gd name="connsiteX61" fmla="*/ 247937 w 1148466"/>
              <a:gd name="connsiteY61" fmla="*/ 873940 h 965373"/>
              <a:gd name="connsiteX62" fmla="*/ 142741 w 1148466"/>
              <a:gd name="connsiteY62" fmla="*/ 663547 h 965373"/>
              <a:gd name="connsiteX63" fmla="*/ 587803 w 1148466"/>
              <a:gd name="connsiteY63" fmla="*/ 194209 h 965373"/>
              <a:gd name="connsiteX64" fmla="*/ 782011 w 1148466"/>
              <a:gd name="connsiteY64" fmla="*/ 72829 h 965373"/>
              <a:gd name="connsiteX65" fmla="*/ 976220 w 1148466"/>
              <a:gd name="connsiteY65" fmla="*/ 178025 h 965373"/>
              <a:gd name="connsiteX66" fmla="*/ 984312 w 1148466"/>
              <a:gd name="connsiteY66" fmla="*/ 347958 h 965373"/>
              <a:gd name="connsiteX67" fmla="*/ 555434 w 1148466"/>
              <a:gd name="connsiteY67" fmla="*/ 436970 h 965373"/>
              <a:gd name="connsiteX68" fmla="*/ 239845 w 1148466"/>
              <a:gd name="connsiteY68" fmla="*/ 169933 h 965373"/>
              <a:gd name="connsiteX69" fmla="*/ 474514 w 1148466"/>
              <a:gd name="connsiteY69" fmla="*/ 137565 h 965373"/>
              <a:gd name="connsiteX70" fmla="*/ 482606 w 1148466"/>
              <a:gd name="connsiteY70" fmla="*/ 129473 h 9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48466" h="965373">
                <a:moveTo>
                  <a:pt x="134649" y="0"/>
                </a:moveTo>
                <a:cubicBezTo>
                  <a:pt x="531158" y="329751"/>
                  <a:pt x="927668" y="659502"/>
                  <a:pt x="911484" y="752560"/>
                </a:cubicBezTo>
                <a:cubicBezTo>
                  <a:pt x="895300" y="845619"/>
                  <a:pt x="129254" y="637923"/>
                  <a:pt x="37544" y="558351"/>
                </a:cubicBezTo>
                <a:cubicBezTo>
                  <a:pt x="-54166" y="478779"/>
                  <a:pt x="202083" y="257597"/>
                  <a:pt x="361226" y="275130"/>
                </a:cubicBezTo>
                <a:cubicBezTo>
                  <a:pt x="520369" y="292663"/>
                  <a:pt x="992404" y="583975"/>
                  <a:pt x="992404" y="663547"/>
                </a:cubicBezTo>
                <a:cubicBezTo>
                  <a:pt x="992404" y="743119"/>
                  <a:pt x="467771" y="783579"/>
                  <a:pt x="361226" y="752560"/>
                </a:cubicBezTo>
                <a:cubicBezTo>
                  <a:pt x="254681" y="721541"/>
                  <a:pt x="293793" y="555653"/>
                  <a:pt x="353134" y="477430"/>
                </a:cubicBezTo>
                <a:cubicBezTo>
                  <a:pt x="412475" y="399207"/>
                  <a:pt x="624217" y="211742"/>
                  <a:pt x="717275" y="283222"/>
                </a:cubicBezTo>
                <a:cubicBezTo>
                  <a:pt x="810333" y="354702"/>
                  <a:pt x="924971" y="836177"/>
                  <a:pt x="911484" y="906308"/>
                </a:cubicBezTo>
                <a:cubicBezTo>
                  <a:pt x="897997" y="976439"/>
                  <a:pt x="736157" y="749862"/>
                  <a:pt x="636355" y="704007"/>
                </a:cubicBezTo>
                <a:cubicBezTo>
                  <a:pt x="536553" y="658152"/>
                  <a:pt x="296489" y="672988"/>
                  <a:pt x="312673" y="631179"/>
                </a:cubicBezTo>
                <a:cubicBezTo>
                  <a:pt x="328857" y="589370"/>
                  <a:pt x="660631" y="465292"/>
                  <a:pt x="733459" y="453154"/>
                </a:cubicBezTo>
                <a:cubicBezTo>
                  <a:pt x="806287" y="441016"/>
                  <a:pt x="761781" y="602857"/>
                  <a:pt x="749643" y="558351"/>
                </a:cubicBezTo>
                <a:cubicBezTo>
                  <a:pt x="737505" y="513845"/>
                  <a:pt x="776617" y="223880"/>
                  <a:pt x="660631" y="186117"/>
                </a:cubicBezTo>
                <a:cubicBezTo>
                  <a:pt x="544645" y="148354"/>
                  <a:pt x="113070" y="256249"/>
                  <a:pt x="53728" y="331774"/>
                </a:cubicBezTo>
                <a:cubicBezTo>
                  <a:pt x="-5614" y="407299"/>
                  <a:pt x="238496" y="571837"/>
                  <a:pt x="304581" y="639271"/>
                </a:cubicBezTo>
                <a:cubicBezTo>
                  <a:pt x="370666" y="706705"/>
                  <a:pt x="389548" y="760652"/>
                  <a:pt x="450238" y="736376"/>
                </a:cubicBezTo>
                <a:cubicBezTo>
                  <a:pt x="510928" y="712100"/>
                  <a:pt x="686256" y="534075"/>
                  <a:pt x="668723" y="493615"/>
                </a:cubicBezTo>
                <a:cubicBezTo>
                  <a:pt x="651190" y="453155"/>
                  <a:pt x="394943" y="447760"/>
                  <a:pt x="345042" y="493615"/>
                </a:cubicBezTo>
                <a:cubicBezTo>
                  <a:pt x="295141" y="539470"/>
                  <a:pt x="312674" y="760652"/>
                  <a:pt x="369318" y="768744"/>
                </a:cubicBezTo>
                <a:cubicBezTo>
                  <a:pt x="425962" y="776836"/>
                  <a:pt x="699742" y="617693"/>
                  <a:pt x="684907" y="542167"/>
                </a:cubicBezTo>
                <a:cubicBezTo>
                  <a:pt x="670072" y="466641"/>
                  <a:pt x="378758" y="312893"/>
                  <a:pt x="280305" y="315590"/>
                </a:cubicBezTo>
                <a:cubicBezTo>
                  <a:pt x="181852" y="318287"/>
                  <a:pt x="64517" y="467990"/>
                  <a:pt x="94188" y="558351"/>
                </a:cubicBezTo>
                <a:cubicBezTo>
                  <a:pt x="123859" y="648712"/>
                  <a:pt x="342344" y="836177"/>
                  <a:pt x="458330" y="857756"/>
                </a:cubicBezTo>
                <a:cubicBezTo>
                  <a:pt x="574316" y="879335"/>
                  <a:pt x="756387" y="787625"/>
                  <a:pt x="790104" y="687823"/>
                </a:cubicBezTo>
                <a:cubicBezTo>
                  <a:pt x="823821" y="588021"/>
                  <a:pt x="741551" y="326379"/>
                  <a:pt x="660631" y="258946"/>
                </a:cubicBezTo>
                <a:cubicBezTo>
                  <a:pt x="579711" y="191513"/>
                  <a:pt x="384153" y="214440"/>
                  <a:pt x="304581" y="283222"/>
                </a:cubicBezTo>
                <a:cubicBezTo>
                  <a:pt x="225009" y="352004"/>
                  <a:pt x="138695" y="585324"/>
                  <a:pt x="183201" y="671639"/>
                </a:cubicBezTo>
                <a:cubicBezTo>
                  <a:pt x="227707" y="757954"/>
                  <a:pt x="442147" y="809204"/>
                  <a:pt x="571619" y="801112"/>
                </a:cubicBezTo>
                <a:cubicBezTo>
                  <a:pt x="701091" y="793020"/>
                  <a:pt x="938457" y="712099"/>
                  <a:pt x="960036" y="623087"/>
                </a:cubicBezTo>
                <a:cubicBezTo>
                  <a:pt x="981615" y="534075"/>
                  <a:pt x="856188" y="308847"/>
                  <a:pt x="701091" y="267038"/>
                </a:cubicBezTo>
                <a:cubicBezTo>
                  <a:pt x="545994" y="225229"/>
                  <a:pt x="122510" y="294011"/>
                  <a:pt x="29452" y="372234"/>
                </a:cubicBezTo>
                <a:cubicBezTo>
                  <a:pt x="-63606" y="450457"/>
                  <a:pt x="88794" y="658153"/>
                  <a:pt x="142741" y="736376"/>
                </a:cubicBezTo>
                <a:cubicBezTo>
                  <a:pt x="196688" y="814599"/>
                  <a:pt x="235800" y="819993"/>
                  <a:pt x="353134" y="841572"/>
                </a:cubicBezTo>
                <a:cubicBezTo>
                  <a:pt x="470468" y="863151"/>
                  <a:pt x="714578" y="904959"/>
                  <a:pt x="846748" y="865848"/>
                </a:cubicBezTo>
                <a:cubicBezTo>
                  <a:pt x="978918" y="826737"/>
                  <a:pt x="1171778" y="726935"/>
                  <a:pt x="1146153" y="606903"/>
                </a:cubicBezTo>
                <a:cubicBezTo>
                  <a:pt x="1120528" y="486871"/>
                  <a:pt x="864280" y="184768"/>
                  <a:pt x="692999" y="145657"/>
                </a:cubicBezTo>
                <a:cubicBezTo>
                  <a:pt x="521718" y="106546"/>
                  <a:pt x="220964" y="287268"/>
                  <a:pt x="118465" y="372234"/>
                </a:cubicBezTo>
                <a:cubicBezTo>
                  <a:pt x="15966" y="457200"/>
                  <a:pt x="37544" y="559699"/>
                  <a:pt x="78004" y="655455"/>
                </a:cubicBezTo>
                <a:cubicBezTo>
                  <a:pt x="118464" y="751211"/>
                  <a:pt x="269516" y="907658"/>
                  <a:pt x="361226" y="946769"/>
                </a:cubicBezTo>
                <a:cubicBezTo>
                  <a:pt x="452936" y="985880"/>
                  <a:pt x="536553" y="961604"/>
                  <a:pt x="628263" y="890124"/>
                </a:cubicBezTo>
                <a:cubicBezTo>
                  <a:pt x="719973" y="818644"/>
                  <a:pt x="931714" y="617693"/>
                  <a:pt x="911484" y="517891"/>
                </a:cubicBezTo>
                <a:cubicBezTo>
                  <a:pt x="891254" y="418089"/>
                  <a:pt x="583756" y="287268"/>
                  <a:pt x="506882" y="291314"/>
                </a:cubicBezTo>
                <a:cubicBezTo>
                  <a:pt x="430008" y="295360"/>
                  <a:pt x="374712" y="459898"/>
                  <a:pt x="450238" y="542167"/>
                </a:cubicBezTo>
                <a:cubicBezTo>
                  <a:pt x="525764" y="624436"/>
                  <a:pt x="854840" y="760652"/>
                  <a:pt x="960036" y="784928"/>
                </a:cubicBezTo>
                <a:cubicBezTo>
                  <a:pt x="1065233" y="809204"/>
                  <a:pt x="1115134" y="775487"/>
                  <a:pt x="1081417" y="687823"/>
                </a:cubicBezTo>
                <a:cubicBezTo>
                  <a:pt x="1047700" y="600159"/>
                  <a:pt x="915530" y="296709"/>
                  <a:pt x="757735" y="258946"/>
                </a:cubicBezTo>
                <a:cubicBezTo>
                  <a:pt x="599940" y="221183"/>
                  <a:pt x="216918" y="387069"/>
                  <a:pt x="134649" y="461246"/>
                </a:cubicBezTo>
                <a:cubicBezTo>
                  <a:pt x="52380" y="535423"/>
                  <a:pt x="157576" y="647363"/>
                  <a:pt x="264121" y="704007"/>
                </a:cubicBezTo>
                <a:cubicBezTo>
                  <a:pt x="370666" y="760651"/>
                  <a:pt x="664677" y="813250"/>
                  <a:pt x="773919" y="801112"/>
                </a:cubicBezTo>
                <a:cubicBezTo>
                  <a:pt x="883161" y="788974"/>
                  <a:pt x="945201" y="682428"/>
                  <a:pt x="919576" y="631179"/>
                </a:cubicBezTo>
                <a:cubicBezTo>
                  <a:pt x="893951" y="579930"/>
                  <a:pt x="663328" y="493615"/>
                  <a:pt x="620171" y="493615"/>
                </a:cubicBezTo>
                <a:cubicBezTo>
                  <a:pt x="577014" y="493615"/>
                  <a:pt x="613428" y="600160"/>
                  <a:pt x="660631" y="631179"/>
                </a:cubicBezTo>
                <a:cubicBezTo>
                  <a:pt x="707834" y="662198"/>
                  <a:pt x="915530" y="702658"/>
                  <a:pt x="903392" y="679731"/>
                </a:cubicBezTo>
                <a:cubicBezTo>
                  <a:pt x="891254" y="656804"/>
                  <a:pt x="682210" y="500358"/>
                  <a:pt x="587803" y="493615"/>
                </a:cubicBezTo>
                <a:cubicBezTo>
                  <a:pt x="493396" y="486872"/>
                  <a:pt x="405732" y="675685"/>
                  <a:pt x="336950" y="639271"/>
                </a:cubicBezTo>
                <a:cubicBezTo>
                  <a:pt x="268168" y="602857"/>
                  <a:pt x="129254" y="335820"/>
                  <a:pt x="175109" y="275130"/>
                </a:cubicBezTo>
                <a:cubicBezTo>
                  <a:pt x="220964" y="214440"/>
                  <a:pt x="494745" y="246808"/>
                  <a:pt x="612079" y="275130"/>
                </a:cubicBezTo>
                <a:cubicBezTo>
                  <a:pt x="729413" y="303452"/>
                  <a:pt x="833261" y="391115"/>
                  <a:pt x="879116" y="445062"/>
                </a:cubicBezTo>
                <a:cubicBezTo>
                  <a:pt x="924971" y="499009"/>
                  <a:pt x="908787" y="544864"/>
                  <a:pt x="887208" y="598811"/>
                </a:cubicBezTo>
                <a:cubicBezTo>
                  <a:pt x="865629" y="652758"/>
                  <a:pt x="856188" y="722889"/>
                  <a:pt x="749643" y="768744"/>
                </a:cubicBezTo>
                <a:cubicBezTo>
                  <a:pt x="643098" y="814599"/>
                  <a:pt x="349087" y="891473"/>
                  <a:pt x="247937" y="873940"/>
                </a:cubicBezTo>
                <a:cubicBezTo>
                  <a:pt x="146787" y="856407"/>
                  <a:pt x="86097" y="776836"/>
                  <a:pt x="142741" y="663547"/>
                </a:cubicBezTo>
                <a:cubicBezTo>
                  <a:pt x="199385" y="550259"/>
                  <a:pt x="481258" y="292662"/>
                  <a:pt x="587803" y="194209"/>
                </a:cubicBezTo>
                <a:cubicBezTo>
                  <a:pt x="694348" y="95756"/>
                  <a:pt x="717275" y="75526"/>
                  <a:pt x="782011" y="72829"/>
                </a:cubicBezTo>
                <a:cubicBezTo>
                  <a:pt x="846747" y="70132"/>
                  <a:pt x="942503" y="132170"/>
                  <a:pt x="976220" y="178025"/>
                </a:cubicBezTo>
                <a:cubicBezTo>
                  <a:pt x="1009937" y="223880"/>
                  <a:pt x="1054443" y="304801"/>
                  <a:pt x="984312" y="347958"/>
                </a:cubicBezTo>
                <a:cubicBezTo>
                  <a:pt x="914181" y="391115"/>
                  <a:pt x="679512" y="466641"/>
                  <a:pt x="555434" y="436970"/>
                </a:cubicBezTo>
                <a:cubicBezTo>
                  <a:pt x="431356" y="407299"/>
                  <a:pt x="253332" y="219834"/>
                  <a:pt x="239845" y="169933"/>
                </a:cubicBezTo>
                <a:cubicBezTo>
                  <a:pt x="226358" y="120032"/>
                  <a:pt x="434054" y="144308"/>
                  <a:pt x="474514" y="137565"/>
                </a:cubicBezTo>
                <a:cubicBezTo>
                  <a:pt x="514974" y="130822"/>
                  <a:pt x="498790" y="130147"/>
                  <a:pt x="482606" y="129473"/>
                </a:cubicBezTo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7" name="Freihandform 1">
            <a:extLst>
              <a:ext uri="{FF2B5EF4-FFF2-40B4-BE49-F238E27FC236}">
                <a16:creationId xmlns:a16="http://schemas.microsoft.com/office/drawing/2014/main" id="{61BD3EAF-340F-4D52-A15F-D2816F67DA88}"/>
              </a:ext>
            </a:extLst>
          </p:cNvPr>
          <p:cNvSpPr/>
          <p:nvPr/>
        </p:nvSpPr>
        <p:spPr>
          <a:xfrm>
            <a:off x="4371710" y="3855908"/>
            <a:ext cx="582267" cy="621846"/>
          </a:xfrm>
          <a:custGeom>
            <a:avLst/>
            <a:gdLst>
              <a:gd name="connsiteX0" fmla="*/ 134649 w 1148466"/>
              <a:gd name="connsiteY0" fmla="*/ 0 h 965373"/>
              <a:gd name="connsiteX1" fmla="*/ 911484 w 1148466"/>
              <a:gd name="connsiteY1" fmla="*/ 752560 h 965373"/>
              <a:gd name="connsiteX2" fmla="*/ 37544 w 1148466"/>
              <a:gd name="connsiteY2" fmla="*/ 558351 h 965373"/>
              <a:gd name="connsiteX3" fmla="*/ 361226 w 1148466"/>
              <a:gd name="connsiteY3" fmla="*/ 275130 h 965373"/>
              <a:gd name="connsiteX4" fmla="*/ 992404 w 1148466"/>
              <a:gd name="connsiteY4" fmla="*/ 663547 h 965373"/>
              <a:gd name="connsiteX5" fmla="*/ 361226 w 1148466"/>
              <a:gd name="connsiteY5" fmla="*/ 752560 h 965373"/>
              <a:gd name="connsiteX6" fmla="*/ 353134 w 1148466"/>
              <a:gd name="connsiteY6" fmla="*/ 477430 h 965373"/>
              <a:gd name="connsiteX7" fmla="*/ 717275 w 1148466"/>
              <a:gd name="connsiteY7" fmla="*/ 283222 h 965373"/>
              <a:gd name="connsiteX8" fmla="*/ 911484 w 1148466"/>
              <a:gd name="connsiteY8" fmla="*/ 906308 h 965373"/>
              <a:gd name="connsiteX9" fmla="*/ 636355 w 1148466"/>
              <a:gd name="connsiteY9" fmla="*/ 704007 h 965373"/>
              <a:gd name="connsiteX10" fmla="*/ 312673 w 1148466"/>
              <a:gd name="connsiteY10" fmla="*/ 631179 h 965373"/>
              <a:gd name="connsiteX11" fmla="*/ 733459 w 1148466"/>
              <a:gd name="connsiteY11" fmla="*/ 453154 h 965373"/>
              <a:gd name="connsiteX12" fmla="*/ 749643 w 1148466"/>
              <a:gd name="connsiteY12" fmla="*/ 558351 h 965373"/>
              <a:gd name="connsiteX13" fmla="*/ 660631 w 1148466"/>
              <a:gd name="connsiteY13" fmla="*/ 186117 h 965373"/>
              <a:gd name="connsiteX14" fmla="*/ 53728 w 1148466"/>
              <a:gd name="connsiteY14" fmla="*/ 331774 h 965373"/>
              <a:gd name="connsiteX15" fmla="*/ 304581 w 1148466"/>
              <a:gd name="connsiteY15" fmla="*/ 639271 h 965373"/>
              <a:gd name="connsiteX16" fmla="*/ 450238 w 1148466"/>
              <a:gd name="connsiteY16" fmla="*/ 736376 h 965373"/>
              <a:gd name="connsiteX17" fmla="*/ 668723 w 1148466"/>
              <a:gd name="connsiteY17" fmla="*/ 493615 h 965373"/>
              <a:gd name="connsiteX18" fmla="*/ 345042 w 1148466"/>
              <a:gd name="connsiteY18" fmla="*/ 493615 h 965373"/>
              <a:gd name="connsiteX19" fmla="*/ 369318 w 1148466"/>
              <a:gd name="connsiteY19" fmla="*/ 768744 h 965373"/>
              <a:gd name="connsiteX20" fmla="*/ 684907 w 1148466"/>
              <a:gd name="connsiteY20" fmla="*/ 542167 h 965373"/>
              <a:gd name="connsiteX21" fmla="*/ 280305 w 1148466"/>
              <a:gd name="connsiteY21" fmla="*/ 315590 h 965373"/>
              <a:gd name="connsiteX22" fmla="*/ 94188 w 1148466"/>
              <a:gd name="connsiteY22" fmla="*/ 558351 h 965373"/>
              <a:gd name="connsiteX23" fmla="*/ 458330 w 1148466"/>
              <a:gd name="connsiteY23" fmla="*/ 857756 h 965373"/>
              <a:gd name="connsiteX24" fmla="*/ 790104 w 1148466"/>
              <a:gd name="connsiteY24" fmla="*/ 687823 h 965373"/>
              <a:gd name="connsiteX25" fmla="*/ 660631 w 1148466"/>
              <a:gd name="connsiteY25" fmla="*/ 258946 h 965373"/>
              <a:gd name="connsiteX26" fmla="*/ 304581 w 1148466"/>
              <a:gd name="connsiteY26" fmla="*/ 283222 h 965373"/>
              <a:gd name="connsiteX27" fmla="*/ 183201 w 1148466"/>
              <a:gd name="connsiteY27" fmla="*/ 671639 h 965373"/>
              <a:gd name="connsiteX28" fmla="*/ 571619 w 1148466"/>
              <a:gd name="connsiteY28" fmla="*/ 801112 h 965373"/>
              <a:gd name="connsiteX29" fmla="*/ 960036 w 1148466"/>
              <a:gd name="connsiteY29" fmla="*/ 623087 h 965373"/>
              <a:gd name="connsiteX30" fmla="*/ 701091 w 1148466"/>
              <a:gd name="connsiteY30" fmla="*/ 267038 h 965373"/>
              <a:gd name="connsiteX31" fmla="*/ 29452 w 1148466"/>
              <a:gd name="connsiteY31" fmla="*/ 372234 h 965373"/>
              <a:gd name="connsiteX32" fmla="*/ 142741 w 1148466"/>
              <a:gd name="connsiteY32" fmla="*/ 736376 h 965373"/>
              <a:gd name="connsiteX33" fmla="*/ 353134 w 1148466"/>
              <a:gd name="connsiteY33" fmla="*/ 841572 h 965373"/>
              <a:gd name="connsiteX34" fmla="*/ 846748 w 1148466"/>
              <a:gd name="connsiteY34" fmla="*/ 865848 h 965373"/>
              <a:gd name="connsiteX35" fmla="*/ 1146153 w 1148466"/>
              <a:gd name="connsiteY35" fmla="*/ 606903 h 965373"/>
              <a:gd name="connsiteX36" fmla="*/ 692999 w 1148466"/>
              <a:gd name="connsiteY36" fmla="*/ 145657 h 965373"/>
              <a:gd name="connsiteX37" fmla="*/ 118465 w 1148466"/>
              <a:gd name="connsiteY37" fmla="*/ 372234 h 965373"/>
              <a:gd name="connsiteX38" fmla="*/ 78004 w 1148466"/>
              <a:gd name="connsiteY38" fmla="*/ 655455 h 965373"/>
              <a:gd name="connsiteX39" fmla="*/ 361226 w 1148466"/>
              <a:gd name="connsiteY39" fmla="*/ 946769 h 965373"/>
              <a:gd name="connsiteX40" fmla="*/ 628263 w 1148466"/>
              <a:gd name="connsiteY40" fmla="*/ 890124 h 965373"/>
              <a:gd name="connsiteX41" fmla="*/ 911484 w 1148466"/>
              <a:gd name="connsiteY41" fmla="*/ 517891 h 965373"/>
              <a:gd name="connsiteX42" fmla="*/ 506882 w 1148466"/>
              <a:gd name="connsiteY42" fmla="*/ 291314 h 965373"/>
              <a:gd name="connsiteX43" fmla="*/ 450238 w 1148466"/>
              <a:gd name="connsiteY43" fmla="*/ 542167 h 965373"/>
              <a:gd name="connsiteX44" fmla="*/ 960036 w 1148466"/>
              <a:gd name="connsiteY44" fmla="*/ 784928 h 965373"/>
              <a:gd name="connsiteX45" fmla="*/ 1081417 w 1148466"/>
              <a:gd name="connsiteY45" fmla="*/ 687823 h 965373"/>
              <a:gd name="connsiteX46" fmla="*/ 757735 w 1148466"/>
              <a:gd name="connsiteY46" fmla="*/ 258946 h 965373"/>
              <a:gd name="connsiteX47" fmla="*/ 134649 w 1148466"/>
              <a:gd name="connsiteY47" fmla="*/ 461246 h 965373"/>
              <a:gd name="connsiteX48" fmla="*/ 264121 w 1148466"/>
              <a:gd name="connsiteY48" fmla="*/ 704007 h 965373"/>
              <a:gd name="connsiteX49" fmla="*/ 773919 w 1148466"/>
              <a:gd name="connsiteY49" fmla="*/ 801112 h 965373"/>
              <a:gd name="connsiteX50" fmla="*/ 919576 w 1148466"/>
              <a:gd name="connsiteY50" fmla="*/ 631179 h 965373"/>
              <a:gd name="connsiteX51" fmla="*/ 620171 w 1148466"/>
              <a:gd name="connsiteY51" fmla="*/ 493615 h 965373"/>
              <a:gd name="connsiteX52" fmla="*/ 660631 w 1148466"/>
              <a:gd name="connsiteY52" fmla="*/ 631179 h 965373"/>
              <a:gd name="connsiteX53" fmla="*/ 903392 w 1148466"/>
              <a:gd name="connsiteY53" fmla="*/ 679731 h 965373"/>
              <a:gd name="connsiteX54" fmla="*/ 587803 w 1148466"/>
              <a:gd name="connsiteY54" fmla="*/ 493615 h 965373"/>
              <a:gd name="connsiteX55" fmla="*/ 336950 w 1148466"/>
              <a:gd name="connsiteY55" fmla="*/ 639271 h 965373"/>
              <a:gd name="connsiteX56" fmla="*/ 175109 w 1148466"/>
              <a:gd name="connsiteY56" fmla="*/ 275130 h 965373"/>
              <a:gd name="connsiteX57" fmla="*/ 612079 w 1148466"/>
              <a:gd name="connsiteY57" fmla="*/ 275130 h 965373"/>
              <a:gd name="connsiteX58" fmla="*/ 879116 w 1148466"/>
              <a:gd name="connsiteY58" fmla="*/ 445062 h 965373"/>
              <a:gd name="connsiteX59" fmla="*/ 887208 w 1148466"/>
              <a:gd name="connsiteY59" fmla="*/ 598811 h 965373"/>
              <a:gd name="connsiteX60" fmla="*/ 749643 w 1148466"/>
              <a:gd name="connsiteY60" fmla="*/ 768744 h 965373"/>
              <a:gd name="connsiteX61" fmla="*/ 247937 w 1148466"/>
              <a:gd name="connsiteY61" fmla="*/ 873940 h 965373"/>
              <a:gd name="connsiteX62" fmla="*/ 142741 w 1148466"/>
              <a:gd name="connsiteY62" fmla="*/ 663547 h 965373"/>
              <a:gd name="connsiteX63" fmla="*/ 587803 w 1148466"/>
              <a:gd name="connsiteY63" fmla="*/ 194209 h 965373"/>
              <a:gd name="connsiteX64" fmla="*/ 782011 w 1148466"/>
              <a:gd name="connsiteY64" fmla="*/ 72829 h 965373"/>
              <a:gd name="connsiteX65" fmla="*/ 976220 w 1148466"/>
              <a:gd name="connsiteY65" fmla="*/ 178025 h 965373"/>
              <a:gd name="connsiteX66" fmla="*/ 984312 w 1148466"/>
              <a:gd name="connsiteY66" fmla="*/ 347958 h 965373"/>
              <a:gd name="connsiteX67" fmla="*/ 555434 w 1148466"/>
              <a:gd name="connsiteY67" fmla="*/ 436970 h 965373"/>
              <a:gd name="connsiteX68" fmla="*/ 239845 w 1148466"/>
              <a:gd name="connsiteY68" fmla="*/ 169933 h 965373"/>
              <a:gd name="connsiteX69" fmla="*/ 474514 w 1148466"/>
              <a:gd name="connsiteY69" fmla="*/ 137565 h 965373"/>
              <a:gd name="connsiteX70" fmla="*/ 482606 w 1148466"/>
              <a:gd name="connsiteY70" fmla="*/ 129473 h 9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48466" h="965373">
                <a:moveTo>
                  <a:pt x="134649" y="0"/>
                </a:moveTo>
                <a:cubicBezTo>
                  <a:pt x="531158" y="329751"/>
                  <a:pt x="927668" y="659502"/>
                  <a:pt x="911484" y="752560"/>
                </a:cubicBezTo>
                <a:cubicBezTo>
                  <a:pt x="895300" y="845619"/>
                  <a:pt x="129254" y="637923"/>
                  <a:pt x="37544" y="558351"/>
                </a:cubicBezTo>
                <a:cubicBezTo>
                  <a:pt x="-54166" y="478779"/>
                  <a:pt x="202083" y="257597"/>
                  <a:pt x="361226" y="275130"/>
                </a:cubicBezTo>
                <a:cubicBezTo>
                  <a:pt x="520369" y="292663"/>
                  <a:pt x="992404" y="583975"/>
                  <a:pt x="992404" y="663547"/>
                </a:cubicBezTo>
                <a:cubicBezTo>
                  <a:pt x="992404" y="743119"/>
                  <a:pt x="467771" y="783579"/>
                  <a:pt x="361226" y="752560"/>
                </a:cubicBezTo>
                <a:cubicBezTo>
                  <a:pt x="254681" y="721541"/>
                  <a:pt x="293793" y="555653"/>
                  <a:pt x="353134" y="477430"/>
                </a:cubicBezTo>
                <a:cubicBezTo>
                  <a:pt x="412475" y="399207"/>
                  <a:pt x="624217" y="211742"/>
                  <a:pt x="717275" y="283222"/>
                </a:cubicBezTo>
                <a:cubicBezTo>
                  <a:pt x="810333" y="354702"/>
                  <a:pt x="924971" y="836177"/>
                  <a:pt x="911484" y="906308"/>
                </a:cubicBezTo>
                <a:cubicBezTo>
                  <a:pt x="897997" y="976439"/>
                  <a:pt x="736157" y="749862"/>
                  <a:pt x="636355" y="704007"/>
                </a:cubicBezTo>
                <a:cubicBezTo>
                  <a:pt x="536553" y="658152"/>
                  <a:pt x="296489" y="672988"/>
                  <a:pt x="312673" y="631179"/>
                </a:cubicBezTo>
                <a:cubicBezTo>
                  <a:pt x="328857" y="589370"/>
                  <a:pt x="660631" y="465292"/>
                  <a:pt x="733459" y="453154"/>
                </a:cubicBezTo>
                <a:cubicBezTo>
                  <a:pt x="806287" y="441016"/>
                  <a:pt x="761781" y="602857"/>
                  <a:pt x="749643" y="558351"/>
                </a:cubicBezTo>
                <a:cubicBezTo>
                  <a:pt x="737505" y="513845"/>
                  <a:pt x="776617" y="223880"/>
                  <a:pt x="660631" y="186117"/>
                </a:cubicBezTo>
                <a:cubicBezTo>
                  <a:pt x="544645" y="148354"/>
                  <a:pt x="113070" y="256249"/>
                  <a:pt x="53728" y="331774"/>
                </a:cubicBezTo>
                <a:cubicBezTo>
                  <a:pt x="-5614" y="407299"/>
                  <a:pt x="238496" y="571837"/>
                  <a:pt x="304581" y="639271"/>
                </a:cubicBezTo>
                <a:cubicBezTo>
                  <a:pt x="370666" y="706705"/>
                  <a:pt x="389548" y="760652"/>
                  <a:pt x="450238" y="736376"/>
                </a:cubicBezTo>
                <a:cubicBezTo>
                  <a:pt x="510928" y="712100"/>
                  <a:pt x="686256" y="534075"/>
                  <a:pt x="668723" y="493615"/>
                </a:cubicBezTo>
                <a:cubicBezTo>
                  <a:pt x="651190" y="453155"/>
                  <a:pt x="394943" y="447760"/>
                  <a:pt x="345042" y="493615"/>
                </a:cubicBezTo>
                <a:cubicBezTo>
                  <a:pt x="295141" y="539470"/>
                  <a:pt x="312674" y="760652"/>
                  <a:pt x="369318" y="768744"/>
                </a:cubicBezTo>
                <a:cubicBezTo>
                  <a:pt x="425962" y="776836"/>
                  <a:pt x="699742" y="617693"/>
                  <a:pt x="684907" y="542167"/>
                </a:cubicBezTo>
                <a:cubicBezTo>
                  <a:pt x="670072" y="466641"/>
                  <a:pt x="378758" y="312893"/>
                  <a:pt x="280305" y="315590"/>
                </a:cubicBezTo>
                <a:cubicBezTo>
                  <a:pt x="181852" y="318287"/>
                  <a:pt x="64517" y="467990"/>
                  <a:pt x="94188" y="558351"/>
                </a:cubicBezTo>
                <a:cubicBezTo>
                  <a:pt x="123859" y="648712"/>
                  <a:pt x="342344" y="836177"/>
                  <a:pt x="458330" y="857756"/>
                </a:cubicBezTo>
                <a:cubicBezTo>
                  <a:pt x="574316" y="879335"/>
                  <a:pt x="756387" y="787625"/>
                  <a:pt x="790104" y="687823"/>
                </a:cubicBezTo>
                <a:cubicBezTo>
                  <a:pt x="823821" y="588021"/>
                  <a:pt x="741551" y="326379"/>
                  <a:pt x="660631" y="258946"/>
                </a:cubicBezTo>
                <a:cubicBezTo>
                  <a:pt x="579711" y="191513"/>
                  <a:pt x="384153" y="214440"/>
                  <a:pt x="304581" y="283222"/>
                </a:cubicBezTo>
                <a:cubicBezTo>
                  <a:pt x="225009" y="352004"/>
                  <a:pt x="138695" y="585324"/>
                  <a:pt x="183201" y="671639"/>
                </a:cubicBezTo>
                <a:cubicBezTo>
                  <a:pt x="227707" y="757954"/>
                  <a:pt x="442147" y="809204"/>
                  <a:pt x="571619" y="801112"/>
                </a:cubicBezTo>
                <a:cubicBezTo>
                  <a:pt x="701091" y="793020"/>
                  <a:pt x="938457" y="712099"/>
                  <a:pt x="960036" y="623087"/>
                </a:cubicBezTo>
                <a:cubicBezTo>
                  <a:pt x="981615" y="534075"/>
                  <a:pt x="856188" y="308847"/>
                  <a:pt x="701091" y="267038"/>
                </a:cubicBezTo>
                <a:cubicBezTo>
                  <a:pt x="545994" y="225229"/>
                  <a:pt x="122510" y="294011"/>
                  <a:pt x="29452" y="372234"/>
                </a:cubicBezTo>
                <a:cubicBezTo>
                  <a:pt x="-63606" y="450457"/>
                  <a:pt x="88794" y="658153"/>
                  <a:pt x="142741" y="736376"/>
                </a:cubicBezTo>
                <a:cubicBezTo>
                  <a:pt x="196688" y="814599"/>
                  <a:pt x="235800" y="819993"/>
                  <a:pt x="353134" y="841572"/>
                </a:cubicBezTo>
                <a:cubicBezTo>
                  <a:pt x="470468" y="863151"/>
                  <a:pt x="714578" y="904959"/>
                  <a:pt x="846748" y="865848"/>
                </a:cubicBezTo>
                <a:cubicBezTo>
                  <a:pt x="978918" y="826737"/>
                  <a:pt x="1171778" y="726935"/>
                  <a:pt x="1146153" y="606903"/>
                </a:cubicBezTo>
                <a:cubicBezTo>
                  <a:pt x="1120528" y="486871"/>
                  <a:pt x="864280" y="184768"/>
                  <a:pt x="692999" y="145657"/>
                </a:cubicBezTo>
                <a:cubicBezTo>
                  <a:pt x="521718" y="106546"/>
                  <a:pt x="220964" y="287268"/>
                  <a:pt x="118465" y="372234"/>
                </a:cubicBezTo>
                <a:cubicBezTo>
                  <a:pt x="15966" y="457200"/>
                  <a:pt x="37544" y="559699"/>
                  <a:pt x="78004" y="655455"/>
                </a:cubicBezTo>
                <a:cubicBezTo>
                  <a:pt x="118464" y="751211"/>
                  <a:pt x="269516" y="907658"/>
                  <a:pt x="361226" y="946769"/>
                </a:cubicBezTo>
                <a:cubicBezTo>
                  <a:pt x="452936" y="985880"/>
                  <a:pt x="536553" y="961604"/>
                  <a:pt x="628263" y="890124"/>
                </a:cubicBezTo>
                <a:cubicBezTo>
                  <a:pt x="719973" y="818644"/>
                  <a:pt x="931714" y="617693"/>
                  <a:pt x="911484" y="517891"/>
                </a:cubicBezTo>
                <a:cubicBezTo>
                  <a:pt x="891254" y="418089"/>
                  <a:pt x="583756" y="287268"/>
                  <a:pt x="506882" y="291314"/>
                </a:cubicBezTo>
                <a:cubicBezTo>
                  <a:pt x="430008" y="295360"/>
                  <a:pt x="374712" y="459898"/>
                  <a:pt x="450238" y="542167"/>
                </a:cubicBezTo>
                <a:cubicBezTo>
                  <a:pt x="525764" y="624436"/>
                  <a:pt x="854840" y="760652"/>
                  <a:pt x="960036" y="784928"/>
                </a:cubicBezTo>
                <a:cubicBezTo>
                  <a:pt x="1065233" y="809204"/>
                  <a:pt x="1115134" y="775487"/>
                  <a:pt x="1081417" y="687823"/>
                </a:cubicBezTo>
                <a:cubicBezTo>
                  <a:pt x="1047700" y="600159"/>
                  <a:pt x="915530" y="296709"/>
                  <a:pt x="757735" y="258946"/>
                </a:cubicBezTo>
                <a:cubicBezTo>
                  <a:pt x="599940" y="221183"/>
                  <a:pt x="216918" y="387069"/>
                  <a:pt x="134649" y="461246"/>
                </a:cubicBezTo>
                <a:cubicBezTo>
                  <a:pt x="52380" y="535423"/>
                  <a:pt x="157576" y="647363"/>
                  <a:pt x="264121" y="704007"/>
                </a:cubicBezTo>
                <a:cubicBezTo>
                  <a:pt x="370666" y="760651"/>
                  <a:pt x="664677" y="813250"/>
                  <a:pt x="773919" y="801112"/>
                </a:cubicBezTo>
                <a:cubicBezTo>
                  <a:pt x="883161" y="788974"/>
                  <a:pt x="945201" y="682428"/>
                  <a:pt x="919576" y="631179"/>
                </a:cubicBezTo>
                <a:cubicBezTo>
                  <a:pt x="893951" y="579930"/>
                  <a:pt x="663328" y="493615"/>
                  <a:pt x="620171" y="493615"/>
                </a:cubicBezTo>
                <a:cubicBezTo>
                  <a:pt x="577014" y="493615"/>
                  <a:pt x="613428" y="600160"/>
                  <a:pt x="660631" y="631179"/>
                </a:cubicBezTo>
                <a:cubicBezTo>
                  <a:pt x="707834" y="662198"/>
                  <a:pt x="915530" y="702658"/>
                  <a:pt x="903392" y="679731"/>
                </a:cubicBezTo>
                <a:cubicBezTo>
                  <a:pt x="891254" y="656804"/>
                  <a:pt x="682210" y="500358"/>
                  <a:pt x="587803" y="493615"/>
                </a:cubicBezTo>
                <a:cubicBezTo>
                  <a:pt x="493396" y="486872"/>
                  <a:pt x="405732" y="675685"/>
                  <a:pt x="336950" y="639271"/>
                </a:cubicBezTo>
                <a:cubicBezTo>
                  <a:pt x="268168" y="602857"/>
                  <a:pt x="129254" y="335820"/>
                  <a:pt x="175109" y="275130"/>
                </a:cubicBezTo>
                <a:cubicBezTo>
                  <a:pt x="220964" y="214440"/>
                  <a:pt x="494745" y="246808"/>
                  <a:pt x="612079" y="275130"/>
                </a:cubicBezTo>
                <a:cubicBezTo>
                  <a:pt x="729413" y="303452"/>
                  <a:pt x="833261" y="391115"/>
                  <a:pt x="879116" y="445062"/>
                </a:cubicBezTo>
                <a:cubicBezTo>
                  <a:pt x="924971" y="499009"/>
                  <a:pt x="908787" y="544864"/>
                  <a:pt x="887208" y="598811"/>
                </a:cubicBezTo>
                <a:cubicBezTo>
                  <a:pt x="865629" y="652758"/>
                  <a:pt x="856188" y="722889"/>
                  <a:pt x="749643" y="768744"/>
                </a:cubicBezTo>
                <a:cubicBezTo>
                  <a:pt x="643098" y="814599"/>
                  <a:pt x="349087" y="891473"/>
                  <a:pt x="247937" y="873940"/>
                </a:cubicBezTo>
                <a:cubicBezTo>
                  <a:pt x="146787" y="856407"/>
                  <a:pt x="86097" y="776836"/>
                  <a:pt x="142741" y="663547"/>
                </a:cubicBezTo>
                <a:cubicBezTo>
                  <a:pt x="199385" y="550259"/>
                  <a:pt x="481258" y="292662"/>
                  <a:pt x="587803" y="194209"/>
                </a:cubicBezTo>
                <a:cubicBezTo>
                  <a:pt x="694348" y="95756"/>
                  <a:pt x="717275" y="75526"/>
                  <a:pt x="782011" y="72829"/>
                </a:cubicBezTo>
                <a:cubicBezTo>
                  <a:pt x="846747" y="70132"/>
                  <a:pt x="942503" y="132170"/>
                  <a:pt x="976220" y="178025"/>
                </a:cubicBezTo>
                <a:cubicBezTo>
                  <a:pt x="1009937" y="223880"/>
                  <a:pt x="1054443" y="304801"/>
                  <a:pt x="984312" y="347958"/>
                </a:cubicBezTo>
                <a:cubicBezTo>
                  <a:pt x="914181" y="391115"/>
                  <a:pt x="679512" y="466641"/>
                  <a:pt x="555434" y="436970"/>
                </a:cubicBezTo>
                <a:cubicBezTo>
                  <a:pt x="431356" y="407299"/>
                  <a:pt x="253332" y="219834"/>
                  <a:pt x="239845" y="169933"/>
                </a:cubicBezTo>
                <a:cubicBezTo>
                  <a:pt x="226358" y="120032"/>
                  <a:pt x="434054" y="144308"/>
                  <a:pt x="474514" y="137565"/>
                </a:cubicBezTo>
                <a:cubicBezTo>
                  <a:pt x="514974" y="130822"/>
                  <a:pt x="498790" y="130147"/>
                  <a:pt x="482606" y="129473"/>
                </a:cubicBezTo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17089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Korrosionsversuche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B089B19-EBD0-477A-B81B-561018ED3E84}"/>
              </a:ext>
            </a:extLst>
          </p:cNvPr>
          <p:cNvGrpSpPr/>
          <p:nvPr/>
        </p:nvGrpSpPr>
        <p:grpSpPr>
          <a:xfrm>
            <a:off x="606026" y="4839541"/>
            <a:ext cx="2124087" cy="682931"/>
            <a:chOff x="1095099" y="256291"/>
            <a:chExt cx="2832116" cy="91057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3520C5B-6C55-45C5-8E52-084199CC7678}"/>
                </a:ext>
              </a:extLst>
            </p:cNvPr>
            <p:cNvSpPr/>
            <p:nvPr/>
          </p:nvSpPr>
          <p:spPr>
            <a:xfrm>
              <a:off x="1095099" y="256291"/>
              <a:ext cx="2670428" cy="910575"/>
            </a:xfrm>
            <a:custGeom>
              <a:avLst/>
              <a:gdLst>
                <a:gd name="connsiteX0" fmla="*/ 0 w 2670428"/>
                <a:gd name="connsiteY0" fmla="*/ 0 h 910575"/>
                <a:gd name="connsiteX1" fmla="*/ 102064 w 2670428"/>
                <a:gd name="connsiteY1" fmla="*/ 0 h 910575"/>
                <a:gd name="connsiteX2" fmla="*/ 102064 w 2670428"/>
                <a:gd name="connsiteY2" fmla="*/ 188162 h 910575"/>
                <a:gd name="connsiteX3" fmla="*/ 2670428 w 2670428"/>
                <a:gd name="connsiteY3" fmla="*/ 188162 h 910575"/>
                <a:gd name="connsiteX4" fmla="*/ 2670428 w 2670428"/>
                <a:gd name="connsiteY4" fmla="*/ 731519 h 910575"/>
                <a:gd name="connsiteX5" fmla="*/ 102064 w 2670428"/>
                <a:gd name="connsiteY5" fmla="*/ 731519 h 910575"/>
                <a:gd name="connsiteX6" fmla="*/ 102064 w 2670428"/>
                <a:gd name="connsiteY6" fmla="*/ 910575 h 910575"/>
                <a:gd name="connsiteX7" fmla="*/ 0 w 2670428"/>
                <a:gd name="connsiteY7" fmla="*/ 910575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0428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88162"/>
                  </a:lnTo>
                  <a:lnTo>
                    <a:pt x="2670428" y="188162"/>
                  </a:lnTo>
                  <a:lnTo>
                    <a:pt x="2670428" y="731519"/>
                  </a:lnTo>
                  <a:lnTo>
                    <a:pt x="102064" y="731519"/>
                  </a:lnTo>
                  <a:lnTo>
                    <a:pt x="102064" y="910575"/>
                  </a:lnTo>
                  <a:lnTo>
                    <a:pt x="0" y="9105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FFAE4A6-2E66-4870-938F-6CCE95507FC9}"/>
                </a:ext>
              </a:extLst>
            </p:cNvPr>
            <p:cNvSpPr/>
            <p:nvPr/>
          </p:nvSpPr>
          <p:spPr>
            <a:xfrm>
              <a:off x="1095099" y="659502"/>
              <a:ext cx="2702200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98D82DA7-CEE3-4FF4-ABDF-9C8E2DC3784A}"/>
                </a:ext>
              </a:extLst>
            </p:cNvPr>
            <p:cNvSpPr/>
            <p:nvPr/>
          </p:nvSpPr>
          <p:spPr>
            <a:xfrm>
              <a:off x="3749459" y="444453"/>
              <a:ext cx="177756" cy="543357"/>
            </a:xfrm>
            <a:custGeom>
              <a:avLst/>
              <a:gdLst>
                <a:gd name="connsiteX0" fmla="*/ 0 w 177756"/>
                <a:gd name="connsiteY0" fmla="*/ 0 h 543357"/>
                <a:gd name="connsiteX1" fmla="*/ 111572 w 177756"/>
                <a:gd name="connsiteY1" fmla="*/ 0 h 543357"/>
                <a:gd name="connsiteX2" fmla="*/ 145330 w 177756"/>
                <a:gd name="connsiteY2" fmla="*/ 73926 h 543357"/>
                <a:gd name="connsiteX3" fmla="*/ 177756 w 177756"/>
                <a:gd name="connsiteY3" fmla="*/ 144933 h 543357"/>
                <a:gd name="connsiteX4" fmla="*/ 177756 w 177756"/>
                <a:gd name="connsiteY4" fmla="*/ 408379 h 543357"/>
                <a:gd name="connsiteX5" fmla="*/ 145330 w 177756"/>
                <a:gd name="connsiteY5" fmla="*/ 478884 h 543357"/>
                <a:gd name="connsiteX6" fmla="*/ 115679 w 177756"/>
                <a:gd name="connsiteY6" fmla="*/ 543357 h 543357"/>
                <a:gd name="connsiteX7" fmla="*/ 0 w 177756"/>
                <a:gd name="connsiteY7" fmla="*/ 543357 h 543357"/>
                <a:gd name="connsiteX8" fmla="*/ 0 w 177756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56" h="543357">
                  <a:moveTo>
                    <a:pt x="0" y="0"/>
                  </a:moveTo>
                  <a:lnTo>
                    <a:pt x="111572" y="0"/>
                  </a:lnTo>
                  <a:lnTo>
                    <a:pt x="145330" y="73926"/>
                  </a:lnTo>
                  <a:lnTo>
                    <a:pt x="177756" y="144933"/>
                  </a:lnTo>
                  <a:lnTo>
                    <a:pt x="177756" y="408379"/>
                  </a:lnTo>
                  <a:lnTo>
                    <a:pt x="145330" y="478884"/>
                  </a:lnTo>
                  <a:lnTo>
                    <a:pt x="115679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C198D8D-1BFD-4057-A565-D00BC00E34A7}"/>
              </a:ext>
            </a:extLst>
          </p:cNvPr>
          <p:cNvGrpSpPr/>
          <p:nvPr/>
        </p:nvGrpSpPr>
        <p:grpSpPr>
          <a:xfrm rot="5400000">
            <a:off x="3195140" y="1469363"/>
            <a:ext cx="2951427" cy="913872"/>
            <a:chOff x="400813" y="3347815"/>
            <a:chExt cx="3935236" cy="1218496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F124E96A-25A5-42E1-8B59-0E168FDCE720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34E2B3D-A804-4EDA-B5AB-A9E887BFCFAE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44A268F-9670-4D5A-98C8-9821049CD234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9566276-91B7-4148-84A1-2DE0472A4543}"/>
              </a:ext>
            </a:extLst>
          </p:cNvPr>
          <p:cNvGrpSpPr/>
          <p:nvPr/>
        </p:nvGrpSpPr>
        <p:grpSpPr>
          <a:xfrm rot="5400000">
            <a:off x="3148064" y="2907034"/>
            <a:ext cx="3045669" cy="914594"/>
            <a:chOff x="1737998" y="3287677"/>
            <a:chExt cx="4060892" cy="1219459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99A9550-649C-46F2-B75F-3FA200ECA798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B48DF3B-C853-4152-8F05-0289228D3535}"/>
                </a:ext>
              </a:extLst>
            </p:cNvPr>
            <p:cNvSpPr/>
            <p:nvPr/>
          </p:nvSpPr>
          <p:spPr>
            <a:xfrm>
              <a:off x="1737998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CDF7708-35E9-43A7-84D6-911B30B82819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AC46CB4-3F4B-49B3-987D-35D76875C14A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09D0E82-2ECE-415A-8645-C2D0113E57EE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FB05DCD6-A24F-4FF7-89F0-D1EFF7C13B92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D950CDB1-F0FA-4B05-9C32-B02990EF36B4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7FA5C0AB-D5AB-4E94-960E-498F27F1D497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7F193B02-9433-4D6E-B80C-D1F6702C7CD9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F441F66E-70C6-4F30-97BC-880626EC4472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67E36771-A33F-4F3C-B6D3-5D4B44CE7328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DA840ECE-716E-4E76-9D69-82200E474496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5AED69D0-1738-4D1E-B01B-54A632106B34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A7CE0C7A-BCBC-442D-9B10-8EFAA277650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A08056D5-9FB3-49BA-9795-124D905CD9B0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EDC1F10F-2D0D-491C-BBD3-25E1B44017C3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A02B44BA-0D4F-44A0-A6D8-580C688C5746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0C4F6834-EB2E-4C0B-9710-B1A4B8DCE7BC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6981001-61A9-4E4B-B03D-C4AAEE5178E4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2CEBD798-B6CD-448F-B164-0895924CDCC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48A5E6C1-307C-449C-83E6-716F8B2C3F31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155D857D-C2B2-49F2-A5A1-6102D261D7F0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B0D9227-B2F8-4665-8D9D-DFE017881852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5BE5945E-0DDD-4BE9-BB36-526EC417D9D0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3734CCA-BE1E-4283-95B2-7A3BCC446AD1}"/>
              </a:ext>
            </a:extLst>
          </p:cNvPr>
          <p:cNvGrpSpPr/>
          <p:nvPr/>
        </p:nvGrpSpPr>
        <p:grpSpPr>
          <a:xfrm>
            <a:off x="2060458" y="4843552"/>
            <a:ext cx="2319261" cy="682931"/>
            <a:chOff x="2481618" y="1140215"/>
            <a:chExt cx="3092348" cy="910575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F01152F1-08AF-4747-AB73-779AFE37A407}"/>
                </a:ext>
              </a:extLst>
            </p:cNvPr>
            <p:cNvSpPr/>
            <p:nvPr/>
          </p:nvSpPr>
          <p:spPr>
            <a:xfrm>
              <a:off x="2481618" y="1140215"/>
              <a:ext cx="2668872" cy="910575"/>
            </a:xfrm>
            <a:custGeom>
              <a:avLst/>
              <a:gdLst>
                <a:gd name="connsiteX0" fmla="*/ 0 w 2668872"/>
                <a:gd name="connsiteY0" fmla="*/ 0 h 910575"/>
                <a:gd name="connsiteX1" fmla="*/ 102064 w 2668872"/>
                <a:gd name="connsiteY1" fmla="*/ 0 h 910575"/>
                <a:gd name="connsiteX2" fmla="*/ 102064 w 2668872"/>
                <a:gd name="connsiteY2" fmla="*/ 152473 h 910575"/>
                <a:gd name="connsiteX3" fmla="*/ 2491116 w 2668872"/>
                <a:gd name="connsiteY3" fmla="*/ 152473 h 910575"/>
                <a:gd name="connsiteX4" fmla="*/ 2589758 w 2668872"/>
                <a:gd name="connsiteY4" fmla="*/ 152473 h 910575"/>
                <a:gd name="connsiteX5" fmla="*/ 2636446 w 2668872"/>
                <a:gd name="connsiteY5" fmla="*/ 254713 h 910575"/>
                <a:gd name="connsiteX6" fmla="*/ 2668872 w 2668872"/>
                <a:gd name="connsiteY6" fmla="*/ 325720 h 910575"/>
                <a:gd name="connsiteX7" fmla="*/ 2668872 w 2668872"/>
                <a:gd name="connsiteY7" fmla="*/ 589166 h 910575"/>
                <a:gd name="connsiteX8" fmla="*/ 2636446 w 2668872"/>
                <a:gd name="connsiteY8" fmla="*/ 659671 h 910575"/>
                <a:gd name="connsiteX9" fmla="*/ 2591176 w 2668872"/>
                <a:gd name="connsiteY9" fmla="*/ 758104 h 910575"/>
                <a:gd name="connsiteX10" fmla="*/ 2491116 w 2668872"/>
                <a:gd name="connsiteY10" fmla="*/ 758104 h 910575"/>
                <a:gd name="connsiteX11" fmla="*/ 102064 w 2668872"/>
                <a:gd name="connsiteY11" fmla="*/ 758104 h 910575"/>
                <a:gd name="connsiteX12" fmla="*/ 102064 w 2668872"/>
                <a:gd name="connsiteY12" fmla="*/ 910575 h 910575"/>
                <a:gd name="connsiteX13" fmla="*/ 0 w 2668872"/>
                <a:gd name="connsiteY13" fmla="*/ 910575 h 910575"/>
                <a:gd name="connsiteX14" fmla="*/ 0 w 2668872"/>
                <a:gd name="connsiteY14" fmla="*/ 758104 h 910575"/>
                <a:gd name="connsiteX15" fmla="*/ 0 w 2668872"/>
                <a:gd name="connsiteY15" fmla="*/ 152473 h 9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8872" h="910575">
                  <a:moveTo>
                    <a:pt x="0" y="0"/>
                  </a:moveTo>
                  <a:lnTo>
                    <a:pt x="102064" y="0"/>
                  </a:lnTo>
                  <a:lnTo>
                    <a:pt x="102064" y="152473"/>
                  </a:lnTo>
                  <a:lnTo>
                    <a:pt x="2491116" y="152473"/>
                  </a:lnTo>
                  <a:lnTo>
                    <a:pt x="2589758" y="152473"/>
                  </a:lnTo>
                  <a:lnTo>
                    <a:pt x="2636446" y="254713"/>
                  </a:lnTo>
                  <a:lnTo>
                    <a:pt x="2668872" y="325720"/>
                  </a:lnTo>
                  <a:lnTo>
                    <a:pt x="2668872" y="589166"/>
                  </a:lnTo>
                  <a:lnTo>
                    <a:pt x="2636446" y="659671"/>
                  </a:lnTo>
                  <a:lnTo>
                    <a:pt x="2591176" y="758104"/>
                  </a:lnTo>
                  <a:lnTo>
                    <a:pt x="2491116" y="758104"/>
                  </a:lnTo>
                  <a:lnTo>
                    <a:pt x="102064" y="758104"/>
                  </a:lnTo>
                  <a:lnTo>
                    <a:pt x="102064" y="910575"/>
                  </a:lnTo>
                  <a:lnTo>
                    <a:pt x="0" y="910575"/>
                  </a:lnTo>
                  <a:lnTo>
                    <a:pt x="0" y="758104"/>
                  </a:lnTo>
                  <a:lnTo>
                    <a:pt x="0" y="152473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C1A0898F-CA9E-41EA-AFC9-5451D96D1392}"/>
                </a:ext>
              </a:extLst>
            </p:cNvPr>
            <p:cNvGrpSpPr/>
            <p:nvPr/>
          </p:nvGrpSpPr>
          <p:grpSpPr>
            <a:xfrm>
              <a:off x="3415672" y="1596314"/>
              <a:ext cx="1395941" cy="179096"/>
              <a:chOff x="4831309" y="2945763"/>
              <a:chExt cx="1841232" cy="236226"/>
            </a:xfrm>
          </p:grpSpPr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0D080FE7-5C87-40D4-AD91-E8104D858545}"/>
                  </a:ext>
                </a:extLst>
              </p:cNvPr>
              <p:cNvCxnSpPr/>
              <p:nvPr/>
            </p:nvCxnSpPr>
            <p:spPr>
              <a:xfrm>
                <a:off x="4831309" y="3181481"/>
                <a:ext cx="18412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6725A866-3C37-4FF2-86A6-A1DBCC7C4298}"/>
                  </a:ext>
                </a:extLst>
              </p:cNvPr>
              <p:cNvCxnSpPr/>
              <p:nvPr/>
            </p:nvCxnSpPr>
            <p:spPr>
              <a:xfrm flipH="1">
                <a:off x="4831309" y="2945763"/>
                <a:ext cx="0" cy="2298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DC708252-2CAA-4D82-8ED5-7ED91F2942FB}"/>
                  </a:ext>
                </a:extLst>
              </p:cNvPr>
              <p:cNvCxnSpPr/>
              <p:nvPr/>
            </p:nvCxnSpPr>
            <p:spPr>
              <a:xfrm flipH="1">
                <a:off x="5294364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72FE3E25-C0AB-4341-A9CD-3EFC1CFBEEAB}"/>
                  </a:ext>
                </a:extLst>
              </p:cNvPr>
              <p:cNvCxnSpPr/>
              <p:nvPr/>
            </p:nvCxnSpPr>
            <p:spPr>
              <a:xfrm flipH="1">
                <a:off x="5751556" y="2945763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6B56D09D-7B72-475E-9145-DA72DC950E22}"/>
                  </a:ext>
                </a:extLst>
              </p:cNvPr>
              <p:cNvCxnSpPr/>
              <p:nvPr/>
            </p:nvCxnSpPr>
            <p:spPr>
              <a:xfrm flipH="1">
                <a:off x="6208748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>
                <a:extLst>
                  <a:ext uri="{FF2B5EF4-FFF2-40B4-BE49-F238E27FC236}">
                    <a16:creationId xmlns:a16="http://schemas.microsoft.com/office/drawing/2014/main" id="{C2CC6CC9-1851-4EEE-90BE-43C00B992396}"/>
                  </a:ext>
                </a:extLst>
              </p:cNvPr>
              <p:cNvCxnSpPr/>
              <p:nvPr/>
            </p:nvCxnSpPr>
            <p:spPr>
              <a:xfrm flipH="1">
                <a:off x="6671802" y="2951624"/>
                <a:ext cx="0" cy="230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95DDC030-9302-4FEA-87A7-2303A4BF04A8}"/>
                  </a:ext>
                </a:extLst>
              </p:cNvPr>
              <p:cNvCxnSpPr/>
              <p:nvPr/>
            </p:nvCxnSpPr>
            <p:spPr>
              <a:xfrm flipH="1">
                <a:off x="5059906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E09A65AE-4E1C-4B1E-9879-EFBE8520C4EE}"/>
                  </a:ext>
                </a:extLst>
              </p:cNvPr>
              <p:cNvCxnSpPr/>
              <p:nvPr/>
            </p:nvCxnSpPr>
            <p:spPr>
              <a:xfrm flipH="1">
                <a:off x="5522960" y="3062987"/>
                <a:ext cx="0" cy="11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90554DD1-2863-4BF7-993A-2E797287739C}"/>
                  </a:ext>
                </a:extLst>
              </p:cNvPr>
              <p:cNvCxnSpPr/>
              <p:nvPr/>
            </p:nvCxnSpPr>
            <p:spPr>
              <a:xfrm flipH="1">
                <a:off x="5980152" y="3057126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7791314E-8A5A-4B83-89CC-3C1906460000}"/>
                  </a:ext>
                </a:extLst>
              </p:cNvPr>
              <p:cNvCxnSpPr/>
              <p:nvPr/>
            </p:nvCxnSpPr>
            <p:spPr>
              <a:xfrm flipH="1">
                <a:off x="6437344" y="3062987"/>
                <a:ext cx="0" cy="1145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8AF5F02-6D40-46A5-B059-0BEEBA6F2D58}"/>
                </a:ext>
              </a:extLst>
            </p:cNvPr>
            <p:cNvSpPr/>
            <p:nvPr/>
          </p:nvSpPr>
          <p:spPr>
            <a:xfrm>
              <a:off x="5154412" y="1543489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39513A1-3F5E-41AE-AC49-692094673269}"/>
                </a:ext>
              </a:extLst>
            </p:cNvPr>
            <p:cNvSpPr/>
            <p:nvPr/>
          </p:nvSpPr>
          <p:spPr>
            <a:xfrm>
              <a:off x="5150884" y="1461922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54F9468F-E5B6-4881-843E-EE8BEAD474C6}"/>
                </a:ext>
              </a:extLst>
            </p:cNvPr>
            <p:cNvCxnSpPr/>
            <p:nvPr/>
          </p:nvCxnSpPr>
          <p:spPr>
            <a:xfrm>
              <a:off x="5320671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063DE64C-3CB9-4047-A4B1-2A4D5A553EF9}"/>
                </a:ext>
              </a:extLst>
            </p:cNvPr>
            <p:cNvCxnSpPr/>
            <p:nvPr/>
          </p:nvCxnSpPr>
          <p:spPr>
            <a:xfrm>
              <a:off x="526704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114B289-3D6F-41BA-AB46-DF99DBE01FF8}"/>
                </a:ext>
              </a:extLst>
            </p:cNvPr>
            <p:cNvCxnSpPr/>
            <p:nvPr/>
          </p:nvCxnSpPr>
          <p:spPr>
            <a:xfrm>
              <a:off x="5213380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04E3BE05-BADE-4A86-AD95-93DF48EA585E}"/>
                </a:ext>
              </a:extLst>
            </p:cNvPr>
            <p:cNvCxnSpPr/>
            <p:nvPr/>
          </p:nvCxnSpPr>
          <p:spPr>
            <a:xfrm>
              <a:off x="5372868" y="1461922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D54277B-8DFC-469F-9EA3-6A53EE266564}"/>
              </a:ext>
            </a:extLst>
          </p:cNvPr>
          <p:cNvGrpSpPr/>
          <p:nvPr/>
        </p:nvGrpSpPr>
        <p:grpSpPr>
          <a:xfrm>
            <a:off x="4329603" y="4839726"/>
            <a:ext cx="556862" cy="827969"/>
            <a:chOff x="8635570" y="4316942"/>
            <a:chExt cx="742482" cy="1103959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A21A0EB8-FD8D-4E91-8BE9-36E4EE405E44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63" name="Freihandform 84">
                <a:extLst>
                  <a:ext uri="{FF2B5EF4-FFF2-40B4-BE49-F238E27FC236}">
                    <a16:creationId xmlns:a16="http://schemas.microsoft.com/office/drawing/2014/main" id="{453E1DBC-9CC7-4B12-8B7E-93F0FEF81D03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4" name="Freihandform 85">
                <a:extLst>
                  <a:ext uri="{FF2B5EF4-FFF2-40B4-BE49-F238E27FC236}">
                    <a16:creationId xmlns:a16="http://schemas.microsoft.com/office/drawing/2014/main" id="{0C9CD0F2-3583-46B3-853F-978BA953E98B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D9730144-D414-48CD-A2AB-FE011FD890E8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6" name="Freihandform 87">
                <a:extLst>
                  <a:ext uri="{FF2B5EF4-FFF2-40B4-BE49-F238E27FC236}">
                    <a16:creationId xmlns:a16="http://schemas.microsoft.com/office/drawing/2014/main" id="{B0850A53-65E6-49D2-AD3B-14DF01F526F4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20F8CB11-BD24-46AA-9BBB-FAA63ED8D98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3603A35A-C392-4A25-B810-E4F4BA346E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460E5293-6113-41AE-B42E-A125659DC38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6B12E87D-A477-4B0E-A9B4-4B99BA140C2D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05BEE388-7EAD-4CC9-814B-EEA3975662AC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AA4699E-1B80-4F9E-9129-820C89318C71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BFBAA9EE-8E4B-4031-B267-69616C12BFF8}"/>
              </a:ext>
            </a:extLst>
          </p:cNvPr>
          <p:cNvCxnSpPr>
            <a:cxnSpLocks/>
          </p:cNvCxnSpPr>
          <p:nvPr/>
        </p:nvCxnSpPr>
        <p:spPr>
          <a:xfrm>
            <a:off x="5422106" y="1214439"/>
            <a:ext cx="0" cy="41018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C9CBB619-0094-4D3E-B26D-40A0BD82CC3A}"/>
              </a:ext>
            </a:extLst>
          </p:cNvPr>
          <p:cNvGrpSpPr/>
          <p:nvPr/>
        </p:nvGrpSpPr>
        <p:grpSpPr>
          <a:xfrm rot="5400000">
            <a:off x="4722827" y="2010647"/>
            <a:ext cx="2951427" cy="913872"/>
            <a:chOff x="400813" y="3347815"/>
            <a:chExt cx="3935236" cy="1218496"/>
          </a:xfrm>
        </p:grpSpPr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4C14FFA0-98F2-4608-95FC-F7760CC82AE8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284EE67C-A03F-43DA-8882-961C3FC69DE9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65BFD3FE-505B-477F-B40D-BE08D4537D2C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C64DF70-7CD6-4170-9866-BE053E5E75F8}"/>
              </a:ext>
            </a:extLst>
          </p:cNvPr>
          <p:cNvGrpSpPr/>
          <p:nvPr/>
        </p:nvGrpSpPr>
        <p:grpSpPr>
          <a:xfrm rot="5400000">
            <a:off x="4673579" y="2910892"/>
            <a:ext cx="3045669" cy="914594"/>
            <a:chOff x="1737998" y="3291343"/>
            <a:chExt cx="4060892" cy="1219459"/>
          </a:xfrm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866E750E-F3AC-47BA-987E-81E2BC11B958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EC9F66AC-57DA-41BF-B96C-0510A9A0FE29}"/>
                </a:ext>
              </a:extLst>
            </p:cNvPr>
            <p:cNvSpPr/>
            <p:nvPr/>
          </p:nvSpPr>
          <p:spPr>
            <a:xfrm>
              <a:off x="1737998" y="3291343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EAF4029F-D2C7-4160-A088-3E3734C41EB7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F8BB1376-A741-417E-9FA2-658DA9E56D1C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8DB829C5-2F2A-4245-8A21-D2149CDD4011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8B2E63BB-CCFD-4AAB-82B4-2B2C5ED5D046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23CE91DA-E487-4476-A2E2-17016C8AEE38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42DCF41C-19BE-443B-A33B-1F3BD80E5B28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BFBA8A4C-C744-4647-9C57-54ABB1EAC058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99E00AC0-63D3-4E17-B10E-19505F7B5693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4BE5716F-CDAB-4E9B-B7F5-09292A9D7DC0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D50B6048-27E7-4FC8-A261-D26D7BBF0B50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BAD37683-B0D8-46B8-93D3-13264AFC38EF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8AEA5E99-D83C-4C69-B8E0-581F3F6131A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D1CBBADA-EA65-4A3F-9374-0626225A0765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EED5443B-EAE6-4CCF-AECF-6F9B2B13B711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0615E3B6-5CB5-42B3-9B80-A2EF55376917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61EECCB9-64F0-4569-9C2B-DC2C114228EC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D697E747-DC0E-4E71-A90A-28D440C662B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AC8E69EC-3D89-4D80-85CE-51401944C417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>
                <a:extLst>
                  <a:ext uri="{FF2B5EF4-FFF2-40B4-BE49-F238E27FC236}">
                    <a16:creationId xmlns:a16="http://schemas.microsoft.com/office/drawing/2014/main" id="{5E7E3C71-7277-46E9-B9BD-2BE309C01800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D6C0CCCA-981C-4DC9-A3F2-7FF29AA2B646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E077BD8A-3222-4872-9DB6-65B79B2C87BA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87EAB64E-A62B-49B5-94B1-68BD5938A8D6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8EBF36F5-9C7F-47C1-9438-A42160DEA38B}"/>
              </a:ext>
            </a:extLst>
          </p:cNvPr>
          <p:cNvGrpSpPr/>
          <p:nvPr/>
        </p:nvGrpSpPr>
        <p:grpSpPr>
          <a:xfrm>
            <a:off x="5858572" y="4839726"/>
            <a:ext cx="556862" cy="827969"/>
            <a:chOff x="8635570" y="4316942"/>
            <a:chExt cx="742482" cy="1103959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F4E9F528-3C1A-4566-8B26-396AF0C67E43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09" name="Freihandform 84">
                <a:extLst>
                  <a:ext uri="{FF2B5EF4-FFF2-40B4-BE49-F238E27FC236}">
                    <a16:creationId xmlns:a16="http://schemas.microsoft.com/office/drawing/2014/main" id="{A5C1F898-4E52-49A1-BC0B-97997CFDF6FB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0" name="Freihandform 85">
                <a:extLst>
                  <a:ext uri="{FF2B5EF4-FFF2-40B4-BE49-F238E27FC236}">
                    <a16:creationId xmlns:a16="http://schemas.microsoft.com/office/drawing/2014/main" id="{7C3C75A3-41DB-4D9B-BC4D-F6D2383941BB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74E66C7B-BECF-4B8B-80EC-195CBD0667FC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2" name="Freihandform 87">
                <a:extLst>
                  <a:ext uri="{FF2B5EF4-FFF2-40B4-BE49-F238E27FC236}">
                    <a16:creationId xmlns:a16="http://schemas.microsoft.com/office/drawing/2014/main" id="{8F1E46D1-C9F6-46DD-A49C-47FB67E32EC1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A02CD839-8FC6-4BDA-9097-019A86025BB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113">
                <a:extLst>
                  <a:ext uri="{FF2B5EF4-FFF2-40B4-BE49-F238E27FC236}">
                    <a16:creationId xmlns:a16="http://schemas.microsoft.com/office/drawing/2014/main" id="{A874562B-C3FE-40D9-84DE-4569A336B7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114">
                <a:extLst>
                  <a:ext uri="{FF2B5EF4-FFF2-40B4-BE49-F238E27FC236}">
                    <a16:creationId xmlns:a16="http://schemas.microsoft.com/office/drawing/2014/main" id="{A370662A-7814-4EEB-8643-468FA47D83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E15366FE-8557-4120-A5E3-0638C693C577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0566FC55-8D7D-42C2-93EB-84F7B40F92E1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39A3D641-A573-4461-A6A4-10CA2868E051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54C0723-EE88-40E6-B72E-657640E50FCF}"/>
              </a:ext>
            </a:extLst>
          </p:cNvPr>
          <p:cNvGrpSpPr/>
          <p:nvPr/>
        </p:nvGrpSpPr>
        <p:grpSpPr>
          <a:xfrm rot="7200000">
            <a:off x="6566383" y="3698337"/>
            <a:ext cx="2466387" cy="686942"/>
            <a:chOff x="2097035" y="2598666"/>
            <a:chExt cx="3288516" cy="915923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979BFBFF-DA0B-4B51-88E5-444B1C639007}"/>
                </a:ext>
              </a:extLst>
            </p:cNvPr>
            <p:cNvGrpSpPr/>
            <p:nvPr/>
          </p:nvGrpSpPr>
          <p:grpSpPr>
            <a:xfrm>
              <a:off x="2097035" y="2598666"/>
              <a:ext cx="2832116" cy="910575"/>
              <a:chOff x="1095099" y="256291"/>
              <a:chExt cx="2832116" cy="910575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16EF0478-479A-4137-BA6D-CB414DD2EDAD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8" name="Rechteck 137">
                <a:extLst>
                  <a:ext uri="{FF2B5EF4-FFF2-40B4-BE49-F238E27FC236}">
                    <a16:creationId xmlns:a16="http://schemas.microsoft.com/office/drawing/2014/main" id="{26602339-135B-4C0B-8A25-5A88268ABE4D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C31A4785-7205-4CB9-A013-AD471866056D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48B17373-A21A-495F-87B2-F21B2A72716D}"/>
                </a:ext>
              </a:extLst>
            </p:cNvPr>
            <p:cNvGrpSpPr/>
            <p:nvPr/>
          </p:nvGrpSpPr>
          <p:grpSpPr>
            <a:xfrm>
              <a:off x="2293203" y="2604014"/>
              <a:ext cx="3092348" cy="910575"/>
              <a:chOff x="2481618" y="1140215"/>
              <a:chExt cx="3092348" cy="910575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787DDF73-A783-443F-BF3F-8CC3EAD9589C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id="{BC4CCFC6-B44A-43A7-8D66-B4EDEFAC9077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127" name="Gerader Verbinder 126">
                  <a:extLst>
                    <a:ext uri="{FF2B5EF4-FFF2-40B4-BE49-F238E27FC236}">
                      <a16:creationId xmlns:a16="http://schemas.microsoft.com/office/drawing/2014/main" id="{FE844952-A5C7-4A75-A281-BB506B42448B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>
                  <a:extLst>
                    <a:ext uri="{FF2B5EF4-FFF2-40B4-BE49-F238E27FC236}">
                      <a16:creationId xmlns:a16="http://schemas.microsoft.com/office/drawing/2014/main" id="{890D7622-B3DC-454B-A24E-27AF819ED693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>
                  <a:extLst>
                    <a:ext uri="{FF2B5EF4-FFF2-40B4-BE49-F238E27FC236}">
                      <a16:creationId xmlns:a16="http://schemas.microsoft.com/office/drawing/2014/main" id="{356587FD-81AB-4565-88BA-2705F1440CFB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>
                  <a:extLst>
                    <a:ext uri="{FF2B5EF4-FFF2-40B4-BE49-F238E27FC236}">
                      <a16:creationId xmlns:a16="http://schemas.microsoft.com/office/drawing/2014/main" id="{5FCEF0DA-A50F-48D3-8B08-C1C44CE90BC9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Gerader Verbinder 130">
                  <a:extLst>
                    <a:ext uri="{FF2B5EF4-FFF2-40B4-BE49-F238E27FC236}">
                      <a16:creationId xmlns:a16="http://schemas.microsoft.com/office/drawing/2014/main" id="{69D6C008-96E9-417D-B6F4-D9B7F7854B3B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Gerader Verbinder 131">
                  <a:extLst>
                    <a:ext uri="{FF2B5EF4-FFF2-40B4-BE49-F238E27FC236}">
                      <a16:creationId xmlns:a16="http://schemas.microsoft.com/office/drawing/2014/main" id="{9330A535-230F-4881-8527-70CFD1B73E13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r Verbinder 132">
                  <a:extLst>
                    <a:ext uri="{FF2B5EF4-FFF2-40B4-BE49-F238E27FC236}">
                      <a16:creationId xmlns:a16="http://schemas.microsoft.com/office/drawing/2014/main" id="{2DA3B2F5-C219-4E58-92F3-AFCA95A8C079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Gerader Verbinder 133">
                  <a:extLst>
                    <a:ext uri="{FF2B5EF4-FFF2-40B4-BE49-F238E27FC236}">
                      <a16:creationId xmlns:a16="http://schemas.microsoft.com/office/drawing/2014/main" id="{8022399E-372D-49FC-A98D-7869CAA8629C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Gerader Verbinder 134">
                  <a:extLst>
                    <a:ext uri="{FF2B5EF4-FFF2-40B4-BE49-F238E27FC236}">
                      <a16:creationId xmlns:a16="http://schemas.microsoft.com/office/drawing/2014/main" id="{735B75ED-75E1-4D56-A04E-B86B6245647B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Gerader Verbinder 135">
                  <a:extLst>
                    <a:ext uri="{FF2B5EF4-FFF2-40B4-BE49-F238E27FC236}">
                      <a16:creationId xmlns:a16="http://schemas.microsoft.com/office/drawing/2014/main" id="{D14D0AA6-F91D-4699-8BD1-2D5BDFA8BFC5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7D750465-376C-405E-ABF2-78840B8448B3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F1AF59E9-CE9E-4647-AD35-317D47B2CAD8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4C1D533C-3557-49DB-89B0-D410AABFF33E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>
                <a:extLst>
                  <a:ext uri="{FF2B5EF4-FFF2-40B4-BE49-F238E27FC236}">
                    <a16:creationId xmlns:a16="http://schemas.microsoft.com/office/drawing/2014/main" id="{933374BD-4ED5-4AD0-BC1D-E1C4679F0103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>
                <a:extLst>
                  <a:ext uri="{FF2B5EF4-FFF2-40B4-BE49-F238E27FC236}">
                    <a16:creationId xmlns:a16="http://schemas.microsoft.com/office/drawing/2014/main" id="{8A9AE6BF-30F2-4400-907C-27415C489F92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82BF8EB4-9497-4452-AD7F-95E912E23F48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Ellipse 143">
            <a:extLst>
              <a:ext uri="{FF2B5EF4-FFF2-40B4-BE49-F238E27FC236}">
                <a16:creationId xmlns:a16="http://schemas.microsoft.com/office/drawing/2014/main" id="{8073BCFB-B956-4BA1-98BF-5BBCDD7C20CA}"/>
              </a:ext>
            </a:extLst>
          </p:cNvPr>
          <p:cNvSpPr/>
          <p:nvPr/>
        </p:nvSpPr>
        <p:spPr>
          <a:xfrm>
            <a:off x="4699070" y="3658088"/>
            <a:ext cx="137239" cy="139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BA369946-AC42-402C-9484-80D13FAA4248}"/>
              </a:ext>
            </a:extLst>
          </p:cNvPr>
          <p:cNvSpPr/>
          <p:nvPr/>
        </p:nvSpPr>
        <p:spPr>
          <a:xfrm>
            <a:off x="2300801" y="1703891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1A0D5C9-9549-4BE8-9EDE-F78E025593E6}"/>
              </a:ext>
            </a:extLst>
          </p:cNvPr>
          <p:cNvSpPr/>
          <p:nvPr/>
        </p:nvSpPr>
        <p:spPr>
          <a:xfrm>
            <a:off x="7349228" y="1703891"/>
            <a:ext cx="460197" cy="4601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Pfeil: nach unten 148">
            <a:extLst>
              <a:ext uri="{FF2B5EF4-FFF2-40B4-BE49-F238E27FC236}">
                <a16:creationId xmlns:a16="http://schemas.microsoft.com/office/drawing/2014/main" id="{E791B423-1952-4091-97C8-177F11AC8706}"/>
              </a:ext>
            </a:extLst>
          </p:cNvPr>
          <p:cNvSpPr/>
          <p:nvPr/>
        </p:nvSpPr>
        <p:spPr>
          <a:xfrm rot="10800000">
            <a:off x="3822888" y="2573026"/>
            <a:ext cx="292894" cy="118026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0" name="Pfeil: nach unten 149">
            <a:extLst>
              <a:ext uri="{FF2B5EF4-FFF2-40B4-BE49-F238E27FC236}">
                <a16:creationId xmlns:a16="http://schemas.microsoft.com/office/drawing/2014/main" id="{7B05B536-25DE-4E10-99BF-31965E0554AC}"/>
              </a:ext>
            </a:extLst>
          </p:cNvPr>
          <p:cNvSpPr/>
          <p:nvPr/>
        </p:nvSpPr>
        <p:spPr>
          <a:xfrm>
            <a:off x="6672756" y="2561364"/>
            <a:ext cx="292894" cy="118026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97406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3094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bereitstellen und komprimieren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34EB150-3ACC-479D-93DC-0565DA1C2C0E}"/>
              </a:ext>
            </a:extLst>
          </p:cNvPr>
          <p:cNvGrpSpPr/>
          <p:nvPr/>
        </p:nvGrpSpPr>
        <p:grpSpPr>
          <a:xfrm rot="8100000">
            <a:off x="2302045" y="2753508"/>
            <a:ext cx="4539913" cy="915454"/>
            <a:chOff x="1920200" y="2816503"/>
            <a:chExt cx="6053217" cy="1220605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541E4CC6-70A1-46F9-86FB-5D66B4B3E40D}"/>
                </a:ext>
              </a:extLst>
            </p:cNvPr>
            <p:cNvGrpSpPr/>
            <p:nvPr/>
          </p:nvGrpSpPr>
          <p:grpSpPr>
            <a:xfrm>
              <a:off x="1920200" y="2818612"/>
              <a:ext cx="3935236" cy="1218496"/>
              <a:chOff x="400813" y="3347815"/>
              <a:chExt cx="3935236" cy="1218496"/>
            </a:xfrm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330E1C8-190E-43A5-9080-32E0B4F6631E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D29B5043-045E-4E59-9263-EF19F158B94B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6A7BA249-897A-4064-8BF1-B83FFA29F4E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9F0CB5FD-BE6A-45F2-871C-6D97D664DF5A}"/>
                </a:ext>
              </a:extLst>
            </p:cNvPr>
            <p:cNvGrpSpPr/>
            <p:nvPr/>
          </p:nvGrpSpPr>
          <p:grpSpPr>
            <a:xfrm>
              <a:off x="3489245" y="2816503"/>
              <a:ext cx="4060893" cy="1219459"/>
              <a:chOff x="1737997" y="3287677"/>
              <a:chExt cx="4060893" cy="1219459"/>
            </a:xfrm>
          </p:grpSpPr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C62F6042-CE57-4D56-8CC9-5619EFA9157A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3B17F032-117D-4E4A-840C-9D9929A26836}"/>
                  </a:ext>
                </a:extLst>
              </p:cNvPr>
              <p:cNvSpPr/>
              <p:nvPr/>
            </p:nvSpPr>
            <p:spPr>
              <a:xfrm>
                <a:off x="1737997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4E031336-9567-4A3E-9762-F399A07BAB55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A4D2EF17-7D2E-4D26-9365-A129C8092B27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CCE93DAB-A967-422E-BDED-571AF9BD5856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F3039615-DD67-4DEE-91F6-92B2C5CCD8AC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C02FFC62-A8A9-4308-A0A9-6315D9EF3EE5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id="{238B5EAB-938F-4B00-AF8A-33EBC697440F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971935C6-8078-4F54-8148-35CB9D9D3F4F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B7404DF2-4D75-4E69-BD22-0F524C248C54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E12808EB-CA97-417F-91E8-A1EB81B423DC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BB33B502-B256-47BB-B8E1-A156DD9B79F6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8618B92B-D371-459F-BB60-8CF7F35F598E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07C2EA23-8758-4A6D-B487-D1914D9AA43B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CA874719-9EA9-4D7B-96E2-0B99E6EFDBDA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97">
                  <a:extLst>
                    <a:ext uri="{FF2B5EF4-FFF2-40B4-BE49-F238E27FC236}">
                      <a16:creationId xmlns:a16="http://schemas.microsoft.com/office/drawing/2014/main" id="{096CAF81-9054-403C-9456-3012033BE475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98">
                  <a:extLst>
                    <a:ext uri="{FF2B5EF4-FFF2-40B4-BE49-F238E27FC236}">
                      <a16:creationId xmlns:a16="http://schemas.microsoft.com/office/drawing/2014/main" id="{96330FE2-4CD3-4E6D-B7F4-978B46A71536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99">
                  <a:extLst>
                    <a:ext uri="{FF2B5EF4-FFF2-40B4-BE49-F238E27FC236}">
                      <a16:creationId xmlns:a16="http://schemas.microsoft.com/office/drawing/2014/main" id="{760D542C-75B4-448E-AC82-1598D4ECA0AE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Gerader Verbinder 100">
                  <a:extLst>
                    <a:ext uri="{FF2B5EF4-FFF2-40B4-BE49-F238E27FC236}">
                      <a16:creationId xmlns:a16="http://schemas.microsoft.com/office/drawing/2014/main" id="{B000D386-2E5F-411C-B1B1-E19BC18CD16F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Gerader Verbinder 101">
                  <a:extLst>
                    <a:ext uri="{FF2B5EF4-FFF2-40B4-BE49-F238E27FC236}">
                      <a16:creationId xmlns:a16="http://schemas.microsoft.com/office/drawing/2014/main" id="{D20AB4E5-81EC-432E-A237-B9616FD5A693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Gerader Verbinder 102">
                  <a:extLst>
                    <a:ext uri="{FF2B5EF4-FFF2-40B4-BE49-F238E27FC236}">
                      <a16:creationId xmlns:a16="http://schemas.microsoft.com/office/drawing/2014/main" id="{EF759C46-AAD1-41FC-825D-F33B5222B140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r Verbinder 103">
                  <a:extLst>
                    <a:ext uri="{FF2B5EF4-FFF2-40B4-BE49-F238E27FC236}">
                      <a16:creationId xmlns:a16="http://schemas.microsoft.com/office/drawing/2014/main" id="{C650E98E-32EF-49C3-9A66-8D5BCFE860DE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>
                  <a:extLst>
                    <a:ext uri="{FF2B5EF4-FFF2-40B4-BE49-F238E27FC236}">
                      <a16:creationId xmlns:a16="http://schemas.microsoft.com/office/drawing/2014/main" id="{4372CC7D-E042-4571-8E83-7F83334550A5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105">
                  <a:extLst>
                    <a:ext uri="{FF2B5EF4-FFF2-40B4-BE49-F238E27FC236}">
                      <a16:creationId xmlns:a16="http://schemas.microsoft.com/office/drawing/2014/main" id="{2833B9E6-39A7-46AD-8D6E-B0B9CF83FCB7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DA3E3D87-063D-4B08-9A2F-B07773B8DD7E}"/>
                </a:ext>
              </a:extLst>
            </p:cNvPr>
            <p:cNvGrpSpPr/>
            <p:nvPr/>
          </p:nvGrpSpPr>
          <p:grpSpPr>
            <a:xfrm>
              <a:off x="7508268" y="3274040"/>
              <a:ext cx="465149" cy="306000"/>
              <a:chOff x="6860713" y="1904233"/>
              <a:chExt cx="465149" cy="306000"/>
            </a:xfrm>
          </p:grpSpPr>
          <p:sp>
            <p:nvSpPr>
              <p:cNvPr id="108" name="Freihandform 196">
                <a:extLst>
                  <a:ext uri="{FF2B5EF4-FFF2-40B4-BE49-F238E27FC236}">
                    <a16:creationId xmlns:a16="http://schemas.microsoft.com/office/drawing/2014/main" id="{2BB1DEA9-7DBE-4821-B508-98DF81285949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0298533F-963E-44FB-9B08-7D4EDA8A0A38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0553CD6E-669A-48FF-89AE-F1DB06E706B5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7CB82D5C-F708-401B-ACCF-BFA44EECBB87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83AAE88E-B8AC-40E5-9DEA-CF0A19FF502B}"/>
              </a:ext>
            </a:extLst>
          </p:cNvPr>
          <p:cNvSpPr/>
          <p:nvPr/>
        </p:nvSpPr>
        <p:spPr>
          <a:xfrm rot="2700000">
            <a:off x="3564966" y="2014715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55593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7526" y="3260738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46611" y="3322662"/>
            <a:ext cx="1927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Korrosionswettrennen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2EC38BB7-12DF-450B-B0CF-0856743D560D}"/>
              </a:ext>
            </a:extLst>
          </p:cNvPr>
          <p:cNvSpPr/>
          <p:nvPr/>
        </p:nvSpPr>
        <p:spPr>
          <a:xfrm>
            <a:off x="4238780" y="2696753"/>
            <a:ext cx="738384" cy="727450"/>
          </a:xfrm>
          <a:custGeom>
            <a:avLst/>
            <a:gdLst>
              <a:gd name="connsiteX0" fmla="*/ 508028 w 815224"/>
              <a:gd name="connsiteY0" fmla="*/ 323850 h 757238"/>
              <a:gd name="connsiteX1" fmla="*/ 491359 w 815224"/>
              <a:gd name="connsiteY1" fmla="*/ 314325 h 757238"/>
              <a:gd name="connsiteX2" fmla="*/ 431828 w 815224"/>
              <a:gd name="connsiteY2" fmla="*/ 326231 h 757238"/>
              <a:gd name="connsiteX3" fmla="*/ 410397 w 815224"/>
              <a:gd name="connsiteY3" fmla="*/ 342900 h 757238"/>
              <a:gd name="connsiteX4" fmla="*/ 400872 w 815224"/>
              <a:gd name="connsiteY4" fmla="*/ 352425 h 757238"/>
              <a:gd name="connsiteX5" fmla="*/ 391347 w 815224"/>
              <a:gd name="connsiteY5" fmla="*/ 371475 h 757238"/>
              <a:gd name="connsiteX6" fmla="*/ 386584 w 815224"/>
              <a:gd name="connsiteY6" fmla="*/ 378619 h 757238"/>
              <a:gd name="connsiteX7" fmla="*/ 384203 w 815224"/>
              <a:gd name="connsiteY7" fmla="*/ 392906 h 757238"/>
              <a:gd name="connsiteX8" fmla="*/ 388966 w 815224"/>
              <a:gd name="connsiteY8" fmla="*/ 416719 h 757238"/>
              <a:gd name="connsiteX9" fmla="*/ 422303 w 815224"/>
              <a:gd name="connsiteY9" fmla="*/ 442913 h 757238"/>
              <a:gd name="connsiteX10" fmla="*/ 436591 w 815224"/>
              <a:gd name="connsiteY10" fmla="*/ 447675 h 757238"/>
              <a:gd name="connsiteX11" fmla="*/ 465166 w 815224"/>
              <a:gd name="connsiteY11" fmla="*/ 452438 h 757238"/>
              <a:gd name="connsiteX12" fmla="*/ 505647 w 815224"/>
              <a:gd name="connsiteY12" fmla="*/ 450056 h 757238"/>
              <a:gd name="connsiteX13" fmla="*/ 517553 w 815224"/>
              <a:gd name="connsiteY13" fmla="*/ 435769 h 757238"/>
              <a:gd name="connsiteX14" fmla="*/ 519934 w 815224"/>
              <a:gd name="connsiteY14" fmla="*/ 423863 h 757238"/>
              <a:gd name="connsiteX15" fmla="*/ 515172 w 815224"/>
              <a:gd name="connsiteY15" fmla="*/ 395288 h 757238"/>
              <a:gd name="connsiteX16" fmla="*/ 510409 w 815224"/>
              <a:gd name="connsiteY16" fmla="*/ 385763 h 757238"/>
              <a:gd name="connsiteX17" fmla="*/ 508028 w 815224"/>
              <a:gd name="connsiteY17" fmla="*/ 378619 h 757238"/>
              <a:gd name="connsiteX18" fmla="*/ 493741 w 815224"/>
              <a:gd name="connsiteY18" fmla="*/ 357188 h 757238"/>
              <a:gd name="connsiteX19" fmla="*/ 477072 w 815224"/>
              <a:gd name="connsiteY19" fmla="*/ 350044 h 757238"/>
              <a:gd name="connsiteX20" fmla="*/ 469928 w 815224"/>
              <a:gd name="connsiteY20" fmla="*/ 354806 h 757238"/>
              <a:gd name="connsiteX21" fmla="*/ 458022 w 815224"/>
              <a:gd name="connsiteY21" fmla="*/ 376238 h 757238"/>
              <a:gd name="connsiteX22" fmla="*/ 460403 w 815224"/>
              <a:gd name="connsiteY22" fmla="*/ 423863 h 757238"/>
              <a:gd name="connsiteX23" fmla="*/ 465166 w 815224"/>
              <a:gd name="connsiteY23" fmla="*/ 435769 h 757238"/>
              <a:gd name="connsiteX24" fmla="*/ 496122 w 815224"/>
              <a:gd name="connsiteY24" fmla="*/ 473869 h 757238"/>
              <a:gd name="connsiteX25" fmla="*/ 503266 w 815224"/>
              <a:gd name="connsiteY25" fmla="*/ 476250 h 757238"/>
              <a:gd name="connsiteX26" fmla="*/ 522316 w 815224"/>
              <a:gd name="connsiteY26" fmla="*/ 473869 h 757238"/>
              <a:gd name="connsiteX27" fmla="*/ 529459 w 815224"/>
              <a:gd name="connsiteY27" fmla="*/ 469106 h 757238"/>
              <a:gd name="connsiteX28" fmla="*/ 546128 w 815224"/>
              <a:gd name="connsiteY28" fmla="*/ 450056 h 757238"/>
              <a:gd name="connsiteX29" fmla="*/ 553272 w 815224"/>
              <a:gd name="connsiteY29" fmla="*/ 438150 h 757238"/>
              <a:gd name="connsiteX30" fmla="*/ 569941 w 815224"/>
              <a:gd name="connsiteY30" fmla="*/ 381000 h 757238"/>
              <a:gd name="connsiteX31" fmla="*/ 562797 w 815224"/>
              <a:gd name="connsiteY31" fmla="*/ 335756 h 757238"/>
              <a:gd name="connsiteX32" fmla="*/ 531841 w 815224"/>
              <a:gd name="connsiteY32" fmla="*/ 307181 h 757238"/>
              <a:gd name="connsiteX33" fmla="*/ 519934 w 815224"/>
              <a:gd name="connsiteY33" fmla="*/ 302419 h 757238"/>
              <a:gd name="connsiteX34" fmla="*/ 508028 w 815224"/>
              <a:gd name="connsiteY34" fmla="*/ 295275 h 757238"/>
              <a:gd name="connsiteX35" fmla="*/ 484216 w 815224"/>
              <a:gd name="connsiteY35" fmla="*/ 290513 h 757238"/>
              <a:gd name="connsiteX36" fmla="*/ 460403 w 815224"/>
              <a:gd name="connsiteY36" fmla="*/ 292894 h 757238"/>
              <a:gd name="connsiteX37" fmla="*/ 443734 w 815224"/>
              <a:gd name="connsiteY37" fmla="*/ 302419 h 757238"/>
              <a:gd name="connsiteX38" fmla="*/ 431828 w 815224"/>
              <a:gd name="connsiteY38" fmla="*/ 319088 h 757238"/>
              <a:gd name="connsiteX39" fmla="*/ 422303 w 815224"/>
              <a:gd name="connsiteY39" fmla="*/ 342900 h 757238"/>
              <a:gd name="connsiteX40" fmla="*/ 431828 w 815224"/>
              <a:gd name="connsiteY40" fmla="*/ 450056 h 757238"/>
              <a:gd name="connsiteX41" fmla="*/ 443734 w 815224"/>
              <a:gd name="connsiteY41" fmla="*/ 469106 h 757238"/>
              <a:gd name="connsiteX42" fmla="*/ 472309 w 815224"/>
              <a:gd name="connsiteY42" fmla="*/ 481013 h 757238"/>
              <a:gd name="connsiteX43" fmla="*/ 481834 w 815224"/>
              <a:gd name="connsiteY43" fmla="*/ 478631 h 757238"/>
              <a:gd name="connsiteX44" fmla="*/ 493741 w 815224"/>
              <a:gd name="connsiteY44" fmla="*/ 459581 h 757238"/>
              <a:gd name="connsiteX45" fmla="*/ 500884 w 815224"/>
              <a:gd name="connsiteY45" fmla="*/ 447675 h 757238"/>
              <a:gd name="connsiteX46" fmla="*/ 503266 w 815224"/>
              <a:gd name="connsiteY46" fmla="*/ 419100 h 757238"/>
              <a:gd name="connsiteX47" fmla="*/ 505647 w 815224"/>
              <a:gd name="connsiteY47" fmla="*/ 400050 h 757238"/>
              <a:gd name="connsiteX48" fmla="*/ 498503 w 815224"/>
              <a:gd name="connsiteY48" fmla="*/ 316706 h 757238"/>
              <a:gd name="connsiteX49" fmla="*/ 484216 w 815224"/>
              <a:gd name="connsiteY49" fmla="*/ 280988 h 757238"/>
              <a:gd name="connsiteX50" fmla="*/ 465166 w 815224"/>
              <a:gd name="connsiteY50" fmla="*/ 259556 h 757238"/>
              <a:gd name="connsiteX51" fmla="*/ 458022 w 815224"/>
              <a:gd name="connsiteY51" fmla="*/ 250031 h 757238"/>
              <a:gd name="connsiteX52" fmla="*/ 422303 w 815224"/>
              <a:gd name="connsiteY52" fmla="*/ 233363 h 757238"/>
              <a:gd name="connsiteX53" fmla="*/ 391347 w 815224"/>
              <a:gd name="connsiteY53" fmla="*/ 235744 h 757238"/>
              <a:gd name="connsiteX54" fmla="*/ 355628 w 815224"/>
              <a:gd name="connsiteY54" fmla="*/ 261938 h 757238"/>
              <a:gd name="connsiteX55" fmla="*/ 334197 w 815224"/>
              <a:gd name="connsiteY55" fmla="*/ 283369 h 757238"/>
              <a:gd name="connsiteX56" fmla="*/ 319909 w 815224"/>
              <a:gd name="connsiteY56" fmla="*/ 304800 h 757238"/>
              <a:gd name="connsiteX57" fmla="*/ 286572 w 815224"/>
              <a:gd name="connsiteY57" fmla="*/ 388144 h 757238"/>
              <a:gd name="connsiteX58" fmla="*/ 281809 w 815224"/>
              <a:gd name="connsiteY58" fmla="*/ 414338 h 757238"/>
              <a:gd name="connsiteX59" fmla="*/ 291334 w 815224"/>
              <a:gd name="connsiteY59" fmla="*/ 490538 h 757238"/>
              <a:gd name="connsiteX60" fmla="*/ 298478 w 815224"/>
              <a:gd name="connsiteY60" fmla="*/ 502444 h 757238"/>
              <a:gd name="connsiteX61" fmla="*/ 305622 w 815224"/>
              <a:gd name="connsiteY61" fmla="*/ 509588 h 757238"/>
              <a:gd name="connsiteX62" fmla="*/ 322291 w 815224"/>
              <a:gd name="connsiteY62" fmla="*/ 521494 h 757238"/>
              <a:gd name="connsiteX63" fmla="*/ 365153 w 815224"/>
              <a:gd name="connsiteY63" fmla="*/ 509588 h 757238"/>
              <a:gd name="connsiteX64" fmla="*/ 393728 w 815224"/>
              <a:gd name="connsiteY64" fmla="*/ 476250 h 757238"/>
              <a:gd name="connsiteX65" fmla="*/ 424684 w 815224"/>
              <a:gd name="connsiteY65" fmla="*/ 419100 h 757238"/>
              <a:gd name="connsiteX66" fmla="*/ 431828 w 815224"/>
              <a:gd name="connsiteY66" fmla="*/ 397669 h 757238"/>
              <a:gd name="connsiteX67" fmla="*/ 431828 w 815224"/>
              <a:gd name="connsiteY67" fmla="*/ 316706 h 757238"/>
              <a:gd name="connsiteX68" fmla="*/ 424684 w 815224"/>
              <a:gd name="connsiteY68" fmla="*/ 302419 h 757238"/>
              <a:gd name="connsiteX69" fmla="*/ 417541 w 815224"/>
              <a:gd name="connsiteY69" fmla="*/ 297656 h 757238"/>
              <a:gd name="connsiteX70" fmla="*/ 400872 w 815224"/>
              <a:gd name="connsiteY70" fmla="*/ 285750 h 757238"/>
              <a:gd name="connsiteX71" fmla="*/ 372297 w 815224"/>
              <a:gd name="connsiteY71" fmla="*/ 276225 h 757238"/>
              <a:gd name="connsiteX72" fmla="*/ 308003 w 815224"/>
              <a:gd name="connsiteY72" fmla="*/ 288131 h 757238"/>
              <a:gd name="connsiteX73" fmla="*/ 300859 w 815224"/>
              <a:gd name="connsiteY73" fmla="*/ 297656 h 757238"/>
              <a:gd name="connsiteX74" fmla="*/ 305622 w 815224"/>
              <a:gd name="connsiteY74" fmla="*/ 416719 h 757238"/>
              <a:gd name="connsiteX75" fmla="*/ 327053 w 815224"/>
              <a:gd name="connsiteY75" fmla="*/ 469106 h 757238"/>
              <a:gd name="connsiteX76" fmla="*/ 400872 w 815224"/>
              <a:gd name="connsiteY76" fmla="*/ 535781 h 757238"/>
              <a:gd name="connsiteX77" fmla="*/ 458022 w 815224"/>
              <a:gd name="connsiteY77" fmla="*/ 559594 h 757238"/>
              <a:gd name="connsiteX78" fmla="*/ 491359 w 815224"/>
              <a:gd name="connsiteY78" fmla="*/ 561975 h 757238"/>
              <a:gd name="connsiteX79" fmla="*/ 617566 w 815224"/>
              <a:gd name="connsiteY79" fmla="*/ 554831 h 757238"/>
              <a:gd name="connsiteX80" fmla="*/ 655666 w 815224"/>
              <a:gd name="connsiteY80" fmla="*/ 545306 h 757238"/>
              <a:gd name="connsiteX81" fmla="*/ 755678 w 815224"/>
              <a:gd name="connsiteY81" fmla="*/ 490538 h 757238"/>
              <a:gd name="connsiteX82" fmla="*/ 810447 w 815224"/>
              <a:gd name="connsiteY82" fmla="*/ 407194 h 757238"/>
              <a:gd name="connsiteX83" fmla="*/ 815209 w 815224"/>
              <a:gd name="connsiteY83" fmla="*/ 376238 h 757238"/>
              <a:gd name="connsiteX84" fmla="*/ 808066 w 815224"/>
              <a:gd name="connsiteY84" fmla="*/ 316706 h 757238"/>
              <a:gd name="connsiteX85" fmla="*/ 786634 w 815224"/>
              <a:gd name="connsiteY85" fmla="*/ 290513 h 757238"/>
              <a:gd name="connsiteX86" fmla="*/ 758059 w 815224"/>
              <a:gd name="connsiteY86" fmla="*/ 273844 h 757238"/>
              <a:gd name="connsiteX87" fmla="*/ 743772 w 815224"/>
              <a:gd name="connsiteY87" fmla="*/ 266700 h 757238"/>
              <a:gd name="connsiteX88" fmla="*/ 715197 w 815224"/>
              <a:gd name="connsiteY88" fmla="*/ 261938 h 757238"/>
              <a:gd name="connsiteX89" fmla="*/ 669953 w 815224"/>
              <a:gd name="connsiteY89" fmla="*/ 264319 h 757238"/>
              <a:gd name="connsiteX90" fmla="*/ 658047 w 815224"/>
              <a:gd name="connsiteY90" fmla="*/ 271463 h 757238"/>
              <a:gd name="connsiteX91" fmla="*/ 636616 w 815224"/>
              <a:gd name="connsiteY91" fmla="*/ 290513 h 757238"/>
              <a:gd name="connsiteX92" fmla="*/ 610422 w 815224"/>
              <a:gd name="connsiteY92" fmla="*/ 330994 h 757238"/>
              <a:gd name="connsiteX93" fmla="*/ 584228 w 815224"/>
              <a:gd name="connsiteY93" fmla="*/ 383381 h 757238"/>
              <a:gd name="connsiteX94" fmla="*/ 579466 w 815224"/>
              <a:gd name="connsiteY94" fmla="*/ 407194 h 757238"/>
              <a:gd name="connsiteX95" fmla="*/ 572322 w 815224"/>
              <a:gd name="connsiteY95" fmla="*/ 431006 h 757238"/>
              <a:gd name="connsiteX96" fmla="*/ 565178 w 815224"/>
              <a:gd name="connsiteY96" fmla="*/ 459581 h 757238"/>
              <a:gd name="connsiteX97" fmla="*/ 562797 w 815224"/>
              <a:gd name="connsiteY97" fmla="*/ 478631 h 757238"/>
              <a:gd name="connsiteX98" fmla="*/ 560416 w 815224"/>
              <a:gd name="connsiteY98" fmla="*/ 495300 h 757238"/>
              <a:gd name="connsiteX99" fmla="*/ 562797 w 815224"/>
              <a:gd name="connsiteY99" fmla="*/ 542925 h 757238"/>
              <a:gd name="connsiteX100" fmla="*/ 572322 w 815224"/>
              <a:gd name="connsiteY100" fmla="*/ 547688 h 757238"/>
              <a:gd name="connsiteX101" fmla="*/ 588991 w 815224"/>
              <a:gd name="connsiteY101" fmla="*/ 542925 h 757238"/>
              <a:gd name="connsiteX102" fmla="*/ 610422 w 815224"/>
              <a:gd name="connsiteY102" fmla="*/ 516731 h 757238"/>
              <a:gd name="connsiteX103" fmla="*/ 636616 w 815224"/>
              <a:gd name="connsiteY103" fmla="*/ 454819 h 757238"/>
              <a:gd name="connsiteX104" fmla="*/ 638997 w 815224"/>
              <a:gd name="connsiteY104" fmla="*/ 428625 h 757238"/>
              <a:gd name="connsiteX105" fmla="*/ 643759 w 815224"/>
              <a:gd name="connsiteY105" fmla="*/ 400050 h 757238"/>
              <a:gd name="connsiteX106" fmla="*/ 638997 w 815224"/>
              <a:gd name="connsiteY106" fmla="*/ 347663 h 757238"/>
              <a:gd name="connsiteX107" fmla="*/ 608041 w 815224"/>
              <a:gd name="connsiteY107" fmla="*/ 273844 h 757238"/>
              <a:gd name="connsiteX108" fmla="*/ 591372 w 815224"/>
              <a:gd name="connsiteY108" fmla="*/ 257175 h 757238"/>
              <a:gd name="connsiteX109" fmla="*/ 572322 w 815224"/>
              <a:gd name="connsiteY109" fmla="*/ 240506 h 757238"/>
              <a:gd name="connsiteX110" fmla="*/ 531841 w 815224"/>
              <a:gd name="connsiteY110" fmla="*/ 223838 h 757238"/>
              <a:gd name="connsiteX111" fmla="*/ 488978 w 815224"/>
              <a:gd name="connsiteY111" fmla="*/ 219075 h 757238"/>
              <a:gd name="connsiteX112" fmla="*/ 453259 w 815224"/>
              <a:gd name="connsiteY112" fmla="*/ 223838 h 757238"/>
              <a:gd name="connsiteX113" fmla="*/ 434209 w 815224"/>
              <a:gd name="connsiteY113" fmla="*/ 233363 h 757238"/>
              <a:gd name="connsiteX114" fmla="*/ 369916 w 815224"/>
              <a:gd name="connsiteY114" fmla="*/ 328613 h 757238"/>
              <a:gd name="connsiteX115" fmla="*/ 362772 w 815224"/>
              <a:gd name="connsiteY115" fmla="*/ 359569 h 757238"/>
              <a:gd name="connsiteX116" fmla="*/ 362772 w 815224"/>
              <a:gd name="connsiteY116" fmla="*/ 485775 h 757238"/>
              <a:gd name="connsiteX117" fmla="*/ 398491 w 815224"/>
              <a:gd name="connsiteY117" fmla="*/ 561975 h 757238"/>
              <a:gd name="connsiteX118" fmla="*/ 417541 w 815224"/>
              <a:gd name="connsiteY118" fmla="*/ 592931 h 757238"/>
              <a:gd name="connsiteX119" fmla="*/ 453259 w 815224"/>
              <a:gd name="connsiteY119" fmla="*/ 628650 h 757238"/>
              <a:gd name="connsiteX120" fmla="*/ 477072 w 815224"/>
              <a:gd name="connsiteY120" fmla="*/ 642938 h 757238"/>
              <a:gd name="connsiteX121" fmla="*/ 484216 w 815224"/>
              <a:gd name="connsiteY121" fmla="*/ 645319 h 757238"/>
              <a:gd name="connsiteX122" fmla="*/ 505647 w 815224"/>
              <a:gd name="connsiteY122" fmla="*/ 638175 h 757238"/>
              <a:gd name="connsiteX123" fmla="*/ 524697 w 815224"/>
              <a:gd name="connsiteY123" fmla="*/ 602456 h 757238"/>
              <a:gd name="connsiteX124" fmla="*/ 536603 w 815224"/>
              <a:gd name="connsiteY124" fmla="*/ 554831 h 757238"/>
              <a:gd name="connsiteX125" fmla="*/ 531841 w 815224"/>
              <a:gd name="connsiteY125" fmla="*/ 452438 h 757238"/>
              <a:gd name="connsiteX126" fmla="*/ 510409 w 815224"/>
              <a:gd name="connsiteY126" fmla="*/ 385763 h 757238"/>
              <a:gd name="connsiteX127" fmla="*/ 455641 w 815224"/>
              <a:gd name="connsiteY127" fmla="*/ 297656 h 757238"/>
              <a:gd name="connsiteX128" fmla="*/ 446116 w 815224"/>
              <a:gd name="connsiteY128" fmla="*/ 290513 h 757238"/>
              <a:gd name="connsiteX129" fmla="*/ 431828 w 815224"/>
              <a:gd name="connsiteY129" fmla="*/ 280988 h 757238"/>
              <a:gd name="connsiteX130" fmla="*/ 412778 w 815224"/>
              <a:gd name="connsiteY130" fmla="*/ 300038 h 757238"/>
              <a:gd name="connsiteX131" fmla="*/ 400872 w 815224"/>
              <a:gd name="connsiteY131" fmla="*/ 342900 h 757238"/>
              <a:gd name="connsiteX132" fmla="*/ 398491 w 815224"/>
              <a:gd name="connsiteY132" fmla="*/ 371475 h 757238"/>
              <a:gd name="connsiteX133" fmla="*/ 419922 w 815224"/>
              <a:gd name="connsiteY133" fmla="*/ 571500 h 757238"/>
              <a:gd name="connsiteX134" fmla="*/ 446116 w 815224"/>
              <a:gd name="connsiteY134" fmla="*/ 619125 h 757238"/>
              <a:gd name="connsiteX135" fmla="*/ 453259 w 815224"/>
              <a:gd name="connsiteY135" fmla="*/ 626269 h 757238"/>
              <a:gd name="connsiteX136" fmla="*/ 472309 w 815224"/>
              <a:gd name="connsiteY136" fmla="*/ 633413 h 757238"/>
              <a:gd name="connsiteX137" fmla="*/ 493741 w 815224"/>
              <a:gd name="connsiteY137" fmla="*/ 628650 h 757238"/>
              <a:gd name="connsiteX138" fmla="*/ 508028 w 815224"/>
              <a:gd name="connsiteY138" fmla="*/ 616744 h 757238"/>
              <a:gd name="connsiteX139" fmla="*/ 543747 w 815224"/>
              <a:gd name="connsiteY139" fmla="*/ 535781 h 757238"/>
              <a:gd name="connsiteX140" fmla="*/ 548509 w 815224"/>
              <a:gd name="connsiteY140" fmla="*/ 492919 h 757238"/>
              <a:gd name="connsiteX141" fmla="*/ 550891 w 815224"/>
              <a:gd name="connsiteY141" fmla="*/ 426244 h 757238"/>
              <a:gd name="connsiteX142" fmla="*/ 538984 w 815224"/>
              <a:gd name="connsiteY142" fmla="*/ 328613 h 757238"/>
              <a:gd name="connsiteX143" fmla="*/ 505647 w 815224"/>
              <a:gd name="connsiteY143" fmla="*/ 273844 h 757238"/>
              <a:gd name="connsiteX144" fmla="*/ 472309 w 815224"/>
              <a:gd name="connsiteY144" fmla="*/ 245269 h 757238"/>
              <a:gd name="connsiteX145" fmla="*/ 460403 w 815224"/>
              <a:gd name="connsiteY145" fmla="*/ 240506 h 757238"/>
              <a:gd name="connsiteX146" fmla="*/ 415159 w 815224"/>
              <a:gd name="connsiteY146" fmla="*/ 247650 h 757238"/>
              <a:gd name="connsiteX147" fmla="*/ 393728 w 815224"/>
              <a:gd name="connsiteY147" fmla="*/ 264319 h 757238"/>
              <a:gd name="connsiteX148" fmla="*/ 377059 w 815224"/>
              <a:gd name="connsiteY148" fmla="*/ 278606 h 757238"/>
              <a:gd name="connsiteX149" fmla="*/ 341341 w 815224"/>
              <a:gd name="connsiteY149" fmla="*/ 342900 h 757238"/>
              <a:gd name="connsiteX150" fmla="*/ 338959 w 815224"/>
              <a:gd name="connsiteY150" fmla="*/ 471488 h 757238"/>
              <a:gd name="connsiteX151" fmla="*/ 362772 w 815224"/>
              <a:gd name="connsiteY151" fmla="*/ 507206 h 757238"/>
              <a:gd name="connsiteX152" fmla="*/ 396109 w 815224"/>
              <a:gd name="connsiteY152" fmla="*/ 535781 h 757238"/>
              <a:gd name="connsiteX153" fmla="*/ 415159 w 815224"/>
              <a:gd name="connsiteY153" fmla="*/ 542925 h 757238"/>
              <a:gd name="connsiteX154" fmla="*/ 465166 w 815224"/>
              <a:gd name="connsiteY154" fmla="*/ 545306 h 757238"/>
              <a:gd name="connsiteX155" fmla="*/ 519934 w 815224"/>
              <a:gd name="connsiteY155" fmla="*/ 538163 h 757238"/>
              <a:gd name="connsiteX156" fmla="*/ 572322 w 815224"/>
              <a:gd name="connsiteY156" fmla="*/ 504825 h 757238"/>
              <a:gd name="connsiteX157" fmla="*/ 629472 w 815224"/>
              <a:gd name="connsiteY157" fmla="*/ 435769 h 757238"/>
              <a:gd name="connsiteX158" fmla="*/ 648522 w 815224"/>
              <a:gd name="connsiteY158" fmla="*/ 369094 h 757238"/>
              <a:gd name="connsiteX159" fmla="*/ 648522 w 815224"/>
              <a:gd name="connsiteY159" fmla="*/ 264319 h 757238"/>
              <a:gd name="connsiteX160" fmla="*/ 631853 w 815224"/>
              <a:gd name="connsiteY160" fmla="*/ 211931 h 757238"/>
              <a:gd name="connsiteX161" fmla="*/ 622328 w 815224"/>
              <a:gd name="connsiteY161" fmla="*/ 200025 h 757238"/>
              <a:gd name="connsiteX162" fmla="*/ 596134 w 815224"/>
              <a:gd name="connsiteY162" fmla="*/ 171450 h 757238"/>
              <a:gd name="connsiteX163" fmla="*/ 586609 w 815224"/>
              <a:gd name="connsiteY163" fmla="*/ 164306 h 757238"/>
              <a:gd name="connsiteX164" fmla="*/ 574703 w 815224"/>
              <a:gd name="connsiteY164" fmla="*/ 161925 h 757238"/>
              <a:gd name="connsiteX165" fmla="*/ 548509 w 815224"/>
              <a:gd name="connsiteY165" fmla="*/ 159544 h 757238"/>
              <a:gd name="connsiteX166" fmla="*/ 515172 w 815224"/>
              <a:gd name="connsiteY166" fmla="*/ 164306 h 757238"/>
              <a:gd name="connsiteX167" fmla="*/ 486597 w 815224"/>
              <a:gd name="connsiteY167" fmla="*/ 178594 h 757238"/>
              <a:gd name="connsiteX168" fmla="*/ 429447 w 815224"/>
              <a:gd name="connsiteY168" fmla="*/ 216694 h 757238"/>
              <a:gd name="connsiteX169" fmla="*/ 398491 w 815224"/>
              <a:gd name="connsiteY169" fmla="*/ 245269 h 757238"/>
              <a:gd name="connsiteX170" fmla="*/ 334197 w 815224"/>
              <a:gd name="connsiteY170" fmla="*/ 333375 h 757238"/>
              <a:gd name="connsiteX171" fmla="*/ 303241 w 815224"/>
              <a:gd name="connsiteY171" fmla="*/ 402431 h 757238"/>
              <a:gd name="connsiteX172" fmla="*/ 293716 w 815224"/>
              <a:gd name="connsiteY172" fmla="*/ 442913 h 757238"/>
              <a:gd name="connsiteX173" fmla="*/ 281809 w 815224"/>
              <a:gd name="connsiteY173" fmla="*/ 521494 h 757238"/>
              <a:gd name="connsiteX174" fmla="*/ 286572 w 815224"/>
              <a:gd name="connsiteY174" fmla="*/ 569119 h 757238"/>
              <a:gd name="connsiteX175" fmla="*/ 291334 w 815224"/>
              <a:gd name="connsiteY175" fmla="*/ 578644 h 757238"/>
              <a:gd name="connsiteX176" fmla="*/ 308003 w 815224"/>
              <a:gd name="connsiteY176" fmla="*/ 590550 h 757238"/>
              <a:gd name="connsiteX177" fmla="*/ 322291 w 815224"/>
              <a:gd name="connsiteY177" fmla="*/ 592931 h 757238"/>
              <a:gd name="connsiteX178" fmla="*/ 355628 w 815224"/>
              <a:gd name="connsiteY178" fmla="*/ 595313 h 757238"/>
              <a:gd name="connsiteX179" fmla="*/ 369916 w 815224"/>
              <a:gd name="connsiteY179" fmla="*/ 592931 h 757238"/>
              <a:gd name="connsiteX180" fmla="*/ 412778 w 815224"/>
              <a:gd name="connsiteY180" fmla="*/ 566738 h 757238"/>
              <a:gd name="connsiteX181" fmla="*/ 422303 w 815224"/>
              <a:gd name="connsiteY181" fmla="*/ 552450 h 757238"/>
              <a:gd name="connsiteX182" fmla="*/ 446116 w 815224"/>
              <a:gd name="connsiteY182" fmla="*/ 500063 h 757238"/>
              <a:gd name="connsiteX183" fmla="*/ 458022 w 815224"/>
              <a:gd name="connsiteY183" fmla="*/ 445294 h 757238"/>
              <a:gd name="connsiteX184" fmla="*/ 460403 w 815224"/>
              <a:gd name="connsiteY184" fmla="*/ 416719 h 757238"/>
              <a:gd name="connsiteX185" fmla="*/ 453259 w 815224"/>
              <a:gd name="connsiteY185" fmla="*/ 345281 h 757238"/>
              <a:gd name="connsiteX186" fmla="*/ 431828 w 815224"/>
              <a:gd name="connsiteY186" fmla="*/ 285750 h 757238"/>
              <a:gd name="connsiteX187" fmla="*/ 400872 w 815224"/>
              <a:gd name="connsiteY187" fmla="*/ 235744 h 757238"/>
              <a:gd name="connsiteX188" fmla="*/ 379441 w 815224"/>
              <a:gd name="connsiteY188" fmla="*/ 219075 h 757238"/>
              <a:gd name="connsiteX189" fmla="*/ 336578 w 815224"/>
              <a:gd name="connsiteY189" fmla="*/ 195263 h 757238"/>
              <a:gd name="connsiteX190" fmla="*/ 255616 w 815224"/>
              <a:gd name="connsiteY190" fmla="*/ 188119 h 757238"/>
              <a:gd name="connsiteX191" fmla="*/ 205609 w 815224"/>
              <a:gd name="connsiteY191" fmla="*/ 192881 h 757238"/>
              <a:gd name="connsiteX192" fmla="*/ 148459 w 815224"/>
              <a:gd name="connsiteY192" fmla="*/ 221456 h 757238"/>
              <a:gd name="connsiteX193" fmla="*/ 131791 w 815224"/>
              <a:gd name="connsiteY193" fmla="*/ 238125 h 757238"/>
              <a:gd name="connsiteX194" fmla="*/ 100834 w 815224"/>
              <a:gd name="connsiteY194" fmla="*/ 321469 h 757238"/>
              <a:gd name="connsiteX195" fmla="*/ 98453 w 815224"/>
              <a:gd name="connsiteY195" fmla="*/ 359569 h 757238"/>
              <a:gd name="connsiteX196" fmla="*/ 110359 w 815224"/>
              <a:gd name="connsiteY196" fmla="*/ 481013 h 757238"/>
              <a:gd name="connsiteX197" fmla="*/ 124647 w 815224"/>
              <a:gd name="connsiteY197" fmla="*/ 523875 h 757238"/>
              <a:gd name="connsiteX198" fmla="*/ 169891 w 815224"/>
              <a:gd name="connsiteY198" fmla="*/ 604838 h 757238"/>
              <a:gd name="connsiteX199" fmla="*/ 255616 w 815224"/>
              <a:gd name="connsiteY199" fmla="*/ 685800 h 757238"/>
              <a:gd name="connsiteX200" fmla="*/ 350866 w 815224"/>
              <a:gd name="connsiteY200" fmla="*/ 740569 h 757238"/>
              <a:gd name="connsiteX201" fmla="*/ 377059 w 815224"/>
              <a:gd name="connsiteY201" fmla="*/ 742950 h 757238"/>
              <a:gd name="connsiteX202" fmla="*/ 417541 w 815224"/>
              <a:gd name="connsiteY202" fmla="*/ 735806 h 757238"/>
              <a:gd name="connsiteX203" fmla="*/ 427066 w 815224"/>
              <a:gd name="connsiteY203" fmla="*/ 723900 h 757238"/>
              <a:gd name="connsiteX204" fmla="*/ 441353 w 815224"/>
              <a:gd name="connsiteY204" fmla="*/ 690563 h 757238"/>
              <a:gd name="connsiteX205" fmla="*/ 462784 w 815224"/>
              <a:gd name="connsiteY205" fmla="*/ 597694 h 757238"/>
              <a:gd name="connsiteX206" fmla="*/ 458022 w 815224"/>
              <a:gd name="connsiteY206" fmla="*/ 440531 h 757238"/>
              <a:gd name="connsiteX207" fmla="*/ 424684 w 815224"/>
              <a:gd name="connsiteY207" fmla="*/ 366713 h 757238"/>
              <a:gd name="connsiteX208" fmla="*/ 396109 w 815224"/>
              <a:gd name="connsiteY208" fmla="*/ 340519 h 757238"/>
              <a:gd name="connsiteX209" fmla="*/ 396109 w 815224"/>
              <a:gd name="connsiteY209" fmla="*/ 435769 h 757238"/>
              <a:gd name="connsiteX210" fmla="*/ 400872 w 815224"/>
              <a:gd name="connsiteY210" fmla="*/ 476250 h 757238"/>
              <a:gd name="connsiteX211" fmla="*/ 446116 w 815224"/>
              <a:gd name="connsiteY211" fmla="*/ 642938 h 757238"/>
              <a:gd name="connsiteX212" fmla="*/ 462784 w 815224"/>
              <a:gd name="connsiteY212" fmla="*/ 678656 h 757238"/>
              <a:gd name="connsiteX213" fmla="*/ 479453 w 815224"/>
              <a:gd name="connsiteY213" fmla="*/ 707231 h 757238"/>
              <a:gd name="connsiteX214" fmla="*/ 538984 w 815224"/>
              <a:gd name="connsiteY214" fmla="*/ 752475 h 757238"/>
              <a:gd name="connsiteX215" fmla="*/ 558034 w 815224"/>
              <a:gd name="connsiteY215" fmla="*/ 757238 h 757238"/>
              <a:gd name="connsiteX216" fmla="*/ 610422 w 815224"/>
              <a:gd name="connsiteY216" fmla="*/ 747713 h 757238"/>
              <a:gd name="connsiteX217" fmla="*/ 662809 w 815224"/>
              <a:gd name="connsiteY217" fmla="*/ 702469 h 757238"/>
              <a:gd name="connsiteX218" fmla="*/ 679478 w 815224"/>
              <a:gd name="connsiteY218" fmla="*/ 666750 h 757238"/>
              <a:gd name="connsiteX219" fmla="*/ 693766 w 815224"/>
              <a:gd name="connsiteY219" fmla="*/ 581025 h 757238"/>
              <a:gd name="connsiteX220" fmla="*/ 686622 w 815224"/>
              <a:gd name="connsiteY220" fmla="*/ 466725 h 757238"/>
              <a:gd name="connsiteX221" fmla="*/ 648522 w 815224"/>
              <a:gd name="connsiteY221" fmla="*/ 366713 h 757238"/>
              <a:gd name="connsiteX222" fmla="*/ 615184 w 815224"/>
              <a:gd name="connsiteY222" fmla="*/ 307181 h 757238"/>
              <a:gd name="connsiteX223" fmla="*/ 512791 w 815224"/>
              <a:gd name="connsiteY223" fmla="*/ 204788 h 757238"/>
              <a:gd name="connsiteX224" fmla="*/ 458022 w 815224"/>
              <a:gd name="connsiteY224" fmla="*/ 164306 h 757238"/>
              <a:gd name="connsiteX225" fmla="*/ 286572 w 815224"/>
              <a:gd name="connsiteY225" fmla="*/ 109538 h 757238"/>
              <a:gd name="connsiteX226" fmla="*/ 250853 w 815224"/>
              <a:gd name="connsiteY226" fmla="*/ 119063 h 757238"/>
              <a:gd name="connsiteX227" fmla="*/ 210372 w 815224"/>
              <a:gd name="connsiteY227" fmla="*/ 197644 h 757238"/>
              <a:gd name="connsiteX228" fmla="*/ 212753 w 815224"/>
              <a:gd name="connsiteY228" fmla="*/ 333375 h 757238"/>
              <a:gd name="connsiteX229" fmla="*/ 231803 w 815224"/>
              <a:gd name="connsiteY229" fmla="*/ 419100 h 757238"/>
              <a:gd name="connsiteX230" fmla="*/ 248472 w 815224"/>
              <a:gd name="connsiteY230" fmla="*/ 461963 h 757238"/>
              <a:gd name="connsiteX231" fmla="*/ 288953 w 815224"/>
              <a:gd name="connsiteY231" fmla="*/ 542925 h 757238"/>
              <a:gd name="connsiteX232" fmla="*/ 308003 w 815224"/>
              <a:gd name="connsiteY232" fmla="*/ 573881 h 757238"/>
              <a:gd name="connsiteX233" fmla="*/ 362772 w 815224"/>
              <a:gd name="connsiteY233" fmla="*/ 633413 h 757238"/>
              <a:gd name="connsiteX234" fmla="*/ 372297 w 815224"/>
              <a:gd name="connsiteY234" fmla="*/ 635794 h 757238"/>
              <a:gd name="connsiteX235" fmla="*/ 381822 w 815224"/>
              <a:gd name="connsiteY235" fmla="*/ 633413 h 757238"/>
              <a:gd name="connsiteX236" fmla="*/ 388966 w 815224"/>
              <a:gd name="connsiteY236" fmla="*/ 623888 h 757238"/>
              <a:gd name="connsiteX237" fmla="*/ 403253 w 815224"/>
              <a:gd name="connsiteY237" fmla="*/ 571500 h 757238"/>
              <a:gd name="connsiteX238" fmla="*/ 405634 w 815224"/>
              <a:gd name="connsiteY238" fmla="*/ 485775 h 757238"/>
              <a:gd name="connsiteX239" fmla="*/ 400872 w 815224"/>
              <a:gd name="connsiteY239" fmla="*/ 342900 h 757238"/>
              <a:gd name="connsiteX240" fmla="*/ 379441 w 815224"/>
              <a:gd name="connsiteY240" fmla="*/ 245269 h 757238"/>
              <a:gd name="connsiteX241" fmla="*/ 350866 w 815224"/>
              <a:gd name="connsiteY241" fmla="*/ 171450 h 757238"/>
              <a:gd name="connsiteX242" fmla="*/ 329434 w 815224"/>
              <a:gd name="connsiteY242" fmla="*/ 140494 h 757238"/>
              <a:gd name="connsiteX243" fmla="*/ 327053 w 815224"/>
              <a:gd name="connsiteY243" fmla="*/ 157163 h 757238"/>
              <a:gd name="connsiteX244" fmla="*/ 322291 w 815224"/>
              <a:gd name="connsiteY244" fmla="*/ 171450 h 757238"/>
              <a:gd name="connsiteX245" fmla="*/ 319909 w 815224"/>
              <a:gd name="connsiteY245" fmla="*/ 221456 h 757238"/>
              <a:gd name="connsiteX246" fmla="*/ 324672 w 815224"/>
              <a:gd name="connsiteY246" fmla="*/ 352425 h 757238"/>
              <a:gd name="connsiteX247" fmla="*/ 346103 w 815224"/>
              <a:gd name="connsiteY247" fmla="*/ 433388 h 757238"/>
              <a:gd name="connsiteX248" fmla="*/ 355628 w 815224"/>
              <a:gd name="connsiteY248" fmla="*/ 447675 h 757238"/>
              <a:gd name="connsiteX249" fmla="*/ 379441 w 815224"/>
              <a:gd name="connsiteY249" fmla="*/ 466725 h 757238"/>
              <a:gd name="connsiteX250" fmla="*/ 405634 w 815224"/>
              <a:gd name="connsiteY250" fmla="*/ 457200 h 757238"/>
              <a:gd name="connsiteX251" fmla="*/ 438972 w 815224"/>
              <a:gd name="connsiteY251" fmla="*/ 400050 h 757238"/>
              <a:gd name="connsiteX252" fmla="*/ 465166 w 815224"/>
              <a:gd name="connsiteY252" fmla="*/ 326231 h 757238"/>
              <a:gd name="connsiteX253" fmla="*/ 474691 w 815224"/>
              <a:gd name="connsiteY253" fmla="*/ 278606 h 757238"/>
              <a:gd name="connsiteX254" fmla="*/ 469928 w 815224"/>
              <a:gd name="connsiteY254" fmla="*/ 111919 h 757238"/>
              <a:gd name="connsiteX255" fmla="*/ 455641 w 815224"/>
              <a:gd name="connsiteY255" fmla="*/ 83344 h 757238"/>
              <a:gd name="connsiteX256" fmla="*/ 408016 w 815224"/>
              <a:gd name="connsiteY256" fmla="*/ 30956 h 757238"/>
              <a:gd name="connsiteX257" fmla="*/ 391347 w 815224"/>
              <a:gd name="connsiteY257" fmla="*/ 23813 h 757238"/>
              <a:gd name="connsiteX258" fmla="*/ 360391 w 815224"/>
              <a:gd name="connsiteY258" fmla="*/ 35719 h 757238"/>
              <a:gd name="connsiteX259" fmla="*/ 358009 w 815224"/>
              <a:gd name="connsiteY259" fmla="*/ 50006 h 757238"/>
              <a:gd name="connsiteX260" fmla="*/ 355628 w 815224"/>
              <a:gd name="connsiteY260" fmla="*/ 66675 h 757238"/>
              <a:gd name="connsiteX261" fmla="*/ 365153 w 815224"/>
              <a:gd name="connsiteY261" fmla="*/ 161925 h 757238"/>
              <a:gd name="connsiteX262" fmla="*/ 427066 w 815224"/>
              <a:gd name="connsiteY262" fmla="*/ 276225 h 757238"/>
              <a:gd name="connsiteX263" fmla="*/ 453259 w 815224"/>
              <a:gd name="connsiteY263" fmla="*/ 309563 h 757238"/>
              <a:gd name="connsiteX264" fmla="*/ 517553 w 815224"/>
              <a:gd name="connsiteY264" fmla="*/ 359569 h 757238"/>
              <a:gd name="connsiteX265" fmla="*/ 543747 w 815224"/>
              <a:gd name="connsiteY265" fmla="*/ 366713 h 757238"/>
              <a:gd name="connsiteX266" fmla="*/ 555653 w 815224"/>
              <a:gd name="connsiteY266" fmla="*/ 364331 h 757238"/>
              <a:gd name="connsiteX267" fmla="*/ 562797 w 815224"/>
              <a:gd name="connsiteY267" fmla="*/ 335756 h 757238"/>
              <a:gd name="connsiteX268" fmla="*/ 560416 w 815224"/>
              <a:gd name="connsiteY268" fmla="*/ 280988 h 757238"/>
              <a:gd name="connsiteX269" fmla="*/ 503266 w 815224"/>
              <a:gd name="connsiteY269" fmla="*/ 145256 h 757238"/>
              <a:gd name="connsiteX270" fmla="*/ 462784 w 815224"/>
              <a:gd name="connsiteY270" fmla="*/ 90488 h 757238"/>
              <a:gd name="connsiteX271" fmla="*/ 446116 w 815224"/>
              <a:gd name="connsiteY271" fmla="*/ 76200 h 757238"/>
              <a:gd name="connsiteX272" fmla="*/ 422303 w 815224"/>
              <a:gd name="connsiteY272" fmla="*/ 66675 h 757238"/>
              <a:gd name="connsiteX273" fmla="*/ 410397 w 815224"/>
              <a:gd name="connsiteY273" fmla="*/ 76200 h 757238"/>
              <a:gd name="connsiteX274" fmla="*/ 408016 w 815224"/>
              <a:gd name="connsiteY274" fmla="*/ 90488 h 757238"/>
              <a:gd name="connsiteX275" fmla="*/ 403253 w 815224"/>
              <a:gd name="connsiteY275" fmla="*/ 107156 h 757238"/>
              <a:gd name="connsiteX276" fmla="*/ 436591 w 815224"/>
              <a:gd name="connsiteY276" fmla="*/ 323850 h 757238"/>
              <a:gd name="connsiteX277" fmla="*/ 450878 w 815224"/>
              <a:gd name="connsiteY277" fmla="*/ 357188 h 757238"/>
              <a:gd name="connsiteX278" fmla="*/ 477072 w 815224"/>
              <a:gd name="connsiteY278" fmla="*/ 397669 h 757238"/>
              <a:gd name="connsiteX279" fmla="*/ 496122 w 815224"/>
              <a:gd name="connsiteY279" fmla="*/ 411956 h 757238"/>
              <a:gd name="connsiteX280" fmla="*/ 488978 w 815224"/>
              <a:gd name="connsiteY280" fmla="*/ 350044 h 757238"/>
              <a:gd name="connsiteX281" fmla="*/ 481834 w 815224"/>
              <a:gd name="connsiteY281" fmla="*/ 321469 h 757238"/>
              <a:gd name="connsiteX282" fmla="*/ 448497 w 815224"/>
              <a:gd name="connsiteY282" fmla="*/ 219075 h 757238"/>
              <a:gd name="connsiteX283" fmla="*/ 429447 w 815224"/>
              <a:gd name="connsiteY283" fmla="*/ 166688 h 757238"/>
              <a:gd name="connsiteX284" fmla="*/ 422303 w 815224"/>
              <a:gd name="connsiteY284" fmla="*/ 147638 h 757238"/>
              <a:gd name="connsiteX285" fmla="*/ 417541 w 815224"/>
              <a:gd name="connsiteY285" fmla="*/ 135731 h 757238"/>
              <a:gd name="connsiteX286" fmla="*/ 412778 w 815224"/>
              <a:gd name="connsiteY286" fmla="*/ 128588 h 757238"/>
              <a:gd name="connsiteX287" fmla="*/ 410397 w 815224"/>
              <a:gd name="connsiteY287" fmla="*/ 121444 h 757238"/>
              <a:gd name="connsiteX288" fmla="*/ 408016 w 815224"/>
              <a:gd name="connsiteY288" fmla="*/ 130969 h 757238"/>
              <a:gd name="connsiteX289" fmla="*/ 405634 w 815224"/>
              <a:gd name="connsiteY289" fmla="*/ 150019 h 757238"/>
              <a:gd name="connsiteX290" fmla="*/ 415159 w 815224"/>
              <a:gd name="connsiteY290" fmla="*/ 223838 h 757238"/>
              <a:gd name="connsiteX291" fmla="*/ 465166 w 815224"/>
              <a:gd name="connsiteY291" fmla="*/ 307181 h 757238"/>
              <a:gd name="connsiteX292" fmla="*/ 493741 w 815224"/>
              <a:gd name="connsiteY292" fmla="*/ 328613 h 757238"/>
              <a:gd name="connsiteX293" fmla="*/ 560416 w 815224"/>
              <a:gd name="connsiteY293" fmla="*/ 357188 h 757238"/>
              <a:gd name="connsiteX294" fmla="*/ 593753 w 815224"/>
              <a:gd name="connsiteY294" fmla="*/ 366713 h 757238"/>
              <a:gd name="connsiteX295" fmla="*/ 646141 w 815224"/>
              <a:gd name="connsiteY295" fmla="*/ 369094 h 757238"/>
              <a:gd name="connsiteX296" fmla="*/ 681859 w 815224"/>
              <a:gd name="connsiteY296" fmla="*/ 359569 h 757238"/>
              <a:gd name="connsiteX297" fmla="*/ 693766 w 815224"/>
              <a:gd name="connsiteY297" fmla="*/ 347663 h 757238"/>
              <a:gd name="connsiteX298" fmla="*/ 712816 w 815224"/>
              <a:gd name="connsiteY298" fmla="*/ 300038 h 757238"/>
              <a:gd name="connsiteX299" fmla="*/ 715197 w 815224"/>
              <a:gd name="connsiteY299" fmla="*/ 276225 h 757238"/>
              <a:gd name="connsiteX300" fmla="*/ 712816 w 815224"/>
              <a:gd name="connsiteY300" fmla="*/ 216694 h 757238"/>
              <a:gd name="connsiteX301" fmla="*/ 698528 w 815224"/>
              <a:gd name="connsiteY301" fmla="*/ 188119 h 757238"/>
              <a:gd name="connsiteX302" fmla="*/ 681859 w 815224"/>
              <a:gd name="connsiteY302" fmla="*/ 159544 h 757238"/>
              <a:gd name="connsiteX303" fmla="*/ 617566 w 815224"/>
              <a:gd name="connsiteY303" fmla="*/ 104775 h 757238"/>
              <a:gd name="connsiteX304" fmla="*/ 598516 w 815224"/>
              <a:gd name="connsiteY304" fmla="*/ 95250 h 757238"/>
              <a:gd name="connsiteX305" fmla="*/ 584228 w 815224"/>
              <a:gd name="connsiteY305" fmla="*/ 92869 h 757238"/>
              <a:gd name="connsiteX306" fmla="*/ 558034 w 815224"/>
              <a:gd name="connsiteY306" fmla="*/ 100013 h 757238"/>
              <a:gd name="connsiteX307" fmla="*/ 550891 w 815224"/>
              <a:gd name="connsiteY307" fmla="*/ 111919 h 757238"/>
              <a:gd name="connsiteX308" fmla="*/ 543747 w 815224"/>
              <a:gd name="connsiteY308" fmla="*/ 147638 h 757238"/>
              <a:gd name="connsiteX309" fmla="*/ 546128 w 815224"/>
              <a:gd name="connsiteY309" fmla="*/ 261938 h 757238"/>
              <a:gd name="connsiteX310" fmla="*/ 555653 w 815224"/>
              <a:gd name="connsiteY310" fmla="*/ 295275 h 757238"/>
              <a:gd name="connsiteX311" fmla="*/ 567559 w 815224"/>
              <a:gd name="connsiteY311" fmla="*/ 328613 h 757238"/>
              <a:gd name="connsiteX312" fmla="*/ 600897 w 815224"/>
              <a:gd name="connsiteY312" fmla="*/ 378619 h 757238"/>
              <a:gd name="connsiteX313" fmla="*/ 622328 w 815224"/>
              <a:gd name="connsiteY313" fmla="*/ 395288 h 757238"/>
              <a:gd name="connsiteX314" fmla="*/ 638997 w 815224"/>
              <a:gd name="connsiteY314" fmla="*/ 409575 h 757238"/>
              <a:gd name="connsiteX315" fmla="*/ 660428 w 815224"/>
              <a:gd name="connsiteY315" fmla="*/ 416719 h 757238"/>
              <a:gd name="connsiteX316" fmla="*/ 672334 w 815224"/>
              <a:gd name="connsiteY316" fmla="*/ 414338 h 757238"/>
              <a:gd name="connsiteX317" fmla="*/ 674716 w 815224"/>
              <a:gd name="connsiteY317" fmla="*/ 407194 h 757238"/>
              <a:gd name="connsiteX318" fmla="*/ 672334 w 815224"/>
              <a:gd name="connsiteY318" fmla="*/ 333375 h 757238"/>
              <a:gd name="connsiteX319" fmla="*/ 665191 w 815224"/>
              <a:gd name="connsiteY319" fmla="*/ 319088 h 757238"/>
              <a:gd name="connsiteX320" fmla="*/ 641378 w 815224"/>
              <a:gd name="connsiteY320" fmla="*/ 280988 h 757238"/>
              <a:gd name="connsiteX321" fmla="*/ 619947 w 815224"/>
              <a:gd name="connsiteY321" fmla="*/ 259556 h 757238"/>
              <a:gd name="connsiteX322" fmla="*/ 610422 w 815224"/>
              <a:gd name="connsiteY322" fmla="*/ 254794 h 757238"/>
              <a:gd name="connsiteX323" fmla="*/ 598516 w 815224"/>
              <a:gd name="connsiteY323" fmla="*/ 247650 h 757238"/>
              <a:gd name="connsiteX324" fmla="*/ 577084 w 815224"/>
              <a:gd name="connsiteY324" fmla="*/ 240506 h 757238"/>
              <a:gd name="connsiteX325" fmla="*/ 536603 w 815224"/>
              <a:gd name="connsiteY325" fmla="*/ 250031 h 757238"/>
              <a:gd name="connsiteX326" fmla="*/ 510409 w 815224"/>
              <a:gd name="connsiteY326" fmla="*/ 276225 h 757238"/>
              <a:gd name="connsiteX327" fmla="*/ 469928 w 815224"/>
              <a:gd name="connsiteY327" fmla="*/ 342900 h 757238"/>
              <a:gd name="connsiteX328" fmla="*/ 458022 w 815224"/>
              <a:gd name="connsiteY328" fmla="*/ 404813 h 757238"/>
              <a:gd name="connsiteX329" fmla="*/ 465166 w 815224"/>
              <a:gd name="connsiteY329" fmla="*/ 492919 h 757238"/>
              <a:gd name="connsiteX330" fmla="*/ 519934 w 815224"/>
              <a:gd name="connsiteY330" fmla="*/ 576263 h 757238"/>
              <a:gd name="connsiteX331" fmla="*/ 588991 w 815224"/>
              <a:gd name="connsiteY331" fmla="*/ 616744 h 757238"/>
              <a:gd name="connsiteX332" fmla="*/ 627091 w 815224"/>
              <a:gd name="connsiteY332" fmla="*/ 619125 h 757238"/>
              <a:gd name="connsiteX333" fmla="*/ 705672 w 815224"/>
              <a:gd name="connsiteY333" fmla="*/ 604838 h 757238"/>
              <a:gd name="connsiteX334" fmla="*/ 715197 w 815224"/>
              <a:gd name="connsiteY334" fmla="*/ 590550 h 757238"/>
              <a:gd name="connsiteX335" fmla="*/ 727103 w 815224"/>
              <a:gd name="connsiteY335" fmla="*/ 495300 h 757238"/>
              <a:gd name="connsiteX336" fmla="*/ 686622 w 815224"/>
              <a:gd name="connsiteY336" fmla="*/ 407194 h 757238"/>
              <a:gd name="connsiteX337" fmla="*/ 512791 w 815224"/>
              <a:gd name="connsiteY337" fmla="*/ 235744 h 757238"/>
              <a:gd name="connsiteX338" fmla="*/ 412778 w 815224"/>
              <a:gd name="connsiteY338" fmla="*/ 171450 h 757238"/>
              <a:gd name="connsiteX339" fmla="*/ 374678 w 815224"/>
              <a:gd name="connsiteY339" fmla="*/ 154781 h 757238"/>
              <a:gd name="connsiteX340" fmla="*/ 329434 w 815224"/>
              <a:gd name="connsiteY340" fmla="*/ 147638 h 757238"/>
              <a:gd name="connsiteX341" fmla="*/ 303241 w 815224"/>
              <a:gd name="connsiteY341" fmla="*/ 154781 h 757238"/>
              <a:gd name="connsiteX342" fmla="*/ 286572 w 815224"/>
              <a:gd name="connsiteY342" fmla="*/ 188119 h 757238"/>
              <a:gd name="connsiteX343" fmla="*/ 286572 w 815224"/>
              <a:gd name="connsiteY343" fmla="*/ 316706 h 757238"/>
              <a:gd name="connsiteX344" fmla="*/ 298478 w 815224"/>
              <a:gd name="connsiteY344" fmla="*/ 359569 h 757238"/>
              <a:gd name="connsiteX345" fmla="*/ 348484 w 815224"/>
              <a:gd name="connsiteY345" fmla="*/ 485775 h 757238"/>
              <a:gd name="connsiteX346" fmla="*/ 367534 w 815224"/>
              <a:gd name="connsiteY346" fmla="*/ 516731 h 757238"/>
              <a:gd name="connsiteX347" fmla="*/ 377059 w 815224"/>
              <a:gd name="connsiteY347" fmla="*/ 538163 h 757238"/>
              <a:gd name="connsiteX348" fmla="*/ 393728 w 815224"/>
              <a:gd name="connsiteY348" fmla="*/ 566738 h 757238"/>
              <a:gd name="connsiteX349" fmla="*/ 417541 w 815224"/>
              <a:gd name="connsiteY349" fmla="*/ 523875 h 757238"/>
              <a:gd name="connsiteX350" fmla="*/ 427066 w 815224"/>
              <a:gd name="connsiteY350" fmla="*/ 495300 h 757238"/>
              <a:gd name="connsiteX351" fmla="*/ 441353 w 815224"/>
              <a:gd name="connsiteY351" fmla="*/ 459581 h 757238"/>
              <a:gd name="connsiteX352" fmla="*/ 455641 w 815224"/>
              <a:gd name="connsiteY352" fmla="*/ 390525 h 757238"/>
              <a:gd name="connsiteX353" fmla="*/ 446116 w 815224"/>
              <a:gd name="connsiteY353" fmla="*/ 261938 h 757238"/>
              <a:gd name="connsiteX354" fmla="*/ 438972 w 815224"/>
              <a:gd name="connsiteY354" fmla="*/ 247650 h 757238"/>
              <a:gd name="connsiteX355" fmla="*/ 417541 w 815224"/>
              <a:gd name="connsiteY355" fmla="*/ 221456 h 757238"/>
              <a:gd name="connsiteX356" fmla="*/ 408016 w 815224"/>
              <a:gd name="connsiteY356" fmla="*/ 216694 h 757238"/>
              <a:gd name="connsiteX357" fmla="*/ 381822 w 815224"/>
              <a:gd name="connsiteY357" fmla="*/ 219075 h 757238"/>
              <a:gd name="connsiteX358" fmla="*/ 367534 w 815224"/>
              <a:gd name="connsiteY358" fmla="*/ 242888 h 757238"/>
              <a:gd name="connsiteX359" fmla="*/ 362772 w 815224"/>
              <a:gd name="connsiteY359" fmla="*/ 273844 h 757238"/>
              <a:gd name="connsiteX360" fmla="*/ 377059 w 815224"/>
              <a:gd name="connsiteY360" fmla="*/ 383381 h 757238"/>
              <a:gd name="connsiteX361" fmla="*/ 410397 w 815224"/>
              <a:gd name="connsiteY361" fmla="*/ 459581 h 757238"/>
              <a:gd name="connsiteX362" fmla="*/ 422303 w 815224"/>
              <a:gd name="connsiteY362" fmla="*/ 483394 h 757238"/>
              <a:gd name="connsiteX363" fmla="*/ 465166 w 815224"/>
              <a:gd name="connsiteY363" fmla="*/ 521494 h 757238"/>
              <a:gd name="connsiteX364" fmla="*/ 477072 w 815224"/>
              <a:gd name="connsiteY364" fmla="*/ 526256 h 757238"/>
              <a:gd name="connsiteX365" fmla="*/ 508028 w 815224"/>
              <a:gd name="connsiteY365" fmla="*/ 519113 h 757238"/>
              <a:gd name="connsiteX366" fmla="*/ 515172 w 815224"/>
              <a:gd name="connsiteY366" fmla="*/ 502444 h 757238"/>
              <a:gd name="connsiteX367" fmla="*/ 522316 w 815224"/>
              <a:gd name="connsiteY367" fmla="*/ 481013 h 757238"/>
              <a:gd name="connsiteX368" fmla="*/ 529459 w 815224"/>
              <a:gd name="connsiteY368" fmla="*/ 414338 h 757238"/>
              <a:gd name="connsiteX369" fmla="*/ 517553 w 815224"/>
              <a:gd name="connsiteY369" fmla="*/ 288131 h 757238"/>
              <a:gd name="connsiteX370" fmla="*/ 500884 w 815224"/>
              <a:gd name="connsiteY370" fmla="*/ 240506 h 757238"/>
              <a:gd name="connsiteX371" fmla="*/ 458022 w 815224"/>
              <a:gd name="connsiteY371" fmla="*/ 157163 h 757238"/>
              <a:gd name="connsiteX372" fmla="*/ 379441 w 815224"/>
              <a:gd name="connsiteY372" fmla="*/ 83344 h 757238"/>
              <a:gd name="connsiteX373" fmla="*/ 324672 w 815224"/>
              <a:gd name="connsiteY373" fmla="*/ 61913 h 757238"/>
              <a:gd name="connsiteX374" fmla="*/ 269903 w 815224"/>
              <a:gd name="connsiteY374" fmla="*/ 71438 h 757238"/>
              <a:gd name="connsiteX375" fmla="*/ 234184 w 815224"/>
              <a:gd name="connsiteY375" fmla="*/ 116681 h 757238"/>
              <a:gd name="connsiteX376" fmla="*/ 224659 w 815224"/>
              <a:gd name="connsiteY376" fmla="*/ 145256 h 757238"/>
              <a:gd name="connsiteX377" fmla="*/ 227041 w 815224"/>
              <a:gd name="connsiteY377" fmla="*/ 292894 h 757238"/>
              <a:gd name="connsiteX378" fmla="*/ 257997 w 815224"/>
              <a:gd name="connsiteY378" fmla="*/ 383381 h 757238"/>
              <a:gd name="connsiteX379" fmla="*/ 308003 w 815224"/>
              <a:gd name="connsiteY379" fmla="*/ 466725 h 757238"/>
              <a:gd name="connsiteX380" fmla="*/ 334197 w 815224"/>
              <a:gd name="connsiteY380" fmla="*/ 497681 h 757238"/>
              <a:gd name="connsiteX381" fmla="*/ 374678 w 815224"/>
              <a:gd name="connsiteY381" fmla="*/ 533400 h 757238"/>
              <a:gd name="connsiteX382" fmla="*/ 386584 w 815224"/>
              <a:gd name="connsiteY382" fmla="*/ 540544 h 757238"/>
              <a:gd name="connsiteX383" fmla="*/ 415159 w 815224"/>
              <a:gd name="connsiteY383" fmla="*/ 547688 h 757238"/>
              <a:gd name="connsiteX384" fmla="*/ 446116 w 815224"/>
              <a:gd name="connsiteY384" fmla="*/ 538163 h 757238"/>
              <a:gd name="connsiteX385" fmla="*/ 469928 w 815224"/>
              <a:gd name="connsiteY385" fmla="*/ 521494 h 757238"/>
              <a:gd name="connsiteX386" fmla="*/ 527078 w 815224"/>
              <a:gd name="connsiteY386" fmla="*/ 459581 h 757238"/>
              <a:gd name="connsiteX387" fmla="*/ 572322 w 815224"/>
              <a:gd name="connsiteY387" fmla="*/ 357188 h 757238"/>
              <a:gd name="connsiteX388" fmla="*/ 574703 w 815224"/>
              <a:gd name="connsiteY388" fmla="*/ 326231 h 757238"/>
              <a:gd name="connsiteX389" fmla="*/ 565178 w 815224"/>
              <a:gd name="connsiteY389" fmla="*/ 257175 h 757238"/>
              <a:gd name="connsiteX390" fmla="*/ 529459 w 815224"/>
              <a:gd name="connsiteY390" fmla="*/ 183356 h 757238"/>
              <a:gd name="connsiteX391" fmla="*/ 484216 w 815224"/>
              <a:gd name="connsiteY391" fmla="*/ 133350 h 757238"/>
              <a:gd name="connsiteX392" fmla="*/ 458022 w 815224"/>
              <a:gd name="connsiteY392" fmla="*/ 111919 h 757238"/>
              <a:gd name="connsiteX393" fmla="*/ 391347 w 815224"/>
              <a:gd name="connsiteY393" fmla="*/ 88106 h 757238"/>
              <a:gd name="connsiteX394" fmla="*/ 358009 w 815224"/>
              <a:gd name="connsiteY394" fmla="*/ 85725 h 757238"/>
              <a:gd name="connsiteX395" fmla="*/ 296097 w 815224"/>
              <a:gd name="connsiteY395" fmla="*/ 92869 h 757238"/>
              <a:gd name="connsiteX396" fmla="*/ 243709 w 815224"/>
              <a:gd name="connsiteY396" fmla="*/ 128588 h 757238"/>
              <a:gd name="connsiteX397" fmla="*/ 222278 w 815224"/>
              <a:gd name="connsiteY397" fmla="*/ 159544 h 757238"/>
              <a:gd name="connsiteX398" fmla="*/ 198466 w 815224"/>
              <a:gd name="connsiteY398" fmla="*/ 228600 h 757238"/>
              <a:gd name="connsiteX399" fmla="*/ 212753 w 815224"/>
              <a:gd name="connsiteY399" fmla="*/ 361950 h 757238"/>
              <a:gd name="connsiteX400" fmla="*/ 267522 w 815224"/>
              <a:gd name="connsiteY400" fmla="*/ 454819 h 757238"/>
              <a:gd name="connsiteX401" fmla="*/ 329434 w 815224"/>
              <a:gd name="connsiteY401" fmla="*/ 523875 h 757238"/>
              <a:gd name="connsiteX402" fmla="*/ 367534 w 815224"/>
              <a:gd name="connsiteY402" fmla="*/ 561975 h 757238"/>
              <a:gd name="connsiteX403" fmla="*/ 441353 w 815224"/>
              <a:gd name="connsiteY403" fmla="*/ 604838 h 757238"/>
              <a:gd name="connsiteX404" fmla="*/ 474691 w 815224"/>
              <a:gd name="connsiteY404" fmla="*/ 614363 h 757238"/>
              <a:gd name="connsiteX405" fmla="*/ 567559 w 815224"/>
              <a:gd name="connsiteY405" fmla="*/ 604838 h 757238"/>
              <a:gd name="connsiteX406" fmla="*/ 600897 w 815224"/>
              <a:gd name="connsiteY406" fmla="*/ 585788 h 757238"/>
              <a:gd name="connsiteX407" fmla="*/ 627091 w 815224"/>
              <a:gd name="connsiteY407" fmla="*/ 557213 h 757238"/>
              <a:gd name="connsiteX408" fmla="*/ 672334 w 815224"/>
              <a:gd name="connsiteY408" fmla="*/ 476250 h 757238"/>
              <a:gd name="connsiteX409" fmla="*/ 674716 w 815224"/>
              <a:gd name="connsiteY409" fmla="*/ 290513 h 757238"/>
              <a:gd name="connsiteX410" fmla="*/ 619947 w 815224"/>
              <a:gd name="connsiteY410" fmla="*/ 180975 h 757238"/>
              <a:gd name="connsiteX411" fmla="*/ 555653 w 815224"/>
              <a:gd name="connsiteY411" fmla="*/ 100013 h 757238"/>
              <a:gd name="connsiteX412" fmla="*/ 505647 w 815224"/>
              <a:gd name="connsiteY412" fmla="*/ 61913 h 757238"/>
              <a:gd name="connsiteX413" fmla="*/ 398491 w 815224"/>
              <a:gd name="connsiteY413" fmla="*/ 9525 h 757238"/>
              <a:gd name="connsiteX414" fmla="*/ 343722 w 815224"/>
              <a:gd name="connsiteY414" fmla="*/ 0 h 757238"/>
              <a:gd name="connsiteX415" fmla="*/ 274666 w 815224"/>
              <a:gd name="connsiteY415" fmla="*/ 9525 h 757238"/>
              <a:gd name="connsiteX416" fmla="*/ 224659 w 815224"/>
              <a:gd name="connsiteY416" fmla="*/ 59531 h 757238"/>
              <a:gd name="connsiteX417" fmla="*/ 207991 w 815224"/>
              <a:gd name="connsiteY417" fmla="*/ 95250 h 757238"/>
              <a:gd name="connsiteX418" fmla="*/ 177034 w 815224"/>
              <a:gd name="connsiteY418" fmla="*/ 211931 h 757238"/>
              <a:gd name="connsiteX419" fmla="*/ 188941 w 815224"/>
              <a:gd name="connsiteY419" fmla="*/ 350044 h 757238"/>
              <a:gd name="connsiteX420" fmla="*/ 205609 w 815224"/>
              <a:gd name="connsiteY420" fmla="*/ 395288 h 757238"/>
              <a:gd name="connsiteX421" fmla="*/ 248472 w 815224"/>
              <a:gd name="connsiteY421" fmla="*/ 459581 h 757238"/>
              <a:gd name="connsiteX422" fmla="*/ 272284 w 815224"/>
              <a:gd name="connsiteY422" fmla="*/ 490538 h 757238"/>
              <a:gd name="connsiteX423" fmla="*/ 308003 w 815224"/>
              <a:gd name="connsiteY423" fmla="*/ 526256 h 757238"/>
              <a:gd name="connsiteX424" fmla="*/ 322291 w 815224"/>
              <a:gd name="connsiteY424" fmla="*/ 535781 h 757238"/>
              <a:gd name="connsiteX425" fmla="*/ 336578 w 815224"/>
              <a:gd name="connsiteY425" fmla="*/ 540544 h 757238"/>
              <a:gd name="connsiteX426" fmla="*/ 410397 w 815224"/>
              <a:gd name="connsiteY426" fmla="*/ 492919 h 757238"/>
              <a:gd name="connsiteX427" fmla="*/ 491359 w 815224"/>
              <a:gd name="connsiteY427" fmla="*/ 388144 h 757238"/>
              <a:gd name="connsiteX428" fmla="*/ 527078 w 815224"/>
              <a:gd name="connsiteY428" fmla="*/ 319088 h 757238"/>
              <a:gd name="connsiteX429" fmla="*/ 534222 w 815224"/>
              <a:gd name="connsiteY429" fmla="*/ 259556 h 757238"/>
              <a:gd name="connsiteX430" fmla="*/ 524697 w 815224"/>
              <a:gd name="connsiteY430" fmla="*/ 211931 h 757238"/>
              <a:gd name="connsiteX431" fmla="*/ 508028 w 815224"/>
              <a:gd name="connsiteY431" fmla="*/ 192881 h 757238"/>
              <a:gd name="connsiteX432" fmla="*/ 486597 w 815224"/>
              <a:gd name="connsiteY432" fmla="*/ 171450 h 757238"/>
              <a:gd name="connsiteX433" fmla="*/ 424684 w 815224"/>
              <a:gd name="connsiteY433" fmla="*/ 147638 h 757238"/>
              <a:gd name="connsiteX434" fmla="*/ 210372 w 815224"/>
              <a:gd name="connsiteY434" fmla="*/ 164306 h 757238"/>
              <a:gd name="connsiteX435" fmla="*/ 146078 w 815224"/>
              <a:gd name="connsiteY435" fmla="*/ 188119 h 757238"/>
              <a:gd name="connsiteX436" fmla="*/ 38922 w 815224"/>
              <a:gd name="connsiteY436" fmla="*/ 280988 h 757238"/>
              <a:gd name="connsiteX437" fmla="*/ 17491 w 815224"/>
              <a:gd name="connsiteY437" fmla="*/ 316706 h 757238"/>
              <a:gd name="connsiteX438" fmla="*/ 5584 w 815224"/>
              <a:gd name="connsiteY438" fmla="*/ 354806 h 757238"/>
              <a:gd name="connsiteX439" fmla="*/ 12728 w 815224"/>
              <a:gd name="connsiteY439" fmla="*/ 473869 h 757238"/>
              <a:gd name="connsiteX440" fmla="*/ 38922 w 815224"/>
              <a:gd name="connsiteY440" fmla="*/ 509588 h 757238"/>
              <a:gd name="connsiteX441" fmla="*/ 107978 w 815224"/>
              <a:gd name="connsiteY441" fmla="*/ 573881 h 757238"/>
              <a:gd name="connsiteX442" fmla="*/ 229422 w 815224"/>
              <a:gd name="connsiteY442" fmla="*/ 616744 h 757238"/>
              <a:gd name="connsiteX443" fmla="*/ 341341 w 815224"/>
              <a:gd name="connsiteY443" fmla="*/ 628650 h 757238"/>
              <a:gd name="connsiteX444" fmla="*/ 477072 w 815224"/>
              <a:gd name="connsiteY444" fmla="*/ 611981 h 757238"/>
              <a:gd name="connsiteX445" fmla="*/ 577084 w 815224"/>
              <a:gd name="connsiteY445" fmla="*/ 564356 h 757238"/>
              <a:gd name="connsiteX446" fmla="*/ 622328 w 815224"/>
              <a:gd name="connsiteY446" fmla="*/ 516731 h 757238"/>
              <a:gd name="connsiteX447" fmla="*/ 631853 w 815224"/>
              <a:gd name="connsiteY447" fmla="*/ 492919 h 757238"/>
              <a:gd name="connsiteX448" fmla="*/ 629472 w 815224"/>
              <a:gd name="connsiteY448" fmla="*/ 435769 h 757238"/>
              <a:gd name="connsiteX449" fmla="*/ 581847 w 815224"/>
              <a:gd name="connsiteY449" fmla="*/ 350044 h 757238"/>
              <a:gd name="connsiteX450" fmla="*/ 498503 w 815224"/>
              <a:gd name="connsiteY450" fmla="*/ 276225 h 757238"/>
              <a:gd name="connsiteX451" fmla="*/ 431828 w 815224"/>
              <a:gd name="connsiteY451" fmla="*/ 233363 h 757238"/>
              <a:gd name="connsiteX452" fmla="*/ 279428 w 815224"/>
              <a:gd name="connsiteY452" fmla="*/ 169069 h 757238"/>
              <a:gd name="connsiteX453" fmla="*/ 119884 w 815224"/>
              <a:gd name="connsiteY453" fmla="*/ 135731 h 757238"/>
              <a:gd name="connsiteX454" fmla="*/ 81784 w 815224"/>
              <a:gd name="connsiteY454" fmla="*/ 138113 h 757238"/>
              <a:gd name="connsiteX455" fmla="*/ 77022 w 815224"/>
              <a:gd name="connsiteY455" fmla="*/ 154781 h 757238"/>
              <a:gd name="connsiteX456" fmla="*/ 98453 w 815224"/>
              <a:gd name="connsiteY456" fmla="*/ 204788 h 757238"/>
              <a:gd name="connsiteX457" fmla="*/ 165128 w 815224"/>
              <a:gd name="connsiteY457" fmla="*/ 283369 h 757238"/>
              <a:gd name="connsiteX458" fmla="*/ 353247 w 815224"/>
              <a:gd name="connsiteY458" fmla="*/ 440531 h 757238"/>
              <a:gd name="connsiteX459" fmla="*/ 469928 w 815224"/>
              <a:gd name="connsiteY459" fmla="*/ 504825 h 757238"/>
              <a:gd name="connsiteX460" fmla="*/ 560416 w 815224"/>
              <a:gd name="connsiteY460" fmla="*/ 531019 h 757238"/>
              <a:gd name="connsiteX461" fmla="*/ 619947 w 815224"/>
              <a:gd name="connsiteY461" fmla="*/ 526256 h 757238"/>
              <a:gd name="connsiteX462" fmla="*/ 627091 w 815224"/>
              <a:gd name="connsiteY462" fmla="*/ 516731 h 757238"/>
              <a:gd name="connsiteX463" fmla="*/ 622328 w 815224"/>
              <a:gd name="connsiteY463" fmla="*/ 454819 h 757238"/>
              <a:gd name="connsiteX464" fmla="*/ 553272 w 815224"/>
              <a:gd name="connsiteY464" fmla="*/ 352425 h 757238"/>
              <a:gd name="connsiteX465" fmla="*/ 500884 w 815224"/>
              <a:gd name="connsiteY465" fmla="*/ 302419 h 757238"/>
              <a:gd name="connsiteX466" fmla="*/ 374678 w 815224"/>
              <a:gd name="connsiteY466" fmla="*/ 197644 h 757238"/>
              <a:gd name="connsiteX467" fmla="*/ 269903 w 815224"/>
              <a:gd name="connsiteY467" fmla="*/ 130969 h 757238"/>
              <a:gd name="connsiteX468" fmla="*/ 169891 w 815224"/>
              <a:gd name="connsiteY468" fmla="*/ 100013 h 757238"/>
              <a:gd name="connsiteX469" fmla="*/ 165128 w 815224"/>
              <a:gd name="connsiteY469" fmla="*/ 114300 h 757238"/>
              <a:gd name="connsiteX470" fmla="*/ 217516 w 815224"/>
              <a:gd name="connsiteY470" fmla="*/ 238125 h 757238"/>
              <a:gd name="connsiteX471" fmla="*/ 348484 w 815224"/>
              <a:gd name="connsiteY471" fmla="*/ 390525 h 757238"/>
              <a:gd name="connsiteX472" fmla="*/ 429447 w 815224"/>
              <a:gd name="connsiteY472" fmla="*/ 461963 h 757238"/>
              <a:gd name="connsiteX473" fmla="*/ 474691 w 815224"/>
              <a:gd name="connsiteY473" fmla="*/ 485775 h 757238"/>
              <a:gd name="connsiteX474" fmla="*/ 553272 w 815224"/>
              <a:gd name="connsiteY474" fmla="*/ 511969 h 757238"/>
              <a:gd name="connsiteX475" fmla="*/ 555653 w 815224"/>
              <a:gd name="connsiteY475" fmla="*/ 461963 h 757238"/>
              <a:gd name="connsiteX476" fmla="*/ 505647 w 815224"/>
              <a:gd name="connsiteY476" fmla="*/ 364331 h 757238"/>
              <a:gd name="connsiteX477" fmla="*/ 419922 w 815224"/>
              <a:gd name="connsiteY477" fmla="*/ 273844 h 757238"/>
              <a:gd name="connsiteX478" fmla="*/ 336578 w 815224"/>
              <a:gd name="connsiteY478" fmla="*/ 207169 h 757238"/>
              <a:gd name="connsiteX479" fmla="*/ 255616 w 815224"/>
              <a:gd name="connsiteY479" fmla="*/ 159544 h 757238"/>
              <a:gd name="connsiteX480" fmla="*/ 231803 w 815224"/>
              <a:gd name="connsiteY480" fmla="*/ 150019 h 757238"/>
              <a:gd name="connsiteX481" fmla="*/ 212753 w 815224"/>
              <a:gd name="connsiteY481" fmla="*/ 152400 h 757238"/>
              <a:gd name="connsiteX482" fmla="*/ 229422 w 815224"/>
              <a:gd name="connsiteY482" fmla="*/ 252413 h 757238"/>
              <a:gd name="connsiteX483" fmla="*/ 246091 w 815224"/>
              <a:gd name="connsiteY483" fmla="*/ 292894 h 757238"/>
              <a:gd name="connsiteX484" fmla="*/ 341341 w 815224"/>
              <a:gd name="connsiteY484" fmla="*/ 461963 h 757238"/>
              <a:gd name="connsiteX485" fmla="*/ 393728 w 815224"/>
              <a:gd name="connsiteY485" fmla="*/ 502444 h 757238"/>
              <a:gd name="connsiteX486" fmla="*/ 408016 w 815224"/>
              <a:gd name="connsiteY486" fmla="*/ 428625 h 757238"/>
              <a:gd name="connsiteX487" fmla="*/ 377059 w 815224"/>
              <a:gd name="connsiteY487" fmla="*/ 328613 h 757238"/>
              <a:gd name="connsiteX488" fmla="*/ 348484 w 815224"/>
              <a:gd name="connsiteY488" fmla="*/ 280988 h 757238"/>
              <a:gd name="connsiteX489" fmla="*/ 212753 w 815224"/>
              <a:gd name="connsiteY489" fmla="*/ 114300 h 757238"/>
              <a:gd name="connsiteX490" fmla="*/ 177034 w 815224"/>
              <a:gd name="connsiteY490" fmla="*/ 90488 h 757238"/>
              <a:gd name="connsiteX491" fmla="*/ 141316 w 815224"/>
              <a:gd name="connsiteY491" fmla="*/ 71438 h 757238"/>
              <a:gd name="connsiteX492" fmla="*/ 93691 w 815224"/>
              <a:gd name="connsiteY492" fmla="*/ 64294 h 757238"/>
              <a:gd name="connsiteX493" fmla="*/ 84166 w 815224"/>
              <a:gd name="connsiteY493" fmla="*/ 66675 h 757238"/>
              <a:gd name="connsiteX494" fmla="*/ 74641 w 815224"/>
              <a:gd name="connsiteY494" fmla="*/ 85725 h 757238"/>
              <a:gd name="connsiteX495" fmla="*/ 88928 w 815224"/>
              <a:gd name="connsiteY495" fmla="*/ 216694 h 757238"/>
              <a:gd name="connsiteX496" fmla="*/ 105597 w 815224"/>
              <a:gd name="connsiteY496" fmla="*/ 264319 h 757238"/>
              <a:gd name="connsiteX497" fmla="*/ 119884 w 815224"/>
              <a:gd name="connsiteY497" fmla="*/ 314325 h 757238"/>
              <a:gd name="connsiteX498" fmla="*/ 141316 w 815224"/>
              <a:gd name="connsiteY498" fmla="*/ 357188 h 757238"/>
              <a:gd name="connsiteX499" fmla="*/ 160366 w 815224"/>
              <a:gd name="connsiteY499" fmla="*/ 400050 h 757238"/>
              <a:gd name="connsiteX500" fmla="*/ 227041 w 815224"/>
              <a:gd name="connsiteY500" fmla="*/ 500063 h 757238"/>
              <a:gd name="connsiteX501" fmla="*/ 238947 w 815224"/>
              <a:gd name="connsiteY501" fmla="*/ 509588 h 757238"/>
              <a:gd name="connsiteX502" fmla="*/ 250853 w 815224"/>
              <a:gd name="connsiteY502" fmla="*/ 514350 h 757238"/>
              <a:gd name="connsiteX503" fmla="*/ 277047 w 815224"/>
              <a:gd name="connsiteY503" fmla="*/ 504825 h 757238"/>
              <a:gd name="connsiteX504" fmla="*/ 298478 w 815224"/>
              <a:gd name="connsiteY504" fmla="*/ 483394 h 757238"/>
              <a:gd name="connsiteX505" fmla="*/ 346103 w 815224"/>
              <a:gd name="connsiteY505" fmla="*/ 414338 h 757238"/>
              <a:gd name="connsiteX506" fmla="*/ 362772 w 815224"/>
              <a:gd name="connsiteY506" fmla="*/ 373856 h 757238"/>
              <a:gd name="connsiteX507" fmla="*/ 374678 w 815224"/>
              <a:gd name="connsiteY507" fmla="*/ 259556 h 757238"/>
              <a:gd name="connsiteX508" fmla="*/ 315147 w 815224"/>
              <a:gd name="connsiteY508" fmla="*/ 57150 h 757238"/>
              <a:gd name="connsiteX509" fmla="*/ 272284 w 815224"/>
              <a:gd name="connsiteY509" fmla="*/ 23813 h 757238"/>
              <a:gd name="connsiteX510" fmla="*/ 255616 w 815224"/>
              <a:gd name="connsiteY510" fmla="*/ 21431 h 757238"/>
              <a:gd name="connsiteX511" fmla="*/ 229422 w 815224"/>
              <a:gd name="connsiteY511" fmla="*/ 26194 h 757238"/>
              <a:gd name="connsiteX512" fmla="*/ 212753 w 815224"/>
              <a:gd name="connsiteY512" fmla="*/ 69056 h 757238"/>
              <a:gd name="connsiteX513" fmla="*/ 219897 w 815224"/>
              <a:gd name="connsiteY513" fmla="*/ 269081 h 757238"/>
              <a:gd name="connsiteX514" fmla="*/ 234184 w 815224"/>
              <a:gd name="connsiteY514" fmla="*/ 316706 h 757238"/>
              <a:gd name="connsiteX515" fmla="*/ 250853 w 815224"/>
              <a:gd name="connsiteY515" fmla="*/ 364331 h 757238"/>
              <a:gd name="connsiteX516" fmla="*/ 308003 w 815224"/>
              <a:gd name="connsiteY516" fmla="*/ 445294 h 757238"/>
              <a:gd name="connsiteX517" fmla="*/ 398491 w 815224"/>
              <a:gd name="connsiteY517" fmla="*/ 519113 h 757238"/>
              <a:gd name="connsiteX518" fmla="*/ 455641 w 815224"/>
              <a:gd name="connsiteY518" fmla="*/ 533400 h 757238"/>
              <a:gd name="connsiteX519" fmla="*/ 484216 w 815224"/>
              <a:gd name="connsiteY519" fmla="*/ 528638 h 757238"/>
              <a:gd name="connsiteX520" fmla="*/ 498503 w 815224"/>
              <a:gd name="connsiteY520" fmla="*/ 509588 h 757238"/>
              <a:gd name="connsiteX521" fmla="*/ 484216 w 815224"/>
              <a:gd name="connsiteY521" fmla="*/ 402431 h 757238"/>
              <a:gd name="connsiteX522" fmla="*/ 438972 w 815224"/>
              <a:gd name="connsiteY522" fmla="*/ 319088 h 757238"/>
              <a:gd name="connsiteX523" fmla="*/ 293716 w 815224"/>
              <a:gd name="connsiteY523" fmla="*/ 190500 h 757238"/>
              <a:gd name="connsiteX524" fmla="*/ 241328 w 815224"/>
              <a:gd name="connsiteY524" fmla="*/ 159544 h 757238"/>
              <a:gd name="connsiteX525" fmla="*/ 169891 w 815224"/>
              <a:gd name="connsiteY525" fmla="*/ 135731 h 757238"/>
              <a:gd name="connsiteX526" fmla="*/ 155603 w 815224"/>
              <a:gd name="connsiteY526" fmla="*/ 140494 h 757238"/>
              <a:gd name="connsiteX527" fmla="*/ 203228 w 815224"/>
              <a:gd name="connsiteY527" fmla="*/ 319088 h 757238"/>
              <a:gd name="connsiteX528" fmla="*/ 227041 w 815224"/>
              <a:gd name="connsiteY528" fmla="*/ 369094 h 757238"/>
              <a:gd name="connsiteX529" fmla="*/ 262759 w 815224"/>
              <a:gd name="connsiteY529" fmla="*/ 416719 h 757238"/>
              <a:gd name="connsiteX530" fmla="*/ 412778 w 815224"/>
              <a:gd name="connsiteY530" fmla="*/ 523875 h 757238"/>
              <a:gd name="connsiteX531" fmla="*/ 512791 w 815224"/>
              <a:gd name="connsiteY531" fmla="*/ 547688 h 757238"/>
              <a:gd name="connsiteX532" fmla="*/ 574703 w 815224"/>
              <a:gd name="connsiteY532" fmla="*/ 535781 h 757238"/>
              <a:gd name="connsiteX533" fmla="*/ 581847 w 815224"/>
              <a:gd name="connsiteY533" fmla="*/ 531019 h 757238"/>
              <a:gd name="connsiteX534" fmla="*/ 534222 w 815224"/>
              <a:gd name="connsiteY534" fmla="*/ 383381 h 757238"/>
              <a:gd name="connsiteX535" fmla="*/ 443734 w 815224"/>
              <a:gd name="connsiteY535" fmla="*/ 295275 h 757238"/>
              <a:gd name="connsiteX536" fmla="*/ 384203 w 815224"/>
              <a:gd name="connsiteY536" fmla="*/ 254794 h 757238"/>
              <a:gd name="connsiteX537" fmla="*/ 241328 w 815224"/>
              <a:gd name="connsiteY537" fmla="*/ 192881 h 757238"/>
              <a:gd name="connsiteX538" fmla="*/ 181797 w 815224"/>
              <a:gd name="connsiteY538" fmla="*/ 180975 h 757238"/>
              <a:gd name="connsiteX539" fmla="*/ 86547 w 815224"/>
              <a:gd name="connsiteY539" fmla="*/ 197644 h 757238"/>
              <a:gd name="connsiteX540" fmla="*/ 74641 w 815224"/>
              <a:gd name="connsiteY540" fmla="*/ 216694 h 757238"/>
              <a:gd name="connsiteX541" fmla="*/ 72259 w 815224"/>
              <a:gd name="connsiteY541" fmla="*/ 266700 h 757238"/>
              <a:gd name="connsiteX542" fmla="*/ 100834 w 815224"/>
              <a:gd name="connsiteY542" fmla="*/ 347663 h 757238"/>
              <a:gd name="connsiteX543" fmla="*/ 169891 w 815224"/>
              <a:gd name="connsiteY543" fmla="*/ 447675 h 757238"/>
              <a:gd name="connsiteX544" fmla="*/ 308003 w 815224"/>
              <a:gd name="connsiteY544" fmla="*/ 576263 h 757238"/>
              <a:gd name="connsiteX545" fmla="*/ 360391 w 815224"/>
              <a:gd name="connsiteY545" fmla="*/ 611981 h 757238"/>
              <a:gd name="connsiteX546" fmla="*/ 469928 w 815224"/>
              <a:gd name="connsiteY546" fmla="*/ 659606 h 757238"/>
              <a:gd name="connsiteX547" fmla="*/ 510409 w 815224"/>
              <a:gd name="connsiteY547" fmla="*/ 666750 h 757238"/>
              <a:gd name="connsiteX548" fmla="*/ 586609 w 815224"/>
              <a:gd name="connsiteY548" fmla="*/ 652463 h 757238"/>
              <a:gd name="connsiteX549" fmla="*/ 598516 w 815224"/>
              <a:gd name="connsiteY549" fmla="*/ 640556 h 757238"/>
              <a:gd name="connsiteX550" fmla="*/ 605659 w 815224"/>
              <a:gd name="connsiteY550" fmla="*/ 621506 h 757238"/>
              <a:gd name="connsiteX551" fmla="*/ 608041 w 815224"/>
              <a:gd name="connsiteY551" fmla="*/ 595313 h 757238"/>
              <a:gd name="connsiteX552" fmla="*/ 596134 w 815224"/>
              <a:gd name="connsiteY552" fmla="*/ 466725 h 757238"/>
              <a:gd name="connsiteX553" fmla="*/ 508028 w 815224"/>
              <a:gd name="connsiteY553" fmla="*/ 290513 h 757238"/>
              <a:gd name="connsiteX554" fmla="*/ 460403 w 815224"/>
              <a:gd name="connsiteY554" fmla="*/ 238125 h 757238"/>
              <a:gd name="connsiteX555" fmla="*/ 405634 w 815224"/>
              <a:gd name="connsiteY555" fmla="*/ 197644 h 757238"/>
              <a:gd name="connsiteX556" fmla="*/ 298478 w 815224"/>
              <a:gd name="connsiteY556" fmla="*/ 145256 h 757238"/>
              <a:gd name="connsiteX557" fmla="*/ 257997 w 815224"/>
              <a:gd name="connsiteY557" fmla="*/ 138113 h 757238"/>
              <a:gd name="connsiteX558" fmla="*/ 203228 w 815224"/>
              <a:gd name="connsiteY558" fmla="*/ 159544 h 757238"/>
              <a:gd name="connsiteX559" fmla="*/ 188941 w 815224"/>
              <a:gd name="connsiteY559" fmla="*/ 219075 h 757238"/>
              <a:gd name="connsiteX560" fmla="*/ 193703 w 815224"/>
              <a:gd name="connsiteY560" fmla="*/ 319088 h 757238"/>
              <a:gd name="connsiteX561" fmla="*/ 229422 w 815224"/>
              <a:gd name="connsiteY561" fmla="*/ 416719 h 757238"/>
              <a:gd name="connsiteX562" fmla="*/ 286572 w 815224"/>
              <a:gd name="connsiteY562" fmla="*/ 533400 h 757238"/>
              <a:gd name="connsiteX563" fmla="*/ 319909 w 815224"/>
              <a:gd name="connsiteY563" fmla="*/ 583406 h 757238"/>
              <a:gd name="connsiteX564" fmla="*/ 379441 w 815224"/>
              <a:gd name="connsiteY564" fmla="*/ 652463 h 757238"/>
              <a:gd name="connsiteX565" fmla="*/ 422303 w 815224"/>
              <a:gd name="connsiteY565" fmla="*/ 678656 h 757238"/>
              <a:gd name="connsiteX566" fmla="*/ 438972 w 815224"/>
              <a:gd name="connsiteY566" fmla="*/ 683419 h 757238"/>
              <a:gd name="connsiteX567" fmla="*/ 460403 w 815224"/>
              <a:gd name="connsiteY567" fmla="*/ 678656 h 757238"/>
              <a:gd name="connsiteX568" fmla="*/ 467547 w 815224"/>
              <a:gd name="connsiteY568" fmla="*/ 669131 h 757238"/>
              <a:gd name="connsiteX569" fmla="*/ 477072 w 815224"/>
              <a:gd name="connsiteY569" fmla="*/ 633413 h 757238"/>
              <a:gd name="connsiteX570" fmla="*/ 481834 w 815224"/>
              <a:gd name="connsiteY570" fmla="*/ 552450 h 757238"/>
              <a:gd name="connsiteX571" fmla="*/ 474691 w 815224"/>
              <a:gd name="connsiteY571" fmla="*/ 450056 h 757238"/>
              <a:gd name="connsiteX572" fmla="*/ 455641 w 815224"/>
              <a:gd name="connsiteY572" fmla="*/ 400050 h 757238"/>
              <a:gd name="connsiteX573" fmla="*/ 403253 w 815224"/>
              <a:gd name="connsiteY573" fmla="*/ 311944 h 757238"/>
              <a:gd name="connsiteX574" fmla="*/ 348484 w 815224"/>
              <a:gd name="connsiteY574" fmla="*/ 254794 h 757238"/>
              <a:gd name="connsiteX575" fmla="*/ 291334 w 815224"/>
              <a:gd name="connsiteY575" fmla="*/ 238125 h 757238"/>
              <a:gd name="connsiteX576" fmla="*/ 274666 w 815224"/>
              <a:gd name="connsiteY576" fmla="*/ 250031 h 757238"/>
              <a:gd name="connsiteX577" fmla="*/ 267522 w 815224"/>
              <a:gd name="connsiteY577" fmla="*/ 288131 h 757238"/>
              <a:gd name="connsiteX578" fmla="*/ 269903 w 815224"/>
              <a:gd name="connsiteY578" fmla="*/ 402431 h 757238"/>
              <a:gd name="connsiteX579" fmla="*/ 291334 w 815224"/>
              <a:gd name="connsiteY579" fmla="*/ 497681 h 757238"/>
              <a:gd name="connsiteX580" fmla="*/ 305622 w 815224"/>
              <a:gd name="connsiteY580" fmla="*/ 542925 h 757238"/>
              <a:gd name="connsiteX581" fmla="*/ 346103 w 815224"/>
              <a:gd name="connsiteY581" fmla="*/ 614363 h 757238"/>
              <a:gd name="connsiteX582" fmla="*/ 386584 w 815224"/>
              <a:gd name="connsiteY582" fmla="*/ 640556 h 757238"/>
              <a:gd name="connsiteX583" fmla="*/ 400872 w 815224"/>
              <a:gd name="connsiteY583" fmla="*/ 645319 h 757238"/>
              <a:gd name="connsiteX584" fmla="*/ 424684 w 815224"/>
              <a:gd name="connsiteY584" fmla="*/ 635794 h 757238"/>
              <a:gd name="connsiteX585" fmla="*/ 434209 w 815224"/>
              <a:gd name="connsiteY585" fmla="*/ 611981 h 757238"/>
              <a:gd name="connsiteX586" fmla="*/ 431828 w 815224"/>
              <a:gd name="connsiteY586" fmla="*/ 502444 h 757238"/>
              <a:gd name="connsiteX587" fmla="*/ 396109 w 815224"/>
              <a:gd name="connsiteY587" fmla="*/ 414338 h 757238"/>
              <a:gd name="connsiteX588" fmla="*/ 367534 w 815224"/>
              <a:gd name="connsiteY588" fmla="*/ 369094 h 757238"/>
              <a:gd name="connsiteX589" fmla="*/ 305622 w 815224"/>
              <a:gd name="connsiteY589" fmla="*/ 300038 h 757238"/>
              <a:gd name="connsiteX590" fmla="*/ 234184 w 815224"/>
              <a:gd name="connsiteY590" fmla="*/ 257175 h 757238"/>
              <a:gd name="connsiteX591" fmla="*/ 210372 w 815224"/>
              <a:gd name="connsiteY591" fmla="*/ 261938 h 757238"/>
              <a:gd name="connsiteX592" fmla="*/ 193703 w 815224"/>
              <a:gd name="connsiteY592" fmla="*/ 307181 h 757238"/>
              <a:gd name="connsiteX593" fmla="*/ 196084 w 815224"/>
              <a:gd name="connsiteY593" fmla="*/ 369094 h 757238"/>
              <a:gd name="connsiteX594" fmla="*/ 219897 w 815224"/>
              <a:gd name="connsiteY594" fmla="*/ 440531 h 757238"/>
              <a:gd name="connsiteX595" fmla="*/ 253234 w 815224"/>
              <a:gd name="connsiteY595" fmla="*/ 528638 h 757238"/>
              <a:gd name="connsiteX596" fmla="*/ 269903 w 815224"/>
              <a:gd name="connsiteY596" fmla="*/ 550069 h 757238"/>
              <a:gd name="connsiteX597" fmla="*/ 272284 w 815224"/>
              <a:gd name="connsiteY597" fmla="*/ 540544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815224" h="757238">
                <a:moveTo>
                  <a:pt x="508028" y="323850"/>
                </a:moveTo>
                <a:cubicBezTo>
                  <a:pt x="502472" y="320675"/>
                  <a:pt x="497738" y="314835"/>
                  <a:pt x="491359" y="314325"/>
                </a:cubicBezTo>
                <a:cubicBezTo>
                  <a:pt x="475541" y="313060"/>
                  <a:pt x="447811" y="316242"/>
                  <a:pt x="431828" y="326231"/>
                </a:cubicBezTo>
                <a:cubicBezTo>
                  <a:pt x="424153" y="331027"/>
                  <a:pt x="417306" y="337054"/>
                  <a:pt x="410397" y="342900"/>
                </a:cubicBezTo>
                <a:cubicBezTo>
                  <a:pt x="406969" y="345800"/>
                  <a:pt x="403363" y="348689"/>
                  <a:pt x="400872" y="352425"/>
                </a:cubicBezTo>
                <a:cubicBezTo>
                  <a:pt x="396934" y="358332"/>
                  <a:pt x="395285" y="365568"/>
                  <a:pt x="391347" y="371475"/>
                </a:cubicBezTo>
                <a:lnTo>
                  <a:pt x="386584" y="378619"/>
                </a:lnTo>
                <a:cubicBezTo>
                  <a:pt x="385790" y="383381"/>
                  <a:pt x="383902" y="388087"/>
                  <a:pt x="384203" y="392906"/>
                </a:cubicBezTo>
                <a:cubicBezTo>
                  <a:pt x="384708" y="400985"/>
                  <a:pt x="386585" y="408982"/>
                  <a:pt x="388966" y="416719"/>
                </a:cubicBezTo>
                <a:cubicBezTo>
                  <a:pt x="392527" y="428292"/>
                  <a:pt x="421549" y="442662"/>
                  <a:pt x="422303" y="442913"/>
                </a:cubicBezTo>
                <a:cubicBezTo>
                  <a:pt x="427066" y="444500"/>
                  <a:pt x="431690" y="446586"/>
                  <a:pt x="436591" y="447675"/>
                </a:cubicBezTo>
                <a:cubicBezTo>
                  <a:pt x="446017" y="449770"/>
                  <a:pt x="465166" y="452438"/>
                  <a:pt x="465166" y="452438"/>
                </a:cubicBezTo>
                <a:cubicBezTo>
                  <a:pt x="478660" y="451644"/>
                  <a:pt x="492369" y="452585"/>
                  <a:pt x="505647" y="450056"/>
                </a:cubicBezTo>
                <a:cubicBezTo>
                  <a:pt x="513978" y="448469"/>
                  <a:pt x="515943" y="442211"/>
                  <a:pt x="517553" y="435769"/>
                </a:cubicBezTo>
                <a:cubicBezTo>
                  <a:pt x="518535" y="431843"/>
                  <a:pt x="519140" y="427832"/>
                  <a:pt x="519934" y="423863"/>
                </a:cubicBezTo>
                <a:cubicBezTo>
                  <a:pt x="519395" y="420089"/>
                  <a:pt x="516913" y="400510"/>
                  <a:pt x="515172" y="395288"/>
                </a:cubicBezTo>
                <a:cubicBezTo>
                  <a:pt x="514049" y="391920"/>
                  <a:pt x="511807" y="389026"/>
                  <a:pt x="510409" y="385763"/>
                </a:cubicBezTo>
                <a:cubicBezTo>
                  <a:pt x="509420" y="383456"/>
                  <a:pt x="509293" y="380787"/>
                  <a:pt x="508028" y="378619"/>
                </a:cubicBezTo>
                <a:cubicBezTo>
                  <a:pt x="503702" y="371203"/>
                  <a:pt x="501420" y="361028"/>
                  <a:pt x="493741" y="357188"/>
                </a:cubicBezTo>
                <a:cubicBezTo>
                  <a:pt x="481971" y="351302"/>
                  <a:pt x="487584" y="353547"/>
                  <a:pt x="477072" y="350044"/>
                </a:cubicBezTo>
                <a:cubicBezTo>
                  <a:pt x="474691" y="351631"/>
                  <a:pt x="471813" y="352652"/>
                  <a:pt x="469928" y="354806"/>
                </a:cubicBezTo>
                <a:cubicBezTo>
                  <a:pt x="461110" y="364883"/>
                  <a:pt x="461292" y="366426"/>
                  <a:pt x="458022" y="376238"/>
                </a:cubicBezTo>
                <a:cubicBezTo>
                  <a:pt x="458816" y="392113"/>
                  <a:pt x="458509" y="408081"/>
                  <a:pt x="460403" y="423863"/>
                </a:cubicBezTo>
                <a:cubicBezTo>
                  <a:pt x="460912" y="428107"/>
                  <a:pt x="463166" y="431991"/>
                  <a:pt x="465166" y="435769"/>
                </a:cubicBezTo>
                <a:cubicBezTo>
                  <a:pt x="472838" y="450261"/>
                  <a:pt x="478826" y="468104"/>
                  <a:pt x="496122" y="473869"/>
                </a:cubicBezTo>
                <a:lnTo>
                  <a:pt x="503266" y="476250"/>
                </a:lnTo>
                <a:cubicBezTo>
                  <a:pt x="509616" y="475456"/>
                  <a:pt x="516142" y="475553"/>
                  <a:pt x="522316" y="473869"/>
                </a:cubicBezTo>
                <a:cubicBezTo>
                  <a:pt x="525077" y="473116"/>
                  <a:pt x="527286" y="470969"/>
                  <a:pt x="529459" y="469106"/>
                </a:cubicBezTo>
                <a:cubicBezTo>
                  <a:pt x="536165" y="463358"/>
                  <a:pt x="541262" y="457354"/>
                  <a:pt x="546128" y="450056"/>
                </a:cubicBezTo>
                <a:cubicBezTo>
                  <a:pt x="548695" y="446205"/>
                  <a:pt x="550891" y="442119"/>
                  <a:pt x="553272" y="438150"/>
                </a:cubicBezTo>
                <a:cubicBezTo>
                  <a:pt x="558828" y="419100"/>
                  <a:pt x="573036" y="400601"/>
                  <a:pt x="569941" y="381000"/>
                </a:cubicBezTo>
                <a:cubicBezTo>
                  <a:pt x="567560" y="365919"/>
                  <a:pt x="573593" y="346552"/>
                  <a:pt x="562797" y="335756"/>
                </a:cubicBezTo>
                <a:cubicBezTo>
                  <a:pt x="556870" y="329829"/>
                  <a:pt x="541299" y="312855"/>
                  <a:pt x="531841" y="307181"/>
                </a:cubicBezTo>
                <a:cubicBezTo>
                  <a:pt x="528175" y="304982"/>
                  <a:pt x="523757" y="304331"/>
                  <a:pt x="519934" y="302419"/>
                </a:cubicBezTo>
                <a:cubicBezTo>
                  <a:pt x="515794" y="300349"/>
                  <a:pt x="512419" y="296739"/>
                  <a:pt x="508028" y="295275"/>
                </a:cubicBezTo>
                <a:cubicBezTo>
                  <a:pt x="500349" y="292715"/>
                  <a:pt x="492153" y="292100"/>
                  <a:pt x="484216" y="290513"/>
                </a:cubicBezTo>
                <a:cubicBezTo>
                  <a:pt x="476278" y="291307"/>
                  <a:pt x="468203" y="291223"/>
                  <a:pt x="460403" y="292894"/>
                </a:cubicBezTo>
                <a:cubicBezTo>
                  <a:pt x="455949" y="293848"/>
                  <a:pt x="447679" y="299789"/>
                  <a:pt x="443734" y="302419"/>
                </a:cubicBezTo>
                <a:cubicBezTo>
                  <a:pt x="439765" y="307975"/>
                  <a:pt x="435494" y="313327"/>
                  <a:pt x="431828" y="319088"/>
                </a:cubicBezTo>
                <a:cubicBezTo>
                  <a:pt x="426925" y="326794"/>
                  <a:pt x="425214" y="334168"/>
                  <a:pt x="422303" y="342900"/>
                </a:cubicBezTo>
                <a:cubicBezTo>
                  <a:pt x="415907" y="387676"/>
                  <a:pt x="417634" y="364895"/>
                  <a:pt x="431828" y="450056"/>
                </a:cubicBezTo>
                <a:cubicBezTo>
                  <a:pt x="432521" y="454213"/>
                  <a:pt x="440996" y="466710"/>
                  <a:pt x="443734" y="469106"/>
                </a:cubicBezTo>
                <a:cubicBezTo>
                  <a:pt x="452056" y="476388"/>
                  <a:pt x="462055" y="478449"/>
                  <a:pt x="472309" y="481013"/>
                </a:cubicBezTo>
                <a:cubicBezTo>
                  <a:pt x="475484" y="480219"/>
                  <a:pt x="478992" y="480255"/>
                  <a:pt x="481834" y="478631"/>
                </a:cubicBezTo>
                <a:cubicBezTo>
                  <a:pt x="490609" y="473617"/>
                  <a:pt x="489494" y="468076"/>
                  <a:pt x="493741" y="459581"/>
                </a:cubicBezTo>
                <a:cubicBezTo>
                  <a:pt x="495811" y="455441"/>
                  <a:pt x="498503" y="451644"/>
                  <a:pt x="500884" y="447675"/>
                </a:cubicBezTo>
                <a:cubicBezTo>
                  <a:pt x="501678" y="438150"/>
                  <a:pt x="502315" y="428611"/>
                  <a:pt x="503266" y="419100"/>
                </a:cubicBezTo>
                <a:cubicBezTo>
                  <a:pt x="503903" y="412732"/>
                  <a:pt x="505647" y="406449"/>
                  <a:pt x="505647" y="400050"/>
                </a:cubicBezTo>
                <a:cubicBezTo>
                  <a:pt x="505647" y="357717"/>
                  <a:pt x="507667" y="347863"/>
                  <a:pt x="498503" y="316706"/>
                </a:cubicBezTo>
                <a:cubicBezTo>
                  <a:pt x="496056" y="308385"/>
                  <a:pt x="490215" y="289169"/>
                  <a:pt x="484216" y="280988"/>
                </a:cubicBezTo>
                <a:cubicBezTo>
                  <a:pt x="478564" y="273280"/>
                  <a:pt x="471340" y="266853"/>
                  <a:pt x="465166" y="259556"/>
                </a:cubicBezTo>
                <a:cubicBezTo>
                  <a:pt x="462602" y="256526"/>
                  <a:pt x="461009" y="252644"/>
                  <a:pt x="458022" y="250031"/>
                </a:cubicBezTo>
                <a:cubicBezTo>
                  <a:pt x="449923" y="242945"/>
                  <a:pt x="429838" y="236377"/>
                  <a:pt x="422303" y="233363"/>
                </a:cubicBezTo>
                <a:cubicBezTo>
                  <a:pt x="411984" y="234157"/>
                  <a:pt x="401387" y="233234"/>
                  <a:pt x="391347" y="235744"/>
                </a:cubicBezTo>
                <a:cubicBezTo>
                  <a:pt x="380243" y="238520"/>
                  <a:pt x="362497" y="255473"/>
                  <a:pt x="355628" y="261938"/>
                </a:cubicBezTo>
                <a:cubicBezTo>
                  <a:pt x="348271" y="268862"/>
                  <a:pt x="340665" y="275608"/>
                  <a:pt x="334197" y="283369"/>
                </a:cubicBezTo>
                <a:cubicBezTo>
                  <a:pt x="328700" y="289965"/>
                  <a:pt x="323847" y="297171"/>
                  <a:pt x="319909" y="304800"/>
                </a:cubicBezTo>
                <a:cubicBezTo>
                  <a:pt x="305028" y="333632"/>
                  <a:pt x="294197" y="357644"/>
                  <a:pt x="286572" y="388144"/>
                </a:cubicBezTo>
                <a:cubicBezTo>
                  <a:pt x="284420" y="396754"/>
                  <a:pt x="283397" y="405607"/>
                  <a:pt x="281809" y="414338"/>
                </a:cubicBezTo>
                <a:cubicBezTo>
                  <a:pt x="284984" y="439738"/>
                  <a:pt x="286576" y="465387"/>
                  <a:pt x="291334" y="490538"/>
                </a:cubicBezTo>
                <a:cubicBezTo>
                  <a:pt x="292194" y="495086"/>
                  <a:pt x="295701" y="498741"/>
                  <a:pt x="298478" y="502444"/>
                </a:cubicBezTo>
                <a:cubicBezTo>
                  <a:pt x="300499" y="505138"/>
                  <a:pt x="303065" y="507396"/>
                  <a:pt x="305622" y="509588"/>
                </a:cubicBezTo>
                <a:cubicBezTo>
                  <a:pt x="310786" y="514014"/>
                  <a:pt x="316642" y="517728"/>
                  <a:pt x="322291" y="521494"/>
                </a:cubicBezTo>
                <a:cubicBezTo>
                  <a:pt x="328015" y="520267"/>
                  <a:pt x="355172" y="517351"/>
                  <a:pt x="365153" y="509588"/>
                </a:cubicBezTo>
                <a:cubicBezTo>
                  <a:pt x="374122" y="502612"/>
                  <a:pt x="388667" y="483842"/>
                  <a:pt x="393728" y="476250"/>
                </a:cubicBezTo>
                <a:cubicBezTo>
                  <a:pt x="407141" y="456131"/>
                  <a:pt x="416298" y="440662"/>
                  <a:pt x="424684" y="419100"/>
                </a:cubicBezTo>
                <a:cubicBezTo>
                  <a:pt x="427413" y="412082"/>
                  <a:pt x="429447" y="404813"/>
                  <a:pt x="431828" y="397669"/>
                </a:cubicBezTo>
                <a:cubicBezTo>
                  <a:pt x="437220" y="359930"/>
                  <a:pt x="440021" y="359309"/>
                  <a:pt x="431828" y="316706"/>
                </a:cubicBezTo>
                <a:cubicBezTo>
                  <a:pt x="430822" y="311477"/>
                  <a:pt x="427879" y="306679"/>
                  <a:pt x="424684" y="302419"/>
                </a:cubicBezTo>
                <a:cubicBezTo>
                  <a:pt x="422967" y="300130"/>
                  <a:pt x="419739" y="299488"/>
                  <a:pt x="417541" y="297656"/>
                </a:cubicBezTo>
                <a:cubicBezTo>
                  <a:pt x="407624" y="289392"/>
                  <a:pt x="413686" y="290555"/>
                  <a:pt x="400872" y="285750"/>
                </a:cubicBezTo>
                <a:cubicBezTo>
                  <a:pt x="391471" y="282225"/>
                  <a:pt x="372297" y="276225"/>
                  <a:pt x="372297" y="276225"/>
                </a:cubicBezTo>
                <a:cubicBezTo>
                  <a:pt x="333247" y="278000"/>
                  <a:pt x="328205" y="267929"/>
                  <a:pt x="308003" y="288131"/>
                </a:cubicBezTo>
                <a:cubicBezTo>
                  <a:pt x="305197" y="290937"/>
                  <a:pt x="303240" y="294481"/>
                  <a:pt x="300859" y="297656"/>
                </a:cubicBezTo>
                <a:cubicBezTo>
                  <a:pt x="285422" y="343973"/>
                  <a:pt x="292754" y="315612"/>
                  <a:pt x="305622" y="416719"/>
                </a:cubicBezTo>
                <a:cubicBezTo>
                  <a:pt x="308010" y="435481"/>
                  <a:pt x="316534" y="453679"/>
                  <a:pt x="327053" y="469106"/>
                </a:cubicBezTo>
                <a:cubicBezTo>
                  <a:pt x="346045" y="496961"/>
                  <a:pt x="371926" y="518895"/>
                  <a:pt x="400872" y="535781"/>
                </a:cubicBezTo>
                <a:cubicBezTo>
                  <a:pt x="415629" y="544389"/>
                  <a:pt x="440838" y="556289"/>
                  <a:pt x="458022" y="559594"/>
                </a:cubicBezTo>
                <a:cubicBezTo>
                  <a:pt x="468962" y="561698"/>
                  <a:pt x="480247" y="561181"/>
                  <a:pt x="491359" y="561975"/>
                </a:cubicBezTo>
                <a:cubicBezTo>
                  <a:pt x="533428" y="559594"/>
                  <a:pt x="575645" y="559084"/>
                  <a:pt x="617566" y="554831"/>
                </a:cubicBezTo>
                <a:cubicBezTo>
                  <a:pt x="630590" y="553510"/>
                  <a:pt x="643138" y="549102"/>
                  <a:pt x="655666" y="545306"/>
                </a:cubicBezTo>
                <a:cubicBezTo>
                  <a:pt x="691982" y="534301"/>
                  <a:pt x="729465" y="519463"/>
                  <a:pt x="755678" y="490538"/>
                </a:cubicBezTo>
                <a:cubicBezTo>
                  <a:pt x="794601" y="447589"/>
                  <a:pt x="791292" y="448696"/>
                  <a:pt x="810447" y="407194"/>
                </a:cubicBezTo>
                <a:cubicBezTo>
                  <a:pt x="812034" y="396875"/>
                  <a:pt x="815484" y="386674"/>
                  <a:pt x="815209" y="376238"/>
                </a:cubicBezTo>
                <a:cubicBezTo>
                  <a:pt x="814683" y="356259"/>
                  <a:pt x="812468" y="336202"/>
                  <a:pt x="808066" y="316706"/>
                </a:cubicBezTo>
                <a:cubicBezTo>
                  <a:pt x="806378" y="309230"/>
                  <a:pt x="791850" y="295207"/>
                  <a:pt x="786634" y="290513"/>
                </a:cubicBezTo>
                <a:cubicBezTo>
                  <a:pt x="772449" y="277747"/>
                  <a:pt x="776496" y="282354"/>
                  <a:pt x="758059" y="273844"/>
                </a:cubicBezTo>
                <a:cubicBezTo>
                  <a:pt x="753225" y="271613"/>
                  <a:pt x="748902" y="268125"/>
                  <a:pt x="743772" y="266700"/>
                </a:cubicBezTo>
                <a:cubicBezTo>
                  <a:pt x="734468" y="264116"/>
                  <a:pt x="724722" y="263525"/>
                  <a:pt x="715197" y="261938"/>
                </a:cubicBezTo>
                <a:cubicBezTo>
                  <a:pt x="700116" y="262732"/>
                  <a:pt x="684850" y="261836"/>
                  <a:pt x="669953" y="264319"/>
                </a:cubicBezTo>
                <a:cubicBezTo>
                  <a:pt x="665388" y="265080"/>
                  <a:pt x="661686" y="268603"/>
                  <a:pt x="658047" y="271463"/>
                </a:cubicBezTo>
                <a:cubicBezTo>
                  <a:pt x="650531" y="277368"/>
                  <a:pt x="643138" y="283526"/>
                  <a:pt x="636616" y="290513"/>
                </a:cubicBezTo>
                <a:cubicBezTo>
                  <a:pt x="629821" y="297793"/>
                  <a:pt x="613997" y="324264"/>
                  <a:pt x="610422" y="330994"/>
                </a:cubicBezTo>
                <a:cubicBezTo>
                  <a:pt x="601262" y="348236"/>
                  <a:pt x="584228" y="383381"/>
                  <a:pt x="584228" y="383381"/>
                </a:cubicBezTo>
                <a:cubicBezTo>
                  <a:pt x="582641" y="391319"/>
                  <a:pt x="581429" y="399341"/>
                  <a:pt x="579466" y="407194"/>
                </a:cubicBezTo>
                <a:cubicBezTo>
                  <a:pt x="577456" y="415233"/>
                  <a:pt x="574503" y="423011"/>
                  <a:pt x="572322" y="431006"/>
                </a:cubicBezTo>
                <a:cubicBezTo>
                  <a:pt x="569739" y="440478"/>
                  <a:pt x="567559" y="450056"/>
                  <a:pt x="565178" y="459581"/>
                </a:cubicBezTo>
                <a:cubicBezTo>
                  <a:pt x="564384" y="465931"/>
                  <a:pt x="563643" y="472288"/>
                  <a:pt x="562797" y="478631"/>
                </a:cubicBezTo>
                <a:cubicBezTo>
                  <a:pt x="562055" y="484195"/>
                  <a:pt x="560416" y="489687"/>
                  <a:pt x="560416" y="495300"/>
                </a:cubicBezTo>
                <a:cubicBezTo>
                  <a:pt x="560416" y="511195"/>
                  <a:pt x="559274" y="527425"/>
                  <a:pt x="562797" y="542925"/>
                </a:cubicBezTo>
                <a:cubicBezTo>
                  <a:pt x="563584" y="546387"/>
                  <a:pt x="569147" y="546100"/>
                  <a:pt x="572322" y="547688"/>
                </a:cubicBezTo>
                <a:cubicBezTo>
                  <a:pt x="577878" y="546100"/>
                  <a:pt x="583822" y="545509"/>
                  <a:pt x="588991" y="542925"/>
                </a:cubicBezTo>
                <a:cubicBezTo>
                  <a:pt x="602450" y="536195"/>
                  <a:pt x="602712" y="529259"/>
                  <a:pt x="610422" y="516731"/>
                </a:cubicBezTo>
                <a:cubicBezTo>
                  <a:pt x="631190" y="482983"/>
                  <a:pt x="612433" y="523911"/>
                  <a:pt x="636616" y="454819"/>
                </a:cubicBezTo>
                <a:cubicBezTo>
                  <a:pt x="637410" y="446088"/>
                  <a:pt x="637863" y="437319"/>
                  <a:pt x="638997" y="428625"/>
                </a:cubicBezTo>
                <a:cubicBezTo>
                  <a:pt x="640246" y="419050"/>
                  <a:pt x="643759" y="409706"/>
                  <a:pt x="643759" y="400050"/>
                </a:cubicBezTo>
                <a:cubicBezTo>
                  <a:pt x="643759" y="382516"/>
                  <a:pt x="642883" y="364761"/>
                  <a:pt x="638997" y="347663"/>
                </a:cubicBezTo>
                <a:cubicBezTo>
                  <a:pt x="636149" y="335130"/>
                  <a:pt x="620617" y="290612"/>
                  <a:pt x="608041" y="273844"/>
                </a:cubicBezTo>
                <a:cubicBezTo>
                  <a:pt x="603326" y="267558"/>
                  <a:pt x="597116" y="262537"/>
                  <a:pt x="591372" y="257175"/>
                </a:cubicBezTo>
                <a:cubicBezTo>
                  <a:pt x="585204" y="251418"/>
                  <a:pt x="579188" y="245410"/>
                  <a:pt x="572322" y="240506"/>
                </a:cubicBezTo>
                <a:cubicBezTo>
                  <a:pt x="564794" y="235129"/>
                  <a:pt x="536744" y="224852"/>
                  <a:pt x="531841" y="223838"/>
                </a:cubicBezTo>
                <a:cubicBezTo>
                  <a:pt x="517764" y="220925"/>
                  <a:pt x="503266" y="220663"/>
                  <a:pt x="488978" y="219075"/>
                </a:cubicBezTo>
                <a:cubicBezTo>
                  <a:pt x="477072" y="220663"/>
                  <a:pt x="464882" y="220806"/>
                  <a:pt x="453259" y="223838"/>
                </a:cubicBezTo>
                <a:cubicBezTo>
                  <a:pt x="446389" y="225630"/>
                  <a:pt x="439934" y="229165"/>
                  <a:pt x="434209" y="233363"/>
                </a:cubicBezTo>
                <a:cubicBezTo>
                  <a:pt x="407032" y="253292"/>
                  <a:pt x="378152" y="315024"/>
                  <a:pt x="369916" y="328613"/>
                </a:cubicBezTo>
                <a:cubicBezTo>
                  <a:pt x="367535" y="338932"/>
                  <a:pt x="364513" y="349123"/>
                  <a:pt x="362772" y="359569"/>
                </a:cubicBezTo>
                <a:cubicBezTo>
                  <a:pt x="355628" y="402430"/>
                  <a:pt x="355226" y="441341"/>
                  <a:pt x="362772" y="485775"/>
                </a:cubicBezTo>
                <a:cubicBezTo>
                  <a:pt x="365501" y="501842"/>
                  <a:pt x="390215" y="547492"/>
                  <a:pt x="398491" y="561975"/>
                </a:cubicBezTo>
                <a:cubicBezTo>
                  <a:pt x="404502" y="572495"/>
                  <a:pt x="410339" y="583188"/>
                  <a:pt x="417541" y="592931"/>
                </a:cubicBezTo>
                <a:cubicBezTo>
                  <a:pt x="425334" y="603474"/>
                  <a:pt x="441093" y="620286"/>
                  <a:pt x="453259" y="628650"/>
                </a:cubicBezTo>
                <a:cubicBezTo>
                  <a:pt x="460887" y="633894"/>
                  <a:pt x="468922" y="638549"/>
                  <a:pt x="477072" y="642938"/>
                </a:cubicBezTo>
                <a:cubicBezTo>
                  <a:pt x="479282" y="644128"/>
                  <a:pt x="481835" y="644525"/>
                  <a:pt x="484216" y="645319"/>
                </a:cubicBezTo>
                <a:cubicBezTo>
                  <a:pt x="491360" y="642938"/>
                  <a:pt x="499575" y="642628"/>
                  <a:pt x="505647" y="638175"/>
                </a:cubicBezTo>
                <a:cubicBezTo>
                  <a:pt x="520242" y="627472"/>
                  <a:pt x="520053" y="617314"/>
                  <a:pt x="524697" y="602456"/>
                </a:cubicBezTo>
                <a:cubicBezTo>
                  <a:pt x="535512" y="567850"/>
                  <a:pt x="529475" y="594039"/>
                  <a:pt x="536603" y="554831"/>
                </a:cubicBezTo>
                <a:cubicBezTo>
                  <a:pt x="535016" y="520700"/>
                  <a:pt x="537072" y="486203"/>
                  <a:pt x="531841" y="452438"/>
                </a:cubicBezTo>
                <a:cubicBezTo>
                  <a:pt x="528267" y="429368"/>
                  <a:pt x="518932" y="407497"/>
                  <a:pt x="510409" y="385763"/>
                </a:cubicBezTo>
                <a:cubicBezTo>
                  <a:pt x="491976" y="338758"/>
                  <a:pt x="487207" y="331194"/>
                  <a:pt x="455641" y="297656"/>
                </a:cubicBezTo>
                <a:cubicBezTo>
                  <a:pt x="452921" y="294766"/>
                  <a:pt x="449129" y="293096"/>
                  <a:pt x="446116" y="290513"/>
                </a:cubicBezTo>
                <a:cubicBezTo>
                  <a:pt x="434764" y="280783"/>
                  <a:pt x="443980" y="285038"/>
                  <a:pt x="431828" y="280988"/>
                </a:cubicBezTo>
                <a:cubicBezTo>
                  <a:pt x="417774" y="286609"/>
                  <a:pt x="418351" y="283320"/>
                  <a:pt x="412778" y="300038"/>
                </a:cubicBezTo>
                <a:cubicBezTo>
                  <a:pt x="408089" y="314105"/>
                  <a:pt x="400872" y="342900"/>
                  <a:pt x="400872" y="342900"/>
                </a:cubicBezTo>
                <a:cubicBezTo>
                  <a:pt x="400078" y="352425"/>
                  <a:pt x="398491" y="361917"/>
                  <a:pt x="398491" y="371475"/>
                </a:cubicBezTo>
                <a:cubicBezTo>
                  <a:pt x="398491" y="517676"/>
                  <a:pt x="388622" y="471911"/>
                  <a:pt x="419922" y="571500"/>
                </a:cubicBezTo>
                <a:cubicBezTo>
                  <a:pt x="428597" y="599102"/>
                  <a:pt x="425337" y="592678"/>
                  <a:pt x="446116" y="619125"/>
                </a:cubicBezTo>
                <a:cubicBezTo>
                  <a:pt x="448196" y="621773"/>
                  <a:pt x="450403" y="624484"/>
                  <a:pt x="453259" y="626269"/>
                </a:cubicBezTo>
                <a:cubicBezTo>
                  <a:pt x="456505" y="628298"/>
                  <a:pt x="467565" y="631831"/>
                  <a:pt x="472309" y="633413"/>
                </a:cubicBezTo>
                <a:cubicBezTo>
                  <a:pt x="479453" y="631825"/>
                  <a:pt x="487109" y="631745"/>
                  <a:pt x="493741" y="628650"/>
                </a:cubicBezTo>
                <a:cubicBezTo>
                  <a:pt x="499359" y="626028"/>
                  <a:pt x="504725" y="621990"/>
                  <a:pt x="508028" y="616744"/>
                </a:cubicBezTo>
                <a:cubicBezTo>
                  <a:pt x="529763" y="582224"/>
                  <a:pt x="532650" y="569071"/>
                  <a:pt x="543747" y="535781"/>
                </a:cubicBezTo>
                <a:cubicBezTo>
                  <a:pt x="545334" y="521494"/>
                  <a:pt x="547573" y="507264"/>
                  <a:pt x="548509" y="492919"/>
                </a:cubicBezTo>
                <a:cubicBezTo>
                  <a:pt x="549956" y="470727"/>
                  <a:pt x="551281" y="448480"/>
                  <a:pt x="550891" y="426244"/>
                </a:cubicBezTo>
                <a:cubicBezTo>
                  <a:pt x="550287" y="391834"/>
                  <a:pt x="549667" y="360662"/>
                  <a:pt x="538984" y="328613"/>
                </a:cubicBezTo>
                <a:cubicBezTo>
                  <a:pt x="531948" y="307504"/>
                  <a:pt x="519968" y="291180"/>
                  <a:pt x="505647" y="273844"/>
                </a:cubicBezTo>
                <a:cubicBezTo>
                  <a:pt x="494580" y="260447"/>
                  <a:pt x="486631" y="252430"/>
                  <a:pt x="472309" y="245269"/>
                </a:cubicBezTo>
                <a:cubicBezTo>
                  <a:pt x="468486" y="243357"/>
                  <a:pt x="464372" y="242094"/>
                  <a:pt x="460403" y="240506"/>
                </a:cubicBezTo>
                <a:cubicBezTo>
                  <a:pt x="445322" y="242887"/>
                  <a:pt x="429538" y="242515"/>
                  <a:pt x="415159" y="247650"/>
                </a:cubicBezTo>
                <a:cubicBezTo>
                  <a:pt x="406636" y="250694"/>
                  <a:pt x="400752" y="258612"/>
                  <a:pt x="393728" y="264319"/>
                </a:cubicBezTo>
                <a:cubicBezTo>
                  <a:pt x="388048" y="268934"/>
                  <a:pt x="382039" y="273243"/>
                  <a:pt x="377059" y="278606"/>
                </a:cubicBezTo>
                <a:cubicBezTo>
                  <a:pt x="358785" y="298285"/>
                  <a:pt x="353501" y="317228"/>
                  <a:pt x="341341" y="342900"/>
                </a:cubicBezTo>
                <a:cubicBezTo>
                  <a:pt x="329541" y="401899"/>
                  <a:pt x="325308" y="399822"/>
                  <a:pt x="338959" y="471488"/>
                </a:cubicBezTo>
                <a:cubicBezTo>
                  <a:pt x="339666" y="475198"/>
                  <a:pt x="360025" y="503710"/>
                  <a:pt x="362772" y="507206"/>
                </a:cubicBezTo>
                <a:cubicBezTo>
                  <a:pt x="375311" y="523165"/>
                  <a:pt x="377628" y="526541"/>
                  <a:pt x="396109" y="535781"/>
                </a:cubicBezTo>
                <a:cubicBezTo>
                  <a:pt x="402175" y="538814"/>
                  <a:pt x="408441" y="541998"/>
                  <a:pt x="415159" y="542925"/>
                </a:cubicBezTo>
                <a:cubicBezTo>
                  <a:pt x="431690" y="545205"/>
                  <a:pt x="448497" y="544512"/>
                  <a:pt x="465166" y="545306"/>
                </a:cubicBezTo>
                <a:cubicBezTo>
                  <a:pt x="483422" y="542925"/>
                  <a:pt x="502195" y="543090"/>
                  <a:pt x="519934" y="538163"/>
                </a:cubicBezTo>
                <a:cubicBezTo>
                  <a:pt x="532585" y="534649"/>
                  <a:pt x="561929" y="515218"/>
                  <a:pt x="572322" y="504825"/>
                </a:cubicBezTo>
                <a:cubicBezTo>
                  <a:pt x="581041" y="496106"/>
                  <a:pt x="619823" y="453583"/>
                  <a:pt x="629472" y="435769"/>
                </a:cubicBezTo>
                <a:cubicBezTo>
                  <a:pt x="641849" y="412919"/>
                  <a:pt x="643480" y="394304"/>
                  <a:pt x="648522" y="369094"/>
                </a:cubicBezTo>
                <a:cubicBezTo>
                  <a:pt x="651599" y="326007"/>
                  <a:pt x="653415" y="316917"/>
                  <a:pt x="648522" y="264319"/>
                </a:cubicBezTo>
                <a:cubicBezTo>
                  <a:pt x="647008" y="248039"/>
                  <a:pt x="640225" y="226582"/>
                  <a:pt x="631853" y="211931"/>
                </a:cubicBezTo>
                <a:cubicBezTo>
                  <a:pt x="629331" y="207518"/>
                  <a:pt x="625317" y="204135"/>
                  <a:pt x="622328" y="200025"/>
                </a:cubicBezTo>
                <a:cubicBezTo>
                  <a:pt x="606844" y="178735"/>
                  <a:pt x="619577" y="190631"/>
                  <a:pt x="596134" y="171450"/>
                </a:cubicBezTo>
                <a:cubicBezTo>
                  <a:pt x="593062" y="168937"/>
                  <a:pt x="590236" y="165918"/>
                  <a:pt x="586609" y="164306"/>
                </a:cubicBezTo>
                <a:cubicBezTo>
                  <a:pt x="582911" y="162662"/>
                  <a:pt x="578719" y="162427"/>
                  <a:pt x="574703" y="161925"/>
                </a:cubicBezTo>
                <a:cubicBezTo>
                  <a:pt x="566003" y="160838"/>
                  <a:pt x="557240" y="160338"/>
                  <a:pt x="548509" y="159544"/>
                </a:cubicBezTo>
                <a:cubicBezTo>
                  <a:pt x="537397" y="161131"/>
                  <a:pt x="525901" y="161005"/>
                  <a:pt x="515172" y="164306"/>
                </a:cubicBezTo>
                <a:cubicBezTo>
                  <a:pt x="504994" y="167438"/>
                  <a:pt x="495684" y="173041"/>
                  <a:pt x="486597" y="178594"/>
                </a:cubicBezTo>
                <a:cubicBezTo>
                  <a:pt x="467061" y="190533"/>
                  <a:pt x="446270" y="201165"/>
                  <a:pt x="429447" y="216694"/>
                </a:cubicBezTo>
                <a:cubicBezTo>
                  <a:pt x="419128" y="226219"/>
                  <a:pt x="408032" y="234965"/>
                  <a:pt x="398491" y="245269"/>
                </a:cubicBezTo>
                <a:cubicBezTo>
                  <a:pt x="381588" y="263524"/>
                  <a:pt x="344025" y="315474"/>
                  <a:pt x="334197" y="333375"/>
                </a:cubicBezTo>
                <a:cubicBezTo>
                  <a:pt x="322057" y="355487"/>
                  <a:pt x="309019" y="377876"/>
                  <a:pt x="303241" y="402431"/>
                </a:cubicBezTo>
                <a:cubicBezTo>
                  <a:pt x="300066" y="415925"/>
                  <a:pt x="296172" y="429270"/>
                  <a:pt x="293716" y="442913"/>
                </a:cubicBezTo>
                <a:cubicBezTo>
                  <a:pt x="289023" y="468987"/>
                  <a:pt x="281809" y="521494"/>
                  <a:pt x="281809" y="521494"/>
                </a:cubicBezTo>
                <a:cubicBezTo>
                  <a:pt x="283397" y="537369"/>
                  <a:pt x="283949" y="553382"/>
                  <a:pt x="286572" y="569119"/>
                </a:cubicBezTo>
                <a:cubicBezTo>
                  <a:pt x="287156" y="572620"/>
                  <a:pt x="289271" y="575755"/>
                  <a:pt x="291334" y="578644"/>
                </a:cubicBezTo>
                <a:cubicBezTo>
                  <a:pt x="295315" y="584218"/>
                  <a:pt x="301445" y="588583"/>
                  <a:pt x="308003" y="590550"/>
                </a:cubicBezTo>
                <a:cubicBezTo>
                  <a:pt x="312628" y="591937"/>
                  <a:pt x="317487" y="592451"/>
                  <a:pt x="322291" y="592931"/>
                </a:cubicBezTo>
                <a:cubicBezTo>
                  <a:pt x="333376" y="594040"/>
                  <a:pt x="344516" y="594519"/>
                  <a:pt x="355628" y="595313"/>
                </a:cubicBezTo>
                <a:cubicBezTo>
                  <a:pt x="360391" y="594519"/>
                  <a:pt x="365504" y="594892"/>
                  <a:pt x="369916" y="592931"/>
                </a:cubicBezTo>
                <a:cubicBezTo>
                  <a:pt x="382492" y="587342"/>
                  <a:pt x="400187" y="575132"/>
                  <a:pt x="412778" y="566738"/>
                </a:cubicBezTo>
                <a:cubicBezTo>
                  <a:pt x="415953" y="561975"/>
                  <a:pt x="419401" y="557384"/>
                  <a:pt x="422303" y="552450"/>
                </a:cubicBezTo>
                <a:cubicBezTo>
                  <a:pt x="432993" y="534276"/>
                  <a:pt x="440708" y="520493"/>
                  <a:pt x="446116" y="500063"/>
                </a:cubicBezTo>
                <a:cubicBezTo>
                  <a:pt x="450897" y="482002"/>
                  <a:pt x="454053" y="463550"/>
                  <a:pt x="458022" y="445294"/>
                </a:cubicBezTo>
                <a:cubicBezTo>
                  <a:pt x="458816" y="435769"/>
                  <a:pt x="460858" y="426266"/>
                  <a:pt x="460403" y="416719"/>
                </a:cubicBezTo>
                <a:cubicBezTo>
                  <a:pt x="459265" y="392815"/>
                  <a:pt x="457104" y="368901"/>
                  <a:pt x="453259" y="345281"/>
                </a:cubicBezTo>
                <a:cubicBezTo>
                  <a:pt x="451340" y="333491"/>
                  <a:pt x="437716" y="296546"/>
                  <a:pt x="431828" y="285750"/>
                </a:cubicBezTo>
                <a:cubicBezTo>
                  <a:pt x="422441" y="268540"/>
                  <a:pt x="412984" y="251159"/>
                  <a:pt x="400872" y="235744"/>
                </a:cubicBezTo>
                <a:cubicBezTo>
                  <a:pt x="395281" y="228628"/>
                  <a:pt x="386778" y="224374"/>
                  <a:pt x="379441" y="219075"/>
                </a:cubicBezTo>
                <a:cubicBezTo>
                  <a:pt x="366183" y="209500"/>
                  <a:pt x="352490" y="200037"/>
                  <a:pt x="336578" y="195263"/>
                </a:cubicBezTo>
                <a:cubicBezTo>
                  <a:pt x="312754" y="188116"/>
                  <a:pt x="277352" y="189064"/>
                  <a:pt x="255616" y="188119"/>
                </a:cubicBezTo>
                <a:cubicBezTo>
                  <a:pt x="238947" y="189706"/>
                  <a:pt x="222009" y="189504"/>
                  <a:pt x="205609" y="192881"/>
                </a:cubicBezTo>
                <a:cubicBezTo>
                  <a:pt x="187074" y="196697"/>
                  <a:pt x="163311" y="209905"/>
                  <a:pt x="148459" y="221456"/>
                </a:cubicBezTo>
                <a:cubicBezTo>
                  <a:pt x="142257" y="226280"/>
                  <a:pt x="137347" y="232569"/>
                  <a:pt x="131791" y="238125"/>
                </a:cubicBezTo>
                <a:cubicBezTo>
                  <a:pt x="119559" y="266259"/>
                  <a:pt x="105164" y="291158"/>
                  <a:pt x="100834" y="321469"/>
                </a:cubicBezTo>
                <a:cubicBezTo>
                  <a:pt x="99034" y="334066"/>
                  <a:pt x="99247" y="346869"/>
                  <a:pt x="98453" y="359569"/>
                </a:cubicBezTo>
                <a:cubicBezTo>
                  <a:pt x="102422" y="400050"/>
                  <a:pt x="103955" y="440845"/>
                  <a:pt x="110359" y="481013"/>
                </a:cubicBezTo>
                <a:cubicBezTo>
                  <a:pt x="112730" y="495885"/>
                  <a:pt x="119054" y="509892"/>
                  <a:pt x="124647" y="523875"/>
                </a:cubicBezTo>
                <a:cubicBezTo>
                  <a:pt x="133324" y="545567"/>
                  <a:pt x="154150" y="587758"/>
                  <a:pt x="169891" y="604838"/>
                </a:cubicBezTo>
                <a:cubicBezTo>
                  <a:pt x="196527" y="633741"/>
                  <a:pt x="223633" y="662954"/>
                  <a:pt x="255616" y="685800"/>
                </a:cubicBezTo>
                <a:cubicBezTo>
                  <a:pt x="278939" y="702460"/>
                  <a:pt x="325382" y="738252"/>
                  <a:pt x="350866" y="740569"/>
                </a:cubicBezTo>
                <a:lnTo>
                  <a:pt x="377059" y="742950"/>
                </a:lnTo>
                <a:cubicBezTo>
                  <a:pt x="390553" y="740569"/>
                  <a:pt x="404736" y="740684"/>
                  <a:pt x="417541" y="735806"/>
                </a:cubicBezTo>
                <a:cubicBezTo>
                  <a:pt x="422290" y="733997"/>
                  <a:pt x="424699" y="728398"/>
                  <a:pt x="427066" y="723900"/>
                </a:cubicBezTo>
                <a:cubicBezTo>
                  <a:pt x="432697" y="713201"/>
                  <a:pt x="437712" y="702092"/>
                  <a:pt x="441353" y="690563"/>
                </a:cubicBezTo>
                <a:cubicBezTo>
                  <a:pt x="450756" y="660786"/>
                  <a:pt x="456632" y="628458"/>
                  <a:pt x="462784" y="597694"/>
                </a:cubicBezTo>
                <a:cubicBezTo>
                  <a:pt x="461197" y="545306"/>
                  <a:pt x="464451" y="492547"/>
                  <a:pt x="458022" y="440531"/>
                </a:cubicBezTo>
                <a:cubicBezTo>
                  <a:pt x="456498" y="428197"/>
                  <a:pt x="438335" y="383514"/>
                  <a:pt x="424684" y="366713"/>
                </a:cubicBezTo>
                <a:cubicBezTo>
                  <a:pt x="413319" y="352725"/>
                  <a:pt x="408182" y="349574"/>
                  <a:pt x="396109" y="340519"/>
                </a:cubicBezTo>
                <a:cubicBezTo>
                  <a:pt x="375194" y="371897"/>
                  <a:pt x="389553" y="347265"/>
                  <a:pt x="396109" y="435769"/>
                </a:cubicBezTo>
                <a:cubicBezTo>
                  <a:pt x="397113" y="449319"/>
                  <a:pt x="398064" y="462957"/>
                  <a:pt x="400872" y="476250"/>
                </a:cubicBezTo>
                <a:cubicBezTo>
                  <a:pt x="414967" y="542965"/>
                  <a:pt x="422512" y="586651"/>
                  <a:pt x="446116" y="642938"/>
                </a:cubicBezTo>
                <a:cubicBezTo>
                  <a:pt x="451197" y="655054"/>
                  <a:pt x="456736" y="666992"/>
                  <a:pt x="462784" y="678656"/>
                </a:cubicBezTo>
                <a:cubicBezTo>
                  <a:pt x="467860" y="688445"/>
                  <a:pt x="472770" y="698460"/>
                  <a:pt x="479453" y="707231"/>
                </a:cubicBezTo>
                <a:cubicBezTo>
                  <a:pt x="494317" y="726740"/>
                  <a:pt x="517750" y="741858"/>
                  <a:pt x="538984" y="752475"/>
                </a:cubicBezTo>
                <a:cubicBezTo>
                  <a:pt x="544838" y="755402"/>
                  <a:pt x="551684" y="755650"/>
                  <a:pt x="558034" y="757238"/>
                </a:cubicBezTo>
                <a:cubicBezTo>
                  <a:pt x="575497" y="754063"/>
                  <a:pt x="593742" y="753779"/>
                  <a:pt x="610422" y="747713"/>
                </a:cubicBezTo>
                <a:cubicBezTo>
                  <a:pt x="625929" y="742074"/>
                  <a:pt x="652626" y="712653"/>
                  <a:pt x="662809" y="702469"/>
                </a:cubicBezTo>
                <a:cubicBezTo>
                  <a:pt x="668365" y="690563"/>
                  <a:pt x="675323" y="679215"/>
                  <a:pt x="679478" y="666750"/>
                </a:cubicBezTo>
                <a:cubicBezTo>
                  <a:pt x="688960" y="638304"/>
                  <a:pt x="690492" y="610491"/>
                  <a:pt x="693766" y="581025"/>
                </a:cubicBezTo>
                <a:cubicBezTo>
                  <a:pt x="691385" y="542925"/>
                  <a:pt x="694507" y="504076"/>
                  <a:pt x="686622" y="466725"/>
                </a:cubicBezTo>
                <a:cubicBezTo>
                  <a:pt x="679253" y="431820"/>
                  <a:pt x="663101" y="399273"/>
                  <a:pt x="648522" y="366713"/>
                </a:cubicBezTo>
                <a:cubicBezTo>
                  <a:pt x="639227" y="345955"/>
                  <a:pt x="628253" y="325795"/>
                  <a:pt x="615184" y="307181"/>
                </a:cubicBezTo>
                <a:cubicBezTo>
                  <a:pt x="587457" y="267691"/>
                  <a:pt x="549938" y="234822"/>
                  <a:pt x="512791" y="204788"/>
                </a:cubicBezTo>
                <a:cubicBezTo>
                  <a:pt x="495137" y="190515"/>
                  <a:pt x="478523" y="174057"/>
                  <a:pt x="458022" y="164306"/>
                </a:cubicBezTo>
                <a:cubicBezTo>
                  <a:pt x="346531" y="111280"/>
                  <a:pt x="359349" y="115136"/>
                  <a:pt x="286572" y="109538"/>
                </a:cubicBezTo>
                <a:cubicBezTo>
                  <a:pt x="274666" y="112713"/>
                  <a:pt x="260406" y="111279"/>
                  <a:pt x="250853" y="119063"/>
                </a:cubicBezTo>
                <a:cubicBezTo>
                  <a:pt x="226459" y="138940"/>
                  <a:pt x="219564" y="170067"/>
                  <a:pt x="210372" y="197644"/>
                </a:cubicBezTo>
                <a:cubicBezTo>
                  <a:pt x="207290" y="250046"/>
                  <a:pt x="204575" y="271223"/>
                  <a:pt x="212753" y="333375"/>
                </a:cubicBezTo>
                <a:cubicBezTo>
                  <a:pt x="216572" y="362397"/>
                  <a:pt x="223968" y="390896"/>
                  <a:pt x="231803" y="419100"/>
                </a:cubicBezTo>
                <a:cubicBezTo>
                  <a:pt x="235906" y="433871"/>
                  <a:pt x="242433" y="447872"/>
                  <a:pt x="248472" y="461963"/>
                </a:cubicBezTo>
                <a:cubicBezTo>
                  <a:pt x="258601" y="485597"/>
                  <a:pt x="276334" y="520656"/>
                  <a:pt x="288953" y="542925"/>
                </a:cubicBezTo>
                <a:cubicBezTo>
                  <a:pt x="294926" y="553466"/>
                  <a:pt x="301139" y="563897"/>
                  <a:pt x="308003" y="573881"/>
                </a:cubicBezTo>
                <a:cubicBezTo>
                  <a:pt x="321524" y="593547"/>
                  <a:pt x="337198" y="623823"/>
                  <a:pt x="362772" y="633413"/>
                </a:cubicBezTo>
                <a:cubicBezTo>
                  <a:pt x="365836" y="634562"/>
                  <a:pt x="369122" y="635000"/>
                  <a:pt x="372297" y="635794"/>
                </a:cubicBezTo>
                <a:cubicBezTo>
                  <a:pt x="375472" y="635000"/>
                  <a:pt x="379159" y="635315"/>
                  <a:pt x="381822" y="633413"/>
                </a:cubicBezTo>
                <a:cubicBezTo>
                  <a:pt x="385052" y="631106"/>
                  <a:pt x="387375" y="627524"/>
                  <a:pt x="388966" y="623888"/>
                </a:cubicBezTo>
                <a:cubicBezTo>
                  <a:pt x="397871" y="603534"/>
                  <a:pt x="399086" y="592339"/>
                  <a:pt x="403253" y="571500"/>
                </a:cubicBezTo>
                <a:cubicBezTo>
                  <a:pt x="404047" y="542925"/>
                  <a:pt x="405932" y="514359"/>
                  <a:pt x="405634" y="485775"/>
                </a:cubicBezTo>
                <a:cubicBezTo>
                  <a:pt x="405138" y="438126"/>
                  <a:pt x="404392" y="390421"/>
                  <a:pt x="400872" y="342900"/>
                </a:cubicBezTo>
                <a:cubicBezTo>
                  <a:pt x="399757" y="327851"/>
                  <a:pt x="384399" y="260144"/>
                  <a:pt x="379441" y="245269"/>
                </a:cubicBezTo>
                <a:cubicBezTo>
                  <a:pt x="371097" y="220237"/>
                  <a:pt x="362666" y="195050"/>
                  <a:pt x="350866" y="171450"/>
                </a:cubicBezTo>
                <a:cubicBezTo>
                  <a:pt x="335455" y="140630"/>
                  <a:pt x="346681" y="146242"/>
                  <a:pt x="329434" y="140494"/>
                </a:cubicBezTo>
                <a:cubicBezTo>
                  <a:pt x="328640" y="146050"/>
                  <a:pt x="328315" y="151694"/>
                  <a:pt x="327053" y="157163"/>
                </a:cubicBezTo>
                <a:cubicBezTo>
                  <a:pt x="325924" y="162054"/>
                  <a:pt x="322845" y="166461"/>
                  <a:pt x="322291" y="171450"/>
                </a:cubicBezTo>
                <a:cubicBezTo>
                  <a:pt x="320448" y="188035"/>
                  <a:pt x="320703" y="204787"/>
                  <a:pt x="319909" y="221456"/>
                </a:cubicBezTo>
                <a:cubicBezTo>
                  <a:pt x="321497" y="265112"/>
                  <a:pt x="322144" y="308813"/>
                  <a:pt x="324672" y="352425"/>
                </a:cubicBezTo>
                <a:cubicBezTo>
                  <a:pt x="325994" y="375228"/>
                  <a:pt x="334443" y="415899"/>
                  <a:pt x="346103" y="433388"/>
                </a:cubicBezTo>
                <a:cubicBezTo>
                  <a:pt x="349278" y="438150"/>
                  <a:pt x="351760" y="443456"/>
                  <a:pt x="355628" y="447675"/>
                </a:cubicBezTo>
                <a:cubicBezTo>
                  <a:pt x="364091" y="456907"/>
                  <a:pt x="370267" y="460610"/>
                  <a:pt x="379441" y="466725"/>
                </a:cubicBezTo>
                <a:cubicBezTo>
                  <a:pt x="388172" y="463550"/>
                  <a:pt x="398528" y="463184"/>
                  <a:pt x="405634" y="457200"/>
                </a:cubicBezTo>
                <a:cubicBezTo>
                  <a:pt x="415569" y="448833"/>
                  <a:pt x="433539" y="411822"/>
                  <a:pt x="438972" y="400050"/>
                </a:cubicBezTo>
                <a:cubicBezTo>
                  <a:pt x="452284" y="371208"/>
                  <a:pt x="457428" y="358040"/>
                  <a:pt x="465166" y="326231"/>
                </a:cubicBezTo>
                <a:cubicBezTo>
                  <a:pt x="468992" y="310500"/>
                  <a:pt x="471516" y="294481"/>
                  <a:pt x="474691" y="278606"/>
                </a:cubicBezTo>
                <a:cubicBezTo>
                  <a:pt x="478053" y="214723"/>
                  <a:pt x="481047" y="189755"/>
                  <a:pt x="469928" y="111919"/>
                </a:cubicBezTo>
                <a:cubicBezTo>
                  <a:pt x="468422" y="101377"/>
                  <a:pt x="460925" y="92590"/>
                  <a:pt x="455641" y="83344"/>
                </a:cubicBezTo>
                <a:cubicBezTo>
                  <a:pt x="442471" y="60297"/>
                  <a:pt x="430812" y="48324"/>
                  <a:pt x="408016" y="30956"/>
                </a:cubicBezTo>
                <a:cubicBezTo>
                  <a:pt x="403208" y="27292"/>
                  <a:pt x="396903" y="26194"/>
                  <a:pt x="391347" y="23813"/>
                </a:cubicBezTo>
                <a:cubicBezTo>
                  <a:pt x="381028" y="27782"/>
                  <a:pt x="369084" y="28889"/>
                  <a:pt x="360391" y="35719"/>
                </a:cubicBezTo>
                <a:cubicBezTo>
                  <a:pt x="356595" y="38702"/>
                  <a:pt x="358743" y="45234"/>
                  <a:pt x="358009" y="50006"/>
                </a:cubicBezTo>
                <a:cubicBezTo>
                  <a:pt x="357155" y="55553"/>
                  <a:pt x="356422" y="61119"/>
                  <a:pt x="355628" y="66675"/>
                </a:cubicBezTo>
                <a:cubicBezTo>
                  <a:pt x="356470" y="87720"/>
                  <a:pt x="355352" y="137680"/>
                  <a:pt x="365153" y="161925"/>
                </a:cubicBezTo>
                <a:cubicBezTo>
                  <a:pt x="377562" y="192621"/>
                  <a:pt x="405283" y="245106"/>
                  <a:pt x="427066" y="276225"/>
                </a:cubicBezTo>
                <a:cubicBezTo>
                  <a:pt x="435170" y="287803"/>
                  <a:pt x="442864" y="299989"/>
                  <a:pt x="453259" y="309563"/>
                </a:cubicBezTo>
                <a:cubicBezTo>
                  <a:pt x="473229" y="327957"/>
                  <a:pt x="491447" y="352111"/>
                  <a:pt x="517553" y="359569"/>
                </a:cubicBezTo>
                <a:cubicBezTo>
                  <a:pt x="537369" y="365230"/>
                  <a:pt x="528616" y="362929"/>
                  <a:pt x="543747" y="366713"/>
                </a:cubicBezTo>
                <a:cubicBezTo>
                  <a:pt x="547716" y="365919"/>
                  <a:pt x="552580" y="366965"/>
                  <a:pt x="555653" y="364331"/>
                </a:cubicBezTo>
                <a:cubicBezTo>
                  <a:pt x="560670" y="360031"/>
                  <a:pt x="562216" y="339827"/>
                  <a:pt x="562797" y="335756"/>
                </a:cubicBezTo>
                <a:cubicBezTo>
                  <a:pt x="562003" y="317500"/>
                  <a:pt x="563743" y="298956"/>
                  <a:pt x="560416" y="280988"/>
                </a:cubicBezTo>
                <a:cubicBezTo>
                  <a:pt x="548121" y="214596"/>
                  <a:pt x="537114" y="201181"/>
                  <a:pt x="503266" y="145256"/>
                </a:cubicBezTo>
                <a:cubicBezTo>
                  <a:pt x="492370" y="127253"/>
                  <a:pt x="477263" y="105872"/>
                  <a:pt x="462784" y="90488"/>
                </a:cubicBezTo>
                <a:cubicBezTo>
                  <a:pt x="457769" y="85159"/>
                  <a:pt x="452424" y="79910"/>
                  <a:pt x="446116" y="76200"/>
                </a:cubicBezTo>
                <a:cubicBezTo>
                  <a:pt x="438747" y="71865"/>
                  <a:pt x="422303" y="66675"/>
                  <a:pt x="422303" y="66675"/>
                </a:cubicBezTo>
                <a:cubicBezTo>
                  <a:pt x="418334" y="69850"/>
                  <a:pt x="413012" y="71842"/>
                  <a:pt x="410397" y="76200"/>
                </a:cubicBezTo>
                <a:cubicBezTo>
                  <a:pt x="407913" y="80340"/>
                  <a:pt x="409102" y="85783"/>
                  <a:pt x="408016" y="90488"/>
                </a:cubicBezTo>
                <a:cubicBezTo>
                  <a:pt x="406717" y="96118"/>
                  <a:pt x="404841" y="101600"/>
                  <a:pt x="403253" y="107156"/>
                </a:cubicBezTo>
                <a:cubicBezTo>
                  <a:pt x="392824" y="190596"/>
                  <a:pt x="397064" y="141271"/>
                  <a:pt x="436591" y="323850"/>
                </a:cubicBezTo>
                <a:cubicBezTo>
                  <a:pt x="439149" y="335666"/>
                  <a:pt x="445662" y="346281"/>
                  <a:pt x="450878" y="357188"/>
                </a:cubicBezTo>
                <a:cubicBezTo>
                  <a:pt x="456399" y="368733"/>
                  <a:pt x="467827" y="388424"/>
                  <a:pt x="477072" y="397669"/>
                </a:cubicBezTo>
                <a:cubicBezTo>
                  <a:pt x="482685" y="403282"/>
                  <a:pt x="496122" y="411956"/>
                  <a:pt x="496122" y="411956"/>
                </a:cubicBezTo>
                <a:cubicBezTo>
                  <a:pt x="502672" y="385754"/>
                  <a:pt x="499822" y="402715"/>
                  <a:pt x="488978" y="350044"/>
                </a:cubicBezTo>
                <a:cubicBezTo>
                  <a:pt x="486998" y="340428"/>
                  <a:pt x="484386" y="330950"/>
                  <a:pt x="481834" y="321469"/>
                </a:cubicBezTo>
                <a:cubicBezTo>
                  <a:pt x="470554" y="279572"/>
                  <a:pt x="465682" y="267766"/>
                  <a:pt x="448497" y="219075"/>
                </a:cubicBezTo>
                <a:cubicBezTo>
                  <a:pt x="442313" y="201553"/>
                  <a:pt x="435844" y="184133"/>
                  <a:pt x="429447" y="166688"/>
                </a:cubicBezTo>
                <a:cubicBezTo>
                  <a:pt x="427112" y="160321"/>
                  <a:pt x="424737" y="153968"/>
                  <a:pt x="422303" y="147638"/>
                </a:cubicBezTo>
                <a:cubicBezTo>
                  <a:pt x="420769" y="143648"/>
                  <a:pt x="419912" y="139287"/>
                  <a:pt x="417541" y="135731"/>
                </a:cubicBezTo>
                <a:lnTo>
                  <a:pt x="412778" y="128588"/>
                </a:lnTo>
                <a:cubicBezTo>
                  <a:pt x="411984" y="126207"/>
                  <a:pt x="412642" y="120321"/>
                  <a:pt x="410397" y="121444"/>
                </a:cubicBezTo>
                <a:cubicBezTo>
                  <a:pt x="407470" y="122908"/>
                  <a:pt x="408554" y="127741"/>
                  <a:pt x="408016" y="130969"/>
                </a:cubicBezTo>
                <a:cubicBezTo>
                  <a:pt x="406964" y="137281"/>
                  <a:pt x="406428" y="143669"/>
                  <a:pt x="405634" y="150019"/>
                </a:cubicBezTo>
                <a:cubicBezTo>
                  <a:pt x="405844" y="152120"/>
                  <a:pt x="410567" y="212182"/>
                  <a:pt x="415159" y="223838"/>
                </a:cubicBezTo>
                <a:cubicBezTo>
                  <a:pt x="425525" y="250152"/>
                  <a:pt x="443886" y="285901"/>
                  <a:pt x="465166" y="307181"/>
                </a:cubicBezTo>
                <a:cubicBezTo>
                  <a:pt x="473585" y="315600"/>
                  <a:pt x="483644" y="322303"/>
                  <a:pt x="493741" y="328613"/>
                </a:cubicBezTo>
                <a:cubicBezTo>
                  <a:pt x="511606" y="339779"/>
                  <a:pt x="541438" y="350862"/>
                  <a:pt x="560416" y="357188"/>
                </a:cubicBezTo>
                <a:cubicBezTo>
                  <a:pt x="571380" y="360843"/>
                  <a:pt x="582306" y="365123"/>
                  <a:pt x="593753" y="366713"/>
                </a:cubicBezTo>
                <a:cubicBezTo>
                  <a:pt x="611067" y="369118"/>
                  <a:pt x="628678" y="368300"/>
                  <a:pt x="646141" y="369094"/>
                </a:cubicBezTo>
                <a:cubicBezTo>
                  <a:pt x="659291" y="367215"/>
                  <a:pt x="669917" y="366918"/>
                  <a:pt x="681859" y="359569"/>
                </a:cubicBezTo>
                <a:cubicBezTo>
                  <a:pt x="686639" y="356627"/>
                  <a:pt x="689797" y="351632"/>
                  <a:pt x="693766" y="347663"/>
                </a:cubicBezTo>
                <a:cubicBezTo>
                  <a:pt x="702476" y="330241"/>
                  <a:pt x="707339" y="321945"/>
                  <a:pt x="712816" y="300038"/>
                </a:cubicBezTo>
                <a:cubicBezTo>
                  <a:pt x="714751" y="292299"/>
                  <a:pt x="714403" y="284163"/>
                  <a:pt x="715197" y="276225"/>
                </a:cubicBezTo>
                <a:cubicBezTo>
                  <a:pt x="714403" y="256381"/>
                  <a:pt x="716508" y="236207"/>
                  <a:pt x="712816" y="216694"/>
                </a:cubicBezTo>
                <a:cubicBezTo>
                  <a:pt x="710836" y="206230"/>
                  <a:pt x="703600" y="197483"/>
                  <a:pt x="698528" y="188119"/>
                </a:cubicBezTo>
                <a:cubicBezTo>
                  <a:pt x="693276" y="178423"/>
                  <a:pt x="689081" y="167877"/>
                  <a:pt x="681859" y="159544"/>
                </a:cubicBezTo>
                <a:cubicBezTo>
                  <a:pt x="659624" y="133887"/>
                  <a:pt x="643980" y="119633"/>
                  <a:pt x="617566" y="104775"/>
                </a:cubicBezTo>
                <a:cubicBezTo>
                  <a:pt x="611378" y="101294"/>
                  <a:pt x="605202" y="97638"/>
                  <a:pt x="598516" y="95250"/>
                </a:cubicBezTo>
                <a:cubicBezTo>
                  <a:pt x="593969" y="93626"/>
                  <a:pt x="588991" y="93663"/>
                  <a:pt x="584228" y="92869"/>
                </a:cubicBezTo>
                <a:cubicBezTo>
                  <a:pt x="577459" y="93836"/>
                  <a:pt x="564095" y="93952"/>
                  <a:pt x="558034" y="100013"/>
                </a:cubicBezTo>
                <a:cubicBezTo>
                  <a:pt x="554762" y="103286"/>
                  <a:pt x="553272" y="107950"/>
                  <a:pt x="550891" y="111919"/>
                </a:cubicBezTo>
                <a:cubicBezTo>
                  <a:pt x="547167" y="124952"/>
                  <a:pt x="543747" y="133695"/>
                  <a:pt x="543747" y="147638"/>
                </a:cubicBezTo>
                <a:cubicBezTo>
                  <a:pt x="543747" y="185746"/>
                  <a:pt x="543065" y="223953"/>
                  <a:pt x="546128" y="261938"/>
                </a:cubicBezTo>
                <a:cubicBezTo>
                  <a:pt x="547057" y="273458"/>
                  <a:pt x="552116" y="284272"/>
                  <a:pt x="555653" y="295275"/>
                </a:cubicBezTo>
                <a:cubicBezTo>
                  <a:pt x="559264" y="306509"/>
                  <a:pt x="562807" y="317812"/>
                  <a:pt x="567559" y="328613"/>
                </a:cubicBezTo>
                <a:cubicBezTo>
                  <a:pt x="575245" y="346080"/>
                  <a:pt x="587358" y="365079"/>
                  <a:pt x="600897" y="378619"/>
                </a:cubicBezTo>
                <a:cubicBezTo>
                  <a:pt x="607296" y="385018"/>
                  <a:pt x="615304" y="389581"/>
                  <a:pt x="622328" y="395288"/>
                </a:cubicBezTo>
                <a:cubicBezTo>
                  <a:pt x="628008" y="399903"/>
                  <a:pt x="632908" y="405516"/>
                  <a:pt x="638997" y="409575"/>
                </a:cubicBezTo>
                <a:cubicBezTo>
                  <a:pt x="644379" y="413163"/>
                  <a:pt x="654077" y="415131"/>
                  <a:pt x="660428" y="416719"/>
                </a:cubicBezTo>
                <a:cubicBezTo>
                  <a:pt x="664397" y="415925"/>
                  <a:pt x="668966" y="416583"/>
                  <a:pt x="672334" y="414338"/>
                </a:cubicBezTo>
                <a:cubicBezTo>
                  <a:pt x="674423" y="412946"/>
                  <a:pt x="674716" y="409704"/>
                  <a:pt x="674716" y="407194"/>
                </a:cubicBezTo>
                <a:cubicBezTo>
                  <a:pt x="674716" y="382575"/>
                  <a:pt x="674980" y="357852"/>
                  <a:pt x="672334" y="333375"/>
                </a:cubicBezTo>
                <a:cubicBezTo>
                  <a:pt x="671762" y="328081"/>
                  <a:pt x="667900" y="323672"/>
                  <a:pt x="665191" y="319088"/>
                </a:cubicBezTo>
                <a:cubicBezTo>
                  <a:pt x="657572" y="306194"/>
                  <a:pt x="649685" y="293449"/>
                  <a:pt x="641378" y="280988"/>
                </a:cubicBezTo>
                <a:cubicBezTo>
                  <a:pt x="635028" y="271462"/>
                  <a:pt x="629473" y="265906"/>
                  <a:pt x="619947" y="259556"/>
                </a:cubicBezTo>
                <a:cubicBezTo>
                  <a:pt x="616993" y="257587"/>
                  <a:pt x="613525" y="256518"/>
                  <a:pt x="610422" y="254794"/>
                </a:cubicBezTo>
                <a:cubicBezTo>
                  <a:pt x="606376" y="252546"/>
                  <a:pt x="602770" y="249473"/>
                  <a:pt x="598516" y="247650"/>
                </a:cubicBezTo>
                <a:cubicBezTo>
                  <a:pt x="591594" y="244684"/>
                  <a:pt x="584228" y="242887"/>
                  <a:pt x="577084" y="240506"/>
                </a:cubicBezTo>
                <a:cubicBezTo>
                  <a:pt x="563590" y="243681"/>
                  <a:pt x="549631" y="245294"/>
                  <a:pt x="536603" y="250031"/>
                </a:cubicBezTo>
                <a:cubicBezTo>
                  <a:pt x="529177" y="252732"/>
                  <a:pt x="513326" y="272106"/>
                  <a:pt x="510409" y="276225"/>
                </a:cubicBezTo>
                <a:cubicBezTo>
                  <a:pt x="488836" y="306681"/>
                  <a:pt x="485710" y="313968"/>
                  <a:pt x="469928" y="342900"/>
                </a:cubicBezTo>
                <a:cubicBezTo>
                  <a:pt x="468758" y="348360"/>
                  <a:pt x="457857" y="396737"/>
                  <a:pt x="458022" y="404813"/>
                </a:cubicBezTo>
                <a:cubicBezTo>
                  <a:pt x="458623" y="434272"/>
                  <a:pt x="458130" y="464306"/>
                  <a:pt x="465166" y="492919"/>
                </a:cubicBezTo>
                <a:cubicBezTo>
                  <a:pt x="471991" y="520673"/>
                  <a:pt x="494492" y="558454"/>
                  <a:pt x="519934" y="576263"/>
                </a:cubicBezTo>
                <a:cubicBezTo>
                  <a:pt x="541793" y="591564"/>
                  <a:pt x="562360" y="615080"/>
                  <a:pt x="588991" y="616744"/>
                </a:cubicBezTo>
                <a:lnTo>
                  <a:pt x="627091" y="619125"/>
                </a:lnTo>
                <a:cubicBezTo>
                  <a:pt x="647971" y="617455"/>
                  <a:pt x="685125" y="621961"/>
                  <a:pt x="705672" y="604838"/>
                </a:cubicBezTo>
                <a:cubicBezTo>
                  <a:pt x="710069" y="601174"/>
                  <a:pt x="712022" y="595313"/>
                  <a:pt x="715197" y="590550"/>
                </a:cubicBezTo>
                <a:cubicBezTo>
                  <a:pt x="724032" y="559629"/>
                  <a:pt x="735651" y="528957"/>
                  <a:pt x="727103" y="495300"/>
                </a:cubicBezTo>
                <a:cubicBezTo>
                  <a:pt x="719147" y="463974"/>
                  <a:pt x="706363" y="432785"/>
                  <a:pt x="686622" y="407194"/>
                </a:cubicBezTo>
                <a:cubicBezTo>
                  <a:pt x="614145" y="313243"/>
                  <a:pt x="622374" y="310459"/>
                  <a:pt x="512791" y="235744"/>
                </a:cubicBezTo>
                <a:cubicBezTo>
                  <a:pt x="480299" y="213590"/>
                  <a:pt x="447700" y="189881"/>
                  <a:pt x="412778" y="171450"/>
                </a:cubicBezTo>
                <a:cubicBezTo>
                  <a:pt x="400518" y="164980"/>
                  <a:pt x="388007" y="158589"/>
                  <a:pt x="374678" y="154781"/>
                </a:cubicBezTo>
                <a:cubicBezTo>
                  <a:pt x="359997" y="150587"/>
                  <a:pt x="344515" y="150019"/>
                  <a:pt x="329434" y="147638"/>
                </a:cubicBezTo>
                <a:cubicBezTo>
                  <a:pt x="320703" y="150019"/>
                  <a:pt x="311226" y="150522"/>
                  <a:pt x="303241" y="154781"/>
                </a:cubicBezTo>
                <a:cubicBezTo>
                  <a:pt x="293147" y="160165"/>
                  <a:pt x="289198" y="180242"/>
                  <a:pt x="286572" y="188119"/>
                </a:cubicBezTo>
                <a:cubicBezTo>
                  <a:pt x="281230" y="244205"/>
                  <a:pt x="277804" y="252825"/>
                  <a:pt x="286572" y="316706"/>
                </a:cubicBezTo>
                <a:cubicBezTo>
                  <a:pt x="288588" y="331397"/>
                  <a:pt x="293866" y="345476"/>
                  <a:pt x="298478" y="359569"/>
                </a:cubicBezTo>
                <a:cubicBezTo>
                  <a:pt x="317230" y="416866"/>
                  <a:pt x="323227" y="439996"/>
                  <a:pt x="348484" y="485775"/>
                </a:cubicBezTo>
                <a:cubicBezTo>
                  <a:pt x="354337" y="496383"/>
                  <a:pt x="361732" y="506094"/>
                  <a:pt x="367534" y="516731"/>
                </a:cubicBezTo>
                <a:cubicBezTo>
                  <a:pt x="371278" y="523594"/>
                  <a:pt x="373753" y="531079"/>
                  <a:pt x="377059" y="538163"/>
                </a:cubicBezTo>
                <a:cubicBezTo>
                  <a:pt x="384604" y="554332"/>
                  <a:pt x="383570" y="551500"/>
                  <a:pt x="393728" y="566738"/>
                </a:cubicBezTo>
                <a:cubicBezTo>
                  <a:pt x="406247" y="550046"/>
                  <a:pt x="405606" y="552084"/>
                  <a:pt x="417541" y="523875"/>
                </a:cubicBezTo>
                <a:cubicBezTo>
                  <a:pt x="421453" y="514628"/>
                  <a:pt x="423579" y="504715"/>
                  <a:pt x="427066" y="495300"/>
                </a:cubicBezTo>
                <a:cubicBezTo>
                  <a:pt x="431520" y="483275"/>
                  <a:pt x="437979" y="471953"/>
                  <a:pt x="441353" y="459581"/>
                </a:cubicBezTo>
                <a:cubicBezTo>
                  <a:pt x="447538" y="436903"/>
                  <a:pt x="455641" y="390525"/>
                  <a:pt x="455641" y="390525"/>
                </a:cubicBezTo>
                <a:cubicBezTo>
                  <a:pt x="454311" y="333368"/>
                  <a:pt x="461907" y="306679"/>
                  <a:pt x="446116" y="261938"/>
                </a:cubicBezTo>
                <a:cubicBezTo>
                  <a:pt x="444344" y="256917"/>
                  <a:pt x="441522" y="252325"/>
                  <a:pt x="438972" y="247650"/>
                </a:cubicBezTo>
                <a:cubicBezTo>
                  <a:pt x="432411" y="235621"/>
                  <a:pt x="429210" y="230791"/>
                  <a:pt x="417541" y="221456"/>
                </a:cubicBezTo>
                <a:cubicBezTo>
                  <a:pt x="414769" y="219239"/>
                  <a:pt x="411191" y="218281"/>
                  <a:pt x="408016" y="216694"/>
                </a:cubicBezTo>
                <a:cubicBezTo>
                  <a:pt x="399285" y="217488"/>
                  <a:pt x="389962" y="215819"/>
                  <a:pt x="381822" y="219075"/>
                </a:cubicBezTo>
                <a:cubicBezTo>
                  <a:pt x="374563" y="221978"/>
                  <a:pt x="370033" y="236642"/>
                  <a:pt x="367534" y="242888"/>
                </a:cubicBezTo>
                <a:cubicBezTo>
                  <a:pt x="365721" y="251952"/>
                  <a:pt x="362772" y="265194"/>
                  <a:pt x="362772" y="273844"/>
                </a:cubicBezTo>
                <a:cubicBezTo>
                  <a:pt x="362772" y="316078"/>
                  <a:pt x="366687" y="340739"/>
                  <a:pt x="377059" y="383381"/>
                </a:cubicBezTo>
                <a:cubicBezTo>
                  <a:pt x="382124" y="404203"/>
                  <a:pt x="403990" y="446341"/>
                  <a:pt x="410397" y="459581"/>
                </a:cubicBezTo>
                <a:cubicBezTo>
                  <a:pt x="414262" y="467569"/>
                  <a:pt x="416028" y="477119"/>
                  <a:pt x="422303" y="483394"/>
                </a:cubicBezTo>
                <a:cubicBezTo>
                  <a:pt x="441134" y="502225"/>
                  <a:pt x="445630" y="511726"/>
                  <a:pt x="465166" y="521494"/>
                </a:cubicBezTo>
                <a:cubicBezTo>
                  <a:pt x="468989" y="523405"/>
                  <a:pt x="473103" y="524669"/>
                  <a:pt x="477072" y="526256"/>
                </a:cubicBezTo>
                <a:cubicBezTo>
                  <a:pt x="487391" y="523875"/>
                  <a:pt x="499048" y="524726"/>
                  <a:pt x="508028" y="519113"/>
                </a:cubicBezTo>
                <a:cubicBezTo>
                  <a:pt x="513154" y="515909"/>
                  <a:pt x="513049" y="508104"/>
                  <a:pt x="515172" y="502444"/>
                </a:cubicBezTo>
                <a:cubicBezTo>
                  <a:pt x="517816" y="495393"/>
                  <a:pt x="519935" y="488157"/>
                  <a:pt x="522316" y="481013"/>
                </a:cubicBezTo>
                <a:cubicBezTo>
                  <a:pt x="525228" y="462083"/>
                  <a:pt x="530571" y="433249"/>
                  <a:pt x="529459" y="414338"/>
                </a:cubicBezTo>
                <a:cubicBezTo>
                  <a:pt x="526978" y="372155"/>
                  <a:pt x="524407" y="329827"/>
                  <a:pt x="517553" y="288131"/>
                </a:cubicBezTo>
                <a:cubicBezTo>
                  <a:pt x="514825" y="271534"/>
                  <a:pt x="506922" y="256204"/>
                  <a:pt x="500884" y="240506"/>
                </a:cubicBezTo>
                <a:cubicBezTo>
                  <a:pt x="491676" y="216565"/>
                  <a:pt x="476180" y="177010"/>
                  <a:pt x="458022" y="157163"/>
                </a:cubicBezTo>
                <a:cubicBezTo>
                  <a:pt x="433763" y="130647"/>
                  <a:pt x="407201" y="106169"/>
                  <a:pt x="379441" y="83344"/>
                </a:cubicBezTo>
                <a:cubicBezTo>
                  <a:pt x="364272" y="70872"/>
                  <a:pt x="342868" y="66875"/>
                  <a:pt x="324672" y="61913"/>
                </a:cubicBezTo>
                <a:cubicBezTo>
                  <a:pt x="306416" y="65088"/>
                  <a:pt x="286935" y="64139"/>
                  <a:pt x="269903" y="71438"/>
                </a:cubicBezTo>
                <a:cubicBezTo>
                  <a:pt x="244822" y="82187"/>
                  <a:pt x="241407" y="96044"/>
                  <a:pt x="234184" y="116681"/>
                </a:cubicBezTo>
                <a:cubicBezTo>
                  <a:pt x="230867" y="126158"/>
                  <a:pt x="227834" y="135731"/>
                  <a:pt x="224659" y="145256"/>
                </a:cubicBezTo>
                <a:cubicBezTo>
                  <a:pt x="220176" y="203545"/>
                  <a:pt x="218535" y="209050"/>
                  <a:pt x="227041" y="292894"/>
                </a:cubicBezTo>
                <a:cubicBezTo>
                  <a:pt x="230182" y="323850"/>
                  <a:pt x="244299" y="355985"/>
                  <a:pt x="257997" y="383381"/>
                </a:cubicBezTo>
                <a:cubicBezTo>
                  <a:pt x="269490" y="406367"/>
                  <a:pt x="292719" y="445883"/>
                  <a:pt x="308003" y="466725"/>
                </a:cubicBezTo>
                <a:cubicBezTo>
                  <a:pt x="315997" y="477625"/>
                  <a:pt x="325104" y="487679"/>
                  <a:pt x="334197" y="497681"/>
                </a:cubicBezTo>
                <a:cubicBezTo>
                  <a:pt x="349725" y="514762"/>
                  <a:pt x="356593" y="520880"/>
                  <a:pt x="374678" y="533400"/>
                </a:cubicBezTo>
                <a:cubicBezTo>
                  <a:pt x="378483" y="536034"/>
                  <a:pt x="382371" y="538629"/>
                  <a:pt x="386584" y="540544"/>
                </a:cubicBezTo>
                <a:cubicBezTo>
                  <a:pt x="397504" y="545507"/>
                  <a:pt x="403565" y="545755"/>
                  <a:pt x="415159" y="547688"/>
                </a:cubicBezTo>
                <a:cubicBezTo>
                  <a:pt x="425478" y="544513"/>
                  <a:pt x="436376" y="542821"/>
                  <a:pt x="446116" y="538163"/>
                </a:cubicBezTo>
                <a:cubicBezTo>
                  <a:pt x="454857" y="533983"/>
                  <a:pt x="462976" y="528242"/>
                  <a:pt x="469928" y="521494"/>
                </a:cubicBezTo>
                <a:cubicBezTo>
                  <a:pt x="490082" y="501933"/>
                  <a:pt x="509726" y="481665"/>
                  <a:pt x="527078" y="459581"/>
                </a:cubicBezTo>
                <a:cubicBezTo>
                  <a:pt x="548164" y="432744"/>
                  <a:pt x="561562" y="386239"/>
                  <a:pt x="572322" y="357188"/>
                </a:cubicBezTo>
                <a:cubicBezTo>
                  <a:pt x="573116" y="346869"/>
                  <a:pt x="575440" y="336554"/>
                  <a:pt x="574703" y="326231"/>
                </a:cubicBezTo>
                <a:cubicBezTo>
                  <a:pt x="573047" y="303053"/>
                  <a:pt x="570219" y="279858"/>
                  <a:pt x="565178" y="257175"/>
                </a:cubicBezTo>
                <a:cubicBezTo>
                  <a:pt x="560234" y="234925"/>
                  <a:pt x="543314" y="201170"/>
                  <a:pt x="529459" y="183356"/>
                </a:cubicBezTo>
                <a:cubicBezTo>
                  <a:pt x="515659" y="165613"/>
                  <a:pt x="500111" y="149245"/>
                  <a:pt x="484216" y="133350"/>
                </a:cubicBezTo>
                <a:cubicBezTo>
                  <a:pt x="476239" y="125373"/>
                  <a:pt x="467696" y="117723"/>
                  <a:pt x="458022" y="111919"/>
                </a:cubicBezTo>
                <a:cubicBezTo>
                  <a:pt x="443902" y="103447"/>
                  <a:pt x="407785" y="91041"/>
                  <a:pt x="391347" y="88106"/>
                </a:cubicBezTo>
                <a:cubicBezTo>
                  <a:pt x="380380" y="86148"/>
                  <a:pt x="369122" y="86519"/>
                  <a:pt x="358009" y="85725"/>
                </a:cubicBezTo>
                <a:cubicBezTo>
                  <a:pt x="337372" y="88106"/>
                  <a:pt x="316187" y="87582"/>
                  <a:pt x="296097" y="92869"/>
                </a:cubicBezTo>
                <a:cubicBezTo>
                  <a:pt x="285696" y="95606"/>
                  <a:pt x="251286" y="120214"/>
                  <a:pt x="243709" y="128588"/>
                </a:cubicBezTo>
                <a:cubicBezTo>
                  <a:pt x="235289" y="137894"/>
                  <a:pt x="227451" y="148109"/>
                  <a:pt x="222278" y="159544"/>
                </a:cubicBezTo>
                <a:cubicBezTo>
                  <a:pt x="212242" y="181728"/>
                  <a:pt x="198466" y="228600"/>
                  <a:pt x="198466" y="228600"/>
                </a:cubicBezTo>
                <a:cubicBezTo>
                  <a:pt x="203228" y="273050"/>
                  <a:pt x="199701" y="319193"/>
                  <a:pt x="212753" y="361950"/>
                </a:cubicBezTo>
                <a:cubicBezTo>
                  <a:pt x="223246" y="396323"/>
                  <a:pt x="246512" y="425662"/>
                  <a:pt x="267522" y="454819"/>
                </a:cubicBezTo>
                <a:cubicBezTo>
                  <a:pt x="285596" y="479901"/>
                  <a:pt x="308340" y="501274"/>
                  <a:pt x="329434" y="523875"/>
                </a:cubicBezTo>
                <a:cubicBezTo>
                  <a:pt x="341689" y="537005"/>
                  <a:pt x="353773" y="550433"/>
                  <a:pt x="367534" y="561975"/>
                </a:cubicBezTo>
                <a:cubicBezTo>
                  <a:pt x="384735" y="576402"/>
                  <a:pt x="420552" y="596518"/>
                  <a:pt x="441353" y="604838"/>
                </a:cubicBezTo>
                <a:cubicBezTo>
                  <a:pt x="452084" y="609130"/>
                  <a:pt x="463578" y="611188"/>
                  <a:pt x="474691" y="614363"/>
                </a:cubicBezTo>
                <a:cubicBezTo>
                  <a:pt x="505647" y="611188"/>
                  <a:pt x="537209" y="611710"/>
                  <a:pt x="567559" y="604838"/>
                </a:cubicBezTo>
                <a:cubicBezTo>
                  <a:pt x="580042" y="602012"/>
                  <a:pt x="590903" y="593783"/>
                  <a:pt x="600897" y="585788"/>
                </a:cubicBezTo>
                <a:cubicBezTo>
                  <a:pt x="610987" y="577716"/>
                  <a:pt x="619282" y="567507"/>
                  <a:pt x="627091" y="557213"/>
                </a:cubicBezTo>
                <a:cubicBezTo>
                  <a:pt x="651723" y="524744"/>
                  <a:pt x="655406" y="512221"/>
                  <a:pt x="672334" y="476250"/>
                </a:cubicBezTo>
                <a:cubicBezTo>
                  <a:pt x="683813" y="393610"/>
                  <a:pt x="692822" y="377160"/>
                  <a:pt x="674716" y="290513"/>
                </a:cubicBezTo>
                <a:cubicBezTo>
                  <a:pt x="667703" y="256952"/>
                  <a:pt x="640064" y="208636"/>
                  <a:pt x="619947" y="180975"/>
                </a:cubicBezTo>
                <a:cubicBezTo>
                  <a:pt x="599677" y="153105"/>
                  <a:pt x="579519" y="124873"/>
                  <a:pt x="555653" y="100013"/>
                </a:cubicBezTo>
                <a:cubicBezTo>
                  <a:pt x="541141" y="84896"/>
                  <a:pt x="523144" y="73445"/>
                  <a:pt x="505647" y="61913"/>
                </a:cubicBezTo>
                <a:cubicBezTo>
                  <a:pt x="478416" y="43965"/>
                  <a:pt x="430735" y="18840"/>
                  <a:pt x="398491" y="9525"/>
                </a:cubicBezTo>
                <a:cubicBezTo>
                  <a:pt x="380689" y="4382"/>
                  <a:pt x="361978" y="3175"/>
                  <a:pt x="343722" y="0"/>
                </a:cubicBezTo>
                <a:cubicBezTo>
                  <a:pt x="320703" y="3175"/>
                  <a:pt x="295449" y="-867"/>
                  <a:pt x="274666" y="9525"/>
                </a:cubicBezTo>
                <a:cubicBezTo>
                  <a:pt x="253581" y="20067"/>
                  <a:pt x="239132" y="40923"/>
                  <a:pt x="224659" y="59531"/>
                </a:cubicBezTo>
                <a:cubicBezTo>
                  <a:pt x="216593" y="69902"/>
                  <a:pt x="212936" y="83077"/>
                  <a:pt x="207991" y="95250"/>
                </a:cubicBezTo>
                <a:cubicBezTo>
                  <a:pt x="189091" y="141775"/>
                  <a:pt x="189418" y="155321"/>
                  <a:pt x="177034" y="211931"/>
                </a:cubicBezTo>
                <a:cubicBezTo>
                  <a:pt x="173826" y="276106"/>
                  <a:pt x="170834" y="270652"/>
                  <a:pt x="188941" y="350044"/>
                </a:cubicBezTo>
                <a:cubicBezTo>
                  <a:pt x="192515" y="365714"/>
                  <a:pt x="197934" y="381167"/>
                  <a:pt x="205609" y="395288"/>
                </a:cubicBezTo>
                <a:cubicBezTo>
                  <a:pt x="217908" y="417919"/>
                  <a:pt x="233701" y="438480"/>
                  <a:pt x="248472" y="459581"/>
                </a:cubicBezTo>
                <a:cubicBezTo>
                  <a:pt x="255938" y="470246"/>
                  <a:pt x="264040" y="480462"/>
                  <a:pt x="272284" y="490538"/>
                </a:cubicBezTo>
                <a:cubicBezTo>
                  <a:pt x="284999" y="506079"/>
                  <a:pt x="292650" y="514446"/>
                  <a:pt x="308003" y="526256"/>
                </a:cubicBezTo>
                <a:cubicBezTo>
                  <a:pt x="312540" y="529746"/>
                  <a:pt x="317171" y="533221"/>
                  <a:pt x="322291" y="535781"/>
                </a:cubicBezTo>
                <a:cubicBezTo>
                  <a:pt x="326781" y="538026"/>
                  <a:pt x="331816" y="538956"/>
                  <a:pt x="336578" y="540544"/>
                </a:cubicBezTo>
                <a:cubicBezTo>
                  <a:pt x="377901" y="533030"/>
                  <a:pt x="370337" y="539143"/>
                  <a:pt x="410397" y="492919"/>
                </a:cubicBezTo>
                <a:cubicBezTo>
                  <a:pt x="448671" y="448756"/>
                  <a:pt x="452487" y="446451"/>
                  <a:pt x="491359" y="388144"/>
                </a:cubicBezTo>
                <a:cubicBezTo>
                  <a:pt x="507114" y="364511"/>
                  <a:pt x="515458" y="344266"/>
                  <a:pt x="527078" y="319088"/>
                </a:cubicBezTo>
                <a:cubicBezTo>
                  <a:pt x="529459" y="299244"/>
                  <a:pt x="534666" y="279537"/>
                  <a:pt x="534222" y="259556"/>
                </a:cubicBezTo>
                <a:cubicBezTo>
                  <a:pt x="533862" y="243371"/>
                  <a:pt x="530617" y="226999"/>
                  <a:pt x="524697" y="211931"/>
                </a:cubicBezTo>
                <a:cubicBezTo>
                  <a:pt x="521612" y="204078"/>
                  <a:pt x="513811" y="199025"/>
                  <a:pt x="508028" y="192881"/>
                </a:cubicBezTo>
                <a:cubicBezTo>
                  <a:pt x="501104" y="185524"/>
                  <a:pt x="494679" y="177512"/>
                  <a:pt x="486597" y="171450"/>
                </a:cubicBezTo>
                <a:cubicBezTo>
                  <a:pt x="465250" y="155440"/>
                  <a:pt x="450605" y="154550"/>
                  <a:pt x="424684" y="147638"/>
                </a:cubicBezTo>
                <a:cubicBezTo>
                  <a:pt x="353247" y="153194"/>
                  <a:pt x="281280" y="154003"/>
                  <a:pt x="210372" y="164306"/>
                </a:cubicBezTo>
                <a:cubicBezTo>
                  <a:pt x="187755" y="167592"/>
                  <a:pt x="166688" y="178243"/>
                  <a:pt x="146078" y="188119"/>
                </a:cubicBezTo>
                <a:cubicBezTo>
                  <a:pt x="95981" y="212124"/>
                  <a:pt x="75287" y="235807"/>
                  <a:pt x="38922" y="280988"/>
                </a:cubicBezTo>
                <a:cubicBezTo>
                  <a:pt x="30216" y="291804"/>
                  <a:pt x="23206" y="304052"/>
                  <a:pt x="17491" y="316706"/>
                </a:cubicBezTo>
                <a:cubicBezTo>
                  <a:pt x="12014" y="328832"/>
                  <a:pt x="9553" y="342106"/>
                  <a:pt x="5584" y="354806"/>
                </a:cubicBezTo>
                <a:cubicBezTo>
                  <a:pt x="-379" y="402512"/>
                  <a:pt x="-5692" y="417459"/>
                  <a:pt x="12728" y="473869"/>
                </a:cubicBezTo>
                <a:cubicBezTo>
                  <a:pt x="17311" y="487904"/>
                  <a:pt x="29747" y="498020"/>
                  <a:pt x="38922" y="509588"/>
                </a:cubicBezTo>
                <a:cubicBezTo>
                  <a:pt x="60149" y="536352"/>
                  <a:pt x="77230" y="556632"/>
                  <a:pt x="107978" y="573881"/>
                </a:cubicBezTo>
                <a:cubicBezTo>
                  <a:pt x="132327" y="587540"/>
                  <a:pt x="203214" y="612140"/>
                  <a:pt x="229422" y="616744"/>
                </a:cubicBezTo>
                <a:cubicBezTo>
                  <a:pt x="266373" y="623235"/>
                  <a:pt x="304035" y="624681"/>
                  <a:pt x="341341" y="628650"/>
                </a:cubicBezTo>
                <a:cubicBezTo>
                  <a:pt x="386585" y="623094"/>
                  <a:pt x="432269" y="620382"/>
                  <a:pt x="477072" y="611981"/>
                </a:cubicBezTo>
                <a:cubicBezTo>
                  <a:pt x="509686" y="605866"/>
                  <a:pt x="551490" y="585909"/>
                  <a:pt x="577084" y="564356"/>
                </a:cubicBezTo>
                <a:cubicBezTo>
                  <a:pt x="593833" y="550252"/>
                  <a:pt x="607247" y="532606"/>
                  <a:pt x="622328" y="516731"/>
                </a:cubicBezTo>
                <a:cubicBezTo>
                  <a:pt x="625503" y="508794"/>
                  <a:pt x="631102" y="501435"/>
                  <a:pt x="631853" y="492919"/>
                </a:cubicBezTo>
                <a:cubicBezTo>
                  <a:pt x="633529" y="473926"/>
                  <a:pt x="633293" y="454449"/>
                  <a:pt x="629472" y="435769"/>
                </a:cubicBezTo>
                <a:cubicBezTo>
                  <a:pt x="623435" y="406255"/>
                  <a:pt x="603124" y="371321"/>
                  <a:pt x="581847" y="350044"/>
                </a:cubicBezTo>
                <a:cubicBezTo>
                  <a:pt x="555605" y="323802"/>
                  <a:pt x="527797" y="299009"/>
                  <a:pt x="498503" y="276225"/>
                </a:cubicBezTo>
                <a:cubicBezTo>
                  <a:pt x="477647" y="260004"/>
                  <a:pt x="454887" y="246261"/>
                  <a:pt x="431828" y="233363"/>
                </a:cubicBezTo>
                <a:cubicBezTo>
                  <a:pt x="385557" y="207483"/>
                  <a:pt x="330029" y="184576"/>
                  <a:pt x="279428" y="169069"/>
                </a:cubicBezTo>
                <a:cubicBezTo>
                  <a:pt x="233187" y="154898"/>
                  <a:pt x="165494" y="144133"/>
                  <a:pt x="119884" y="135731"/>
                </a:cubicBezTo>
                <a:cubicBezTo>
                  <a:pt x="107184" y="136525"/>
                  <a:pt x="93412" y="132945"/>
                  <a:pt x="81784" y="138113"/>
                </a:cubicBezTo>
                <a:cubicBezTo>
                  <a:pt x="76504" y="140460"/>
                  <a:pt x="77406" y="149015"/>
                  <a:pt x="77022" y="154781"/>
                </a:cubicBezTo>
                <a:cubicBezTo>
                  <a:pt x="75670" y="175055"/>
                  <a:pt x="85961" y="188826"/>
                  <a:pt x="98453" y="204788"/>
                </a:cubicBezTo>
                <a:cubicBezTo>
                  <a:pt x="119624" y="231840"/>
                  <a:pt x="142367" y="257640"/>
                  <a:pt x="165128" y="283369"/>
                </a:cubicBezTo>
                <a:cubicBezTo>
                  <a:pt x="224399" y="350371"/>
                  <a:pt x="266942" y="382471"/>
                  <a:pt x="353247" y="440531"/>
                </a:cubicBezTo>
                <a:cubicBezTo>
                  <a:pt x="390093" y="465318"/>
                  <a:pt x="427611" y="491360"/>
                  <a:pt x="469928" y="504825"/>
                </a:cubicBezTo>
                <a:cubicBezTo>
                  <a:pt x="534791" y="525463"/>
                  <a:pt x="504538" y="517049"/>
                  <a:pt x="560416" y="531019"/>
                </a:cubicBezTo>
                <a:cubicBezTo>
                  <a:pt x="580260" y="529431"/>
                  <a:pt x="600482" y="530427"/>
                  <a:pt x="619947" y="526256"/>
                </a:cubicBezTo>
                <a:cubicBezTo>
                  <a:pt x="623828" y="525424"/>
                  <a:pt x="626959" y="520698"/>
                  <a:pt x="627091" y="516731"/>
                </a:cubicBezTo>
                <a:cubicBezTo>
                  <a:pt x="627780" y="496044"/>
                  <a:pt x="628237" y="474656"/>
                  <a:pt x="622328" y="454819"/>
                </a:cubicBezTo>
                <a:cubicBezTo>
                  <a:pt x="614838" y="429674"/>
                  <a:pt x="568668" y="369400"/>
                  <a:pt x="553272" y="352425"/>
                </a:cubicBezTo>
                <a:cubicBezTo>
                  <a:pt x="537054" y="334543"/>
                  <a:pt x="519127" y="318230"/>
                  <a:pt x="500884" y="302419"/>
                </a:cubicBezTo>
                <a:cubicBezTo>
                  <a:pt x="459565" y="266610"/>
                  <a:pt x="420807" y="226999"/>
                  <a:pt x="374678" y="197644"/>
                </a:cubicBezTo>
                <a:cubicBezTo>
                  <a:pt x="339753" y="175419"/>
                  <a:pt x="306836" y="149669"/>
                  <a:pt x="269903" y="130969"/>
                </a:cubicBezTo>
                <a:cubicBezTo>
                  <a:pt x="221121" y="106269"/>
                  <a:pt x="208013" y="105459"/>
                  <a:pt x="169891" y="100013"/>
                </a:cubicBezTo>
                <a:cubicBezTo>
                  <a:pt x="168303" y="104775"/>
                  <a:pt x="164553" y="109313"/>
                  <a:pt x="165128" y="114300"/>
                </a:cubicBezTo>
                <a:cubicBezTo>
                  <a:pt x="170644" y="162111"/>
                  <a:pt x="192849" y="196192"/>
                  <a:pt x="217516" y="238125"/>
                </a:cubicBezTo>
                <a:cubicBezTo>
                  <a:pt x="250444" y="294102"/>
                  <a:pt x="304499" y="349128"/>
                  <a:pt x="348484" y="390525"/>
                </a:cubicBezTo>
                <a:cubicBezTo>
                  <a:pt x="368504" y="409367"/>
                  <a:pt x="405973" y="446314"/>
                  <a:pt x="429447" y="461963"/>
                </a:cubicBezTo>
                <a:cubicBezTo>
                  <a:pt x="443627" y="471416"/>
                  <a:pt x="459117" y="478853"/>
                  <a:pt x="474691" y="485775"/>
                </a:cubicBezTo>
                <a:cubicBezTo>
                  <a:pt x="528523" y="509701"/>
                  <a:pt x="518095" y="506944"/>
                  <a:pt x="553272" y="511969"/>
                </a:cubicBezTo>
                <a:cubicBezTo>
                  <a:pt x="579836" y="506657"/>
                  <a:pt x="570839" y="512583"/>
                  <a:pt x="555653" y="461963"/>
                </a:cubicBezTo>
                <a:cubicBezTo>
                  <a:pt x="544762" y="425660"/>
                  <a:pt x="527899" y="395024"/>
                  <a:pt x="505647" y="364331"/>
                </a:cubicBezTo>
                <a:cubicBezTo>
                  <a:pt x="482668" y="332636"/>
                  <a:pt x="449383" y="299020"/>
                  <a:pt x="419922" y="273844"/>
                </a:cubicBezTo>
                <a:cubicBezTo>
                  <a:pt x="392875" y="250731"/>
                  <a:pt x="365167" y="228346"/>
                  <a:pt x="336578" y="207169"/>
                </a:cubicBezTo>
                <a:cubicBezTo>
                  <a:pt x="317560" y="193082"/>
                  <a:pt x="278603" y="170578"/>
                  <a:pt x="255616" y="159544"/>
                </a:cubicBezTo>
                <a:cubicBezTo>
                  <a:pt x="247909" y="155845"/>
                  <a:pt x="239741" y="153194"/>
                  <a:pt x="231803" y="150019"/>
                </a:cubicBezTo>
                <a:cubicBezTo>
                  <a:pt x="225453" y="150813"/>
                  <a:pt x="214094" y="146143"/>
                  <a:pt x="212753" y="152400"/>
                </a:cubicBezTo>
                <a:cubicBezTo>
                  <a:pt x="205804" y="184829"/>
                  <a:pt x="218102" y="222226"/>
                  <a:pt x="229422" y="252413"/>
                </a:cubicBezTo>
                <a:cubicBezTo>
                  <a:pt x="234546" y="266077"/>
                  <a:pt x="239639" y="279805"/>
                  <a:pt x="246091" y="292894"/>
                </a:cubicBezTo>
                <a:cubicBezTo>
                  <a:pt x="256499" y="314008"/>
                  <a:pt x="306773" y="423819"/>
                  <a:pt x="341341" y="461963"/>
                </a:cubicBezTo>
                <a:cubicBezTo>
                  <a:pt x="371295" y="495015"/>
                  <a:pt x="368376" y="492302"/>
                  <a:pt x="393728" y="502444"/>
                </a:cubicBezTo>
                <a:cubicBezTo>
                  <a:pt x="432518" y="496903"/>
                  <a:pt x="416804" y="504784"/>
                  <a:pt x="408016" y="428625"/>
                </a:cubicBezTo>
                <a:cubicBezTo>
                  <a:pt x="404385" y="397155"/>
                  <a:pt x="391240" y="356975"/>
                  <a:pt x="377059" y="328613"/>
                </a:cubicBezTo>
                <a:cubicBezTo>
                  <a:pt x="368780" y="312054"/>
                  <a:pt x="358623" y="296478"/>
                  <a:pt x="348484" y="280988"/>
                </a:cubicBezTo>
                <a:cubicBezTo>
                  <a:pt x="308680" y="220177"/>
                  <a:pt x="269477" y="160710"/>
                  <a:pt x="212753" y="114300"/>
                </a:cubicBezTo>
                <a:cubicBezTo>
                  <a:pt x="201678" y="105239"/>
                  <a:pt x="189304" y="97850"/>
                  <a:pt x="177034" y="90488"/>
                </a:cubicBezTo>
                <a:cubicBezTo>
                  <a:pt x="165463" y="83546"/>
                  <a:pt x="154189" y="75484"/>
                  <a:pt x="141316" y="71438"/>
                </a:cubicBezTo>
                <a:cubicBezTo>
                  <a:pt x="126002" y="66625"/>
                  <a:pt x="109566" y="66675"/>
                  <a:pt x="93691" y="64294"/>
                </a:cubicBezTo>
                <a:cubicBezTo>
                  <a:pt x="90516" y="65088"/>
                  <a:pt x="87008" y="65051"/>
                  <a:pt x="84166" y="66675"/>
                </a:cubicBezTo>
                <a:cubicBezTo>
                  <a:pt x="75128" y="71839"/>
                  <a:pt x="76519" y="76335"/>
                  <a:pt x="74641" y="85725"/>
                </a:cubicBezTo>
                <a:cubicBezTo>
                  <a:pt x="79403" y="129381"/>
                  <a:pt x="81428" y="173424"/>
                  <a:pt x="88928" y="216694"/>
                </a:cubicBezTo>
                <a:cubicBezTo>
                  <a:pt x="91800" y="233266"/>
                  <a:pt x="100513" y="248286"/>
                  <a:pt x="105597" y="264319"/>
                </a:cubicBezTo>
                <a:cubicBezTo>
                  <a:pt x="110837" y="280844"/>
                  <a:pt x="113661" y="298145"/>
                  <a:pt x="119884" y="314325"/>
                </a:cubicBezTo>
                <a:cubicBezTo>
                  <a:pt x="125618" y="329234"/>
                  <a:pt x="134495" y="342743"/>
                  <a:pt x="141316" y="357188"/>
                </a:cubicBezTo>
                <a:cubicBezTo>
                  <a:pt x="147992" y="371326"/>
                  <a:pt x="152773" y="386383"/>
                  <a:pt x="160366" y="400050"/>
                </a:cubicBezTo>
                <a:cubicBezTo>
                  <a:pt x="186738" y="447520"/>
                  <a:pt x="195012" y="470945"/>
                  <a:pt x="227041" y="500063"/>
                </a:cubicBezTo>
                <a:cubicBezTo>
                  <a:pt x="230802" y="503482"/>
                  <a:pt x="234589" y="506973"/>
                  <a:pt x="238947" y="509588"/>
                </a:cubicBezTo>
                <a:cubicBezTo>
                  <a:pt x="242612" y="511787"/>
                  <a:pt x="246884" y="512763"/>
                  <a:pt x="250853" y="514350"/>
                </a:cubicBezTo>
                <a:cubicBezTo>
                  <a:pt x="259584" y="511175"/>
                  <a:pt x="269257" y="509888"/>
                  <a:pt x="277047" y="504825"/>
                </a:cubicBezTo>
                <a:cubicBezTo>
                  <a:pt x="285518" y="499319"/>
                  <a:pt x="291849" y="491018"/>
                  <a:pt x="298478" y="483394"/>
                </a:cubicBezTo>
                <a:cubicBezTo>
                  <a:pt x="316772" y="462355"/>
                  <a:pt x="333590" y="439364"/>
                  <a:pt x="346103" y="414338"/>
                </a:cubicBezTo>
                <a:cubicBezTo>
                  <a:pt x="352629" y="401285"/>
                  <a:pt x="357216" y="387350"/>
                  <a:pt x="362772" y="373856"/>
                </a:cubicBezTo>
                <a:cubicBezTo>
                  <a:pt x="366741" y="335756"/>
                  <a:pt x="373808" y="297852"/>
                  <a:pt x="374678" y="259556"/>
                </a:cubicBezTo>
                <a:cubicBezTo>
                  <a:pt x="376123" y="195949"/>
                  <a:pt x="367079" y="103887"/>
                  <a:pt x="315147" y="57150"/>
                </a:cubicBezTo>
                <a:cubicBezTo>
                  <a:pt x="303804" y="46941"/>
                  <a:pt x="287743" y="29997"/>
                  <a:pt x="272284" y="23813"/>
                </a:cubicBezTo>
                <a:cubicBezTo>
                  <a:pt x="267073" y="21728"/>
                  <a:pt x="261172" y="22225"/>
                  <a:pt x="255616" y="21431"/>
                </a:cubicBezTo>
                <a:cubicBezTo>
                  <a:pt x="246885" y="23019"/>
                  <a:pt x="237032" y="21628"/>
                  <a:pt x="229422" y="26194"/>
                </a:cubicBezTo>
                <a:cubicBezTo>
                  <a:pt x="220663" y="31449"/>
                  <a:pt x="214148" y="63941"/>
                  <a:pt x="212753" y="69056"/>
                </a:cubicBezTo>
                <a:cubicBezTo>
                  <a:pt x="206316" y="146308"/>
                  <a:pt x="205668" y="138175"/>
                  <a:pt x="219897" y="269081"/>
                </a:cubicBezTo>
                <a:cubicBezTo>
                  <a:pt x="221688" y="285558"/>
                  <a:pt x="229061" y="300944"/>
                  <a:pt x="234184" y="316706"/>
                </a:cubicBezTo>
                <a:cubicBezTo>
                  <a:pt x="239383" y="332702"/>
                  <a:pt x="243805" y="349060"/>
                  <a:pt x="250853" y="364331"/>
                </a:cubicBezTo>
                <a:cubicBezTo>
                  <a:pt x="266583" y="398412"/>
                  <a:pt x="282232" y="418826"/>
                  <a:pt x="308003" y="445294"/>
                </a:cubicBezTo>
                <a:cubicBezTo>
                  <a:pt x="331728" y="469660"/>
                  <a:pt x="362940" y="506016"/>
                  <a:pt x="398491" y="519113"/>
                </a:cubicBezTo>
                <a:cubicBezTo>
                  <a:pt x="416917" y="525901"/>
                  <a:pt x="436591" y="528638"/>
                  <a:pt x="455641" y="533400"/>
                </a:cubicBezTo>
                <a:cubicBezTo>
                  <a:pt x="465166" y="531813"/>
                  <a:pt x="475775" y="533328"/>
                  <a:pt x="484216" y="528638"/>
                </a:cubicBezTo>
                <a:cubicBezTo>
                  <a:pt x="491155" y="524783"/>
                  <a:pt x="498503" y="517525"/>
                  <a:pt x="498503" y="509588"/>
                </a:cubicBezTo>
                <a:cubicBezTo>
                  <a:pt x="498503" y="473553"/>
                  <a:pt x="494964" y="436826"/>
                  <a:pt x="484216" y="402431"/>
                </a:cubicBezTo>
                <a:cubicBezTo>
                  <a:pt x="474787" y="372259"/>
                  <a:pt x="456165" y="345614"/>
                  <a:pt x="438972" y="319088"/>
                </a:cubicBezTo>
                <a:cubicBezTo>
                  <a:pt x="407324" y="270259"/>
                  <a:pt x="334732" y="214737"/>
                  <a:pt x="293716" y="190500"/>
                </a:cubicBezTo>
                <a:cubicBezTo>
                  <a:pt x="276253" y="180181"/>
                  <a:pt x="259470" y="168615"/>
                  <a:pt x="241328" y="159544"/>
                </a:cubicBezTo>
                <a:cubicBezTo>
                  <a:pt x="204569" y="141164"/>
                  <a:pt x="201767" y="142107"/>
                  <a:pt x="169891" y="135731"/>
                </a:cubicBezTo>
                <a:cubicBezTo>
                  <a:pt x="165128" y="137319"/>
                  <a:pt x="155854" y="135480"/>
                  <a:pt x="155603" y="140494"/>
                </a:cubicBezTo>
                <a:cubicBezTo>
                  <a:pt x="151568" y="221195"/>
                  <a:pt x="170930" y="247040"/>
                  <a:pt x="203228" y="319088"/>
                </a:cubicBezTo>
                <a:cubicBezTo>
                  <a:pt x="210780" y="335935"/>
                  <a:pt x="215964" y="354324"/>
                  <a:pt x="227041" y="369094"/>
                </a:cubicBezTo>
                <a:cubicBezTo>
                  <a:pt x="238947" y="384969"/>
                  <a:pt x="248470" y="402950"/>
                  <a:pt x="262759" y="416719"/>
                </a:cubicBezTo>
                <a:cubicBezTo>
                  <a:pt x="311905" y="464078"/>
                  <a:pt x="352528" y="498436"/>
                  <a:pt x="412778" y="523875"/>
                </a:cubicBezTo>
                <a:cubicBezTo>
                  <a:pt x="454595" y="541531"/>
                  <a:pt x="469704" y="541225"/>
                  <a:pt x="512791" y="547688"/>
                </a:cubicBezTo>
                <a:cubicBezTo>
                  <a:pt x="533428" y="543719"/>
                  <a:pt x="554274" y="540712"/>
                  <a:pt x="574703" y="535781"/>
                </a:cubicBezTo>
                <a:cubicBezTo>
                  <a:pt x="577485" y="535109"/>
                  <a:pt x="581946" y="533879"/>
                  <a:pt x="581847" y="531019"/>
                </a:cubicBezTo>
                <a:cubicBezTo>
                  <a:pt x="579839" y="472784"/>
                  <a:pt x="564419" y="435283"/>
                  <a:pt x="534222" y="383381"/>
                </a:cubicBezTo>
                <a:cubicBezTo>
                  <a:pt x="509897" y="341572"/>
                  <a:pt x="482291" y="323167"/>
                  <a:pt x="443734" y="295275"/>
                </a:cubicBezTo>
                <a:cubicBezTo>
                  <a:pt x="424291" y="281210"/>
                  <a:pt x="404847" y="267028"/>
                  <a:pt x="384203" y="254794"/>
                </a:cubicBezTo>
                <a:cubicBezTo>
                  <a:pt x="336571" y="226567"/>
                  <a:pt x="294622" y="208108"/>
                  <a:pt x="241328" y="192881"/>
                </a:cubicBezTo>
                <a:cubicBezTo>
                  <a:pt x="221870" y="187322"/>
                  <a:pt x="201641" y="184944"/>
                  <a:pt x="181797" y="180975"/>
                </a:cubicBezTo>
                <a:cubicBezTo>
                  <a:pt x="140794" y="182298"/>
                  <a:pt x="114025" y="170165"/>
                  <a:pt x="86547" y="197644"/>
                </a:cubicBezTo>
                <a:cubicBezTo>
                  <a:pt x="81252" y="202939"/>
                  <a:pt x="78610" y="210344"/>
                  <a:pt x="74641" y="216694"/>
                </a:cubicBezTo>
                <a:cubicBezTo>
                  <a:pt x="73847" y="233363"/>
                  <a:pt x="71358" y="250037"/>
                  <a:pt x="72259" y="266700"/>
                </a:cubicBezTo>
                <a:cubicBezTo>
                  <a:pt x="73949" y="297973"/>
                  <a:pt x="84006" y="321093"/>
                  <a:pt x="100834" y="347663"/>
                </a:cubicBezTo>
                <a:cubicBezTo>
                  <a:pt x="122510" y="381889"/>
                  <a:pt x="144237" y="416320"/>
                  <a:pt x="169891" y="447675"/>
                </a:cubicBezTo>
                <a:cubicBezTo>
                  <a:pt x="213540" y="501024"/>
                  <a:pt x="254513" y="536728"/>
                  <a:pt x="308003" y="576263"/>
                </a:cubicBezTo>
                <a:cubicBezTo>
                  <a:pt x="325000" y="588825"/>
                  <a:pt x="342164" y="601282"/>
                  <a:pt x="360391" y="611981"/>
                </a:cubicBezTo>
                <a:cubicBezTo>
                  <a:pt x="390916" y="629898"/>
                  <a:pt x="435252" y="649825"/>
                  <a:pt x="469928" y="659606"/>
                </a:cubicBezTo>
                <a:cubicBezTo>
                  <a:pt x="483116" y="663326"/>
                  <a:pt x="496915" y="664369"/>
                  <a:pt x="510409" y="666750"/>
                </a:cubicBezTo>
                <a:cubicBezTo>
                  <a:pt x="557263" y="664798"/>
                  <a:pt x="558373" y="674183"/>
                  <a:pt x="586609" y="652463"/>
                </a:cubicBezTo>
                <a:cubicBezTo>
                  <a:pt x="591058" y="649041"/>
                  <a:pt x="594547" y="644525"/>
                  <a:pt x="598516" y="640556"/>
                </a:cubicBezTo>
                <a:cubicBezTo>
                  <a:pt x="600897" y="634206"/>
                  <a:pt x="604262" y="628142"/>
                  <a:pt x="605659" y="621506"/>
                </a:cubicBezTo>
                <a:cubicBezTo>
                  <a:pt x="607465" y="612927"/>
                  <a:pt x="608041" y="604080"/>
                  <a:pt x="608041" y="595313"/>
                </a:cubicBezTo>
                <a:cubicBezTo>
                  <a:pt x="608041" y="542440"/>
                  <a:pt x="608687" y="514846"/>
                  <a:pt x="596134" y="466725"/>
                </a:cubicBezTo>
                <a:cubicBezTo>
                  <a:pt x="579739" y="403878"/>
                  <a:pt x="552057" y="338946"/>
                  <a:pt x="508028" y="290513"/>
                </a:cubicBezTo>
                <a:cubicBezTo>
                  <a:pt x="492153" y="273050"/>
                  <a:pt x="477884" y="253980"/>
                  <a:pt x="460403" y="238125"/>
                </a:cubicBezTo>
                <a:cubicBezTo>
                  <a:pt x="443587" y="222874"/>
                  <a:pt x="424585" y="210144"/>
                  <a:pt x="405634" y="197644"/>
                </a:cubicBezTo>
                <a:cubicBezTo>
                  <a:pt x="369604" y="173880"/>
                  <a:pt x="339551" y="157145"/>
                  <a:pt x="298478" y="145256"/>
                </a:cubicBezTo>
                <a:cubicBezTo>
                  <a:pt x="285316" y="141446"/>
                  <a:pt x="271491" y="140494"/>
                  <a:pt x="257997" y="138113"/>
                </a:cubicBezTo>
                <a:cubicBezTo>
                  <a:pt x="239741" y="145257"/>
                  <a:pt x="218911" y="147782"/>
                  <a:pt x="203228" y="159544"/>
                </a:cubicBezTo>
                <a:cubicBezTo>
                  <a:pt x="189481" y="169854"/>
                  <a:pt x="189967" y="205731"/>
                  <a:pt x="188941" y="219075"/>
                </a:cubicBezTo>
                <a:cubicBezTo>
                  <a:pt x="190528" y="252413"/>
                  <a:pt x="187006" y="286391"/>
                  <a:pt x="193703" y="319088"/>
                </a:cubicBezTo>
                <a:cubicBezTo>
                  <a:pt x="200656" y="353037"/>
                  <a:pt x="216721" y="384477"/>
                  <a:pt x="229422" y="416719"/>
                </a:cubicBezTo>
                <a:cubicBezTo>
                  <a:pt x="245192" y="456749"/>
                  <a:pt x="264427" y="496492"/>
                  <a:pt x="286572" y="533400"/>
                </a:cubicBezTo>
                <a:cubicBezTo>
                  <a:pt x="296879" y="550578"/>
                  <a:pt x="308306" y="567075"/>
                  <a:pt x="319909" y="583406"/>
                </a:cubicBezTo>
                <a:cubicBezTo>
                  <a:pt x="334318" y="603685"/>
                  <a:pt x="358465" y="636381"/>
                  <a:pt x="379441" y="652463"/>
                </a:cubicBezTo>
                <a:cubicBezTo>
                  <a:pt x="392729" y="662650"/>
                  <a:pt x="407448" y="670931"/>
                  <a:pt x="422303" y="678656"/>
                </a:cubicBezTo>
                <a:cubicBezTo>
                  <a:pt x="427430" y="681322"/>
                  <a:pt x="433416" y="681831"/>
                  <a:pt x="438972" y="683419"/>
                </a:cubicBezTo>
                <a:cubicBezTo>
                  <a:pt x="446116" y="681831"/>
                  <a:pt x="453858" y="681929"/>
                  <a:pt x="460403" y="678656"/>
                </a:cubicBezTo>
                <a:cubicBezTo>
                  <a:pt x="463953" y="676881"/>
                  <a:pt x="466175" y="672855"/>
                  <a:pt x="467547" y="669131"/>
                </a:cubicBezTo>
                <a:cubicBezTo>
                  <a:pt x="471807" y="657569"/>
                  <a:pt x="473897" y="645319"/>
                  <a:pt x="477072" y="633413"/>
                </a:cubicBezTo>
                <a:cubicBezTo>
                  <a:pt x="477874" y="621382"/>
                  <a:pt x="482096" y="560560"/>
                  <a:pt x="481834" y="552450"/>
                </a:cubicBezTo>
                <a:cubicBezTo>
                  <a:pt x="480731" y="518254"/>
                  <a:pt x="480486" y="483776"/>
                  <a:pt x="474691" y="450056"/>
                </a:cubicBezTo>
                <a:cubicBezTo>
                  <a:pt x="471670" y="432477"/>
                  <a:pt x="462811" y="416383"/>
                  <a:pt x="455641" y="400050"/>
                </a:cubicBezTo>
                <a:cubicBezTo>
                  <a:pt x="437298" y="358269"/>
                  <a:pt x="430099" y="347739"/>
                  <a:pt x="403253" y="311944"/>
                </a:cubicBezTo>
                <a:cubicBezTo>
                  <a:pt x="392178" y="297177"/>
                  <a:pt x="368317" y="263861"/>
                  <a:pt x="348484" y="254794"/>
                </a:cubicBezTo>
                <a:cubicBezTo>
                  <a:pt x="330437" y="246544"/>
                  <a:pt x="310384" y="243681"/>
                  <a:pt x="291334" y="238125"/>
                </a:cubicBezTo>
                <a:cubicBezTo>
                  <a:pt x="285778" y="242094"/>
                  <a:pt x="278990" y="244746"/>
                  <a:pt x="274666" y="250031"/>
                </a:cubicBezTo>
                <a:cubicBezTo>
                  <a:pt x="268856" y="257133"/>
                  <a:pt x="268058" y="282766"/>
                  <a:pt x="267522" y="288131"/>
                </a:cubicBezTo>
                <a:cubicBezTo>
                  <a:pt x="268316" y="326231"/>
                  <a:pt x="267109" y="364425"/>
                  <a:pt x="269903" y="402431"/>
                </a:cubicBezTo>
                <a:cubicBezTo>
                  <a:pt x="271037" y="417852"/>
                  <a:pt x="287227" y="483119"/>
                  <a:pt x="291334" y="497681"/>
                </a:cubicBezTo>
                <a:cubicBezTo>
                  <a:pt x="295627" y="512903"/>
                  <a:pt x="300025" y="528133"/>
                  <a:pt x="305622" y="542925"/>
                </a:cubicBezTo>
                <a:cubicBezTo>
                  <a:pt x="316515" y="571713"/>
                  <a:pt x="325185" y="592283"/>
                  <a:pt x="346103" y="614363"/>
                </a:cubicBezTo>
                <a:cubicBezTo>
                  <a:pt x="357218" y="626095"/>
                  <a:pt x="371929" y="634275"/>
                  <a:pt x="386584" y="640556"/>
                </a:cubicBezTo>
                <a:cubicBezTo>
                  <a:pt x="391198" y="642534"/>
                  <a:pt x="396109" y="643731"/>
                  <a:pt x="400872" y="645319"/>
                </a:cubicBezTo>
                <a:cubicBezTo>
                  <a:pt x="408809" y="642144"/>
                  <a:pt x="417571" y="640536"/>
                  <a:pt x="424684" y="635794"/>
                </a:cubicBezTo>
                <a:cubicBezTo>
                  <a:pt x="427689" y="633791"/>
                  <a:pt x="433986" y="612649"/>
                  <a:pt x="434209" y="611981"/>
                </a:cubicBezTo>
                <a:cubicBezTo>
                  <a:pt x="433415" y="575469"/>
                  <a:pt x="438741" y="538305"/>
                  <a:pt x="431828" y="502444"/>
                </a:cubicBezTo>
                <a:cubicBezTo>
                  <a:pt x="425829" y="471327"/>
                  <a:pt x="409872" y="442884"/>
                  <a:pt x="396109" y="414338"/>
                </a:cubicBezTo>
                <a:cubicBezTo>
                  <a:pt x="388362" y="398271"/>
                  <a:pt x="377902" y="383609"/>
                  <a:pt x="367534" y="369094"/>
                </a:cubicBezTo>
                <a:cubicBezTo>
                  <a:pt x="354796" y="351261"/>
                  <a:pt x="323696" y="314391"/>
                  <a:pt x="305622" y="300038"/>
                </a:cubicBezTo>
                <a:cubicBezTo>
                  <a:pt x="269706" y="271516"/>
                  <a:pt x="265886" y="271264"/>
                  <a:pt x="234184" y="257175"/>
                </a:cubicBezTo>
                <a:cubicBezTo>
                  <a:pt x="226247" y="258763"/>
                  <a:pt x="217612" y="258318"/>
                  <a:pt x="210372" y="261938"/>
                </a:cubicBezTo>
                <a:cubicBezTo>
                  <a:pt x="196740" y="268754"/>
                  <a:pt x="195221" y="300099"/>
                  <a:pt x="193703" y="307181"/>
                </a:cubicBezTo>
                <a:cubicBezTo>
                  <a:pt x="194497" y="327819"/>
                  <a:pt x="193584" y="348593"/>
                  <a:pt x="196084" y="369094"/>
                </a:cubicBezTo>
                <a:cubicBezTo>
                  <a:pt x="199377" y="396100"/>
                  <a:pt x="210956" y="415333"/>
                  <a:pt x="219897" y="440531"/>
                </a:cubicBezTo>
                <a:cubicBezTo>
                  <a:pt x="227592" y="462215"/>
                  <a:pt x="239674" y="512368"/>
                  <a:pt x="253234" y="528638"/>
                </a:cubicBezTo>
                <a:cubicBezTo>
                  <a:pt x="266973" y="545123"/>
                  <a:pt x="261703" y="537767"/>
                  <a:pt x="269903" y="550069"/>
                </a:cubicBezTo>
                <a:lnTo>
                  <a:pt x="272284" y="54054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E021F01-BEBF-47DF-9D5D-9578F8A4EFBF}"/>
              </a:ext>
            </a:extLst>
          </p:cNvPr>
          <p:cNvGrpSpPr/>
          <p:nvPr/>
        </p:nvGrpSpPr>
        <p:grpSpPr>
          <a:xfrm rot="12092536">
            <a:off x="4859493" y="3518800"/>
            <a:ext cx="3303934" cy="1862564"/>
            <a:chOff x="3769895" y="1090863"/>
            <a:chExt cx="6529514" cy="193883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231AE38-489E-4C01-A74F-6910E2B9D709}"/>
                </a:ext>
              </a:extLst>
            </p:cNvPr>
            <p:cNvSpPr/>
            <p:nvPr/>
          </p:nvSpPr>
          <p:spPr>
            <a:xfrm>
              <a:off x="3769895" y="1090863"/>
              <a:ext cx="6529514" cy="1865188"/>
            </a:xfrm>
            <a:custGeom>
              <a:avLst/>
              <a:gdLst>
                <a:gd name="connsiteX0" fmla="*/ 0 w 6529514"/>
                <a:gd name="connsiteY0" fmla="*/ 0 h 1865188"/>
                <a:gd name="connsiteX1" fmla="*/ 3320716 w 6529514"/>
                <a:gd name="connsiteY1" fmla="*/ 1804737 h 1865188"/>
                <a:gd name="connsiteX2" fmla="*/ 5999747 w 6529514"/>
                <a:gd name="connsiteY2" fmla="*/ 1443790 h 1865188"/>
                <a:gd name="connsiteX3" fmla="*/ 6529137 w 6529514"/>
                <a:gd name="connsiteY3" fmla="*/ 1507958 h 186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9514" h="1865188">
                  <a:moveTo>
                    <a:pt x="0" y="0"/>
                  </a:moveTo>
                  <a:cubicBezTo>
                    <a:pt x="1160379" y="782052"/>
                    <a:pt x="2320758" y="1564105"/>
                    <a:pt x="3320716" y="1804737"/>
                  </a:cubicBezTo>
                  <a:cubicBezTo>
                    <a:pt x="4320674" y="2045369"/>
                    <a:pt x="5465010" y="1493253"/>
                    <a:pt x="5999747" y="1443790"/>
                  </a:cubicBezTo>
                  <a:cubicBezTo>
                    <a:pt x="6534484" y="1394327"/>
                    <a:pt x="6531810" y="1451142"/>
                    <a:pt x="6529137" y="15079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196B11B-C7E7-4819-9328-BAF0C5846F5B}"/>
                </a:ext>
              </a:extLst>
            </p:cNvPr>
            <p:cNvSpPr/>
            <p:nvPr/>
          </p:nvSpPr>
          <p:spPr>
            <a:xfrm>
              <a:off x="3769895" y="1164508"/>
              <a:ext cx="6529514" cy="1865188"/>
            </a:xfrm>
            <a:custGeom>
              <a:avLst/>
              <a:gdLst>
                <a:gd name="connsiteX0" fmla="*/ 0 w 6529514"/>
                <a:gd name="connsiteY0" fmla="*/ 0 h 1865188"/>
                <a:gd name="connsiteX1" fmla="*/ 3320716 w 6529514"/>
                <a:gd name="connsiteY1" fmla="*/ 1804737 h 1865188"/>
                <a:gd name="connsiteX2" fmla="*/ 5999747 w 6529514"/>
                <a:gd name="connsiteY2" fmla="*/ 1443790 h 1865188"/>
                <a:gd name="connsiteX3" fmla="*/ 6529137 w 6529514"/>
                <a:gd name="connsiteY3" fmla="*/ 1507958 h 186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9514" h="1865188">
                  <a:moveTo>
                    <a:pt x="0" y="0"/>
                  </a:moveTo>
                  <a:cubicBezTo>
                    <a:pt x="1160379" y="782052"/>
                    <a:pt x="2320758" y="1564105"/>
                    <a:pt x="3320716" y="1804737"/>
                  </a:cubicBezTo>
                  <a:cubicBezTo>
                    <a:pt x="4320674" y="2045369"/>
                    <a:pt x="5465010" y="1493253"/>
                    <a:pt x="5999747" y="1443790"/>
                  </a:cubicBezTo>
                  <a:cubicBezTo>
                    <a:pt x="6534484" y="1394327"/>
                    <a:pt x="6531810" y="1451142"/>
                    <a:pt x="6529137" y="15079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A06E36FD-F501-482E-BF41-75085E82C041}"/>
              </a:ext>
            </a:extLst>
          </p:cNvPr>
          <p:cNvGrpSpPr/>
          <p:nvPr/>
        </p:nvGrpSpPr>
        <p:grpSpPr>
          <a:xfrm rot="1443302">
            <a:off x="5119327" y="3267841"/>
            <a:ext cx="424028" cy="262520"/>
            <a:chOff x="7624012" y="4782843"/>
            <a:chExt cx="798802" cy="273270"/>
          </a:xfrm>
        </p:grpSpPr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D177820A-9F54-4336-AB96-AFC9090DB356}"/>
                </a:ext>
              </a:extLst>
            </p:cNvPr>
            <p:cNvSpPr/>
            <p:nvPr/>
          </p:nvSpPr>
          <p:spPr>
            <a:xfrm>
              <a:off x="8003714" y="4782843"/>
              <a:ext cx="419100" cy="273270"/>
            </a:xfrm>
            <a:prstGeom prst="rect">
              <a:avLst/>
            </a:prstGeom>
            <a:solidFill>
              <a:srgbClr val="38572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1FCBCDC9-0C95-416F-AD34-EF5C500DCC7A}"/>
                </a:ext>
              </a:extLst>
            </p:cNvPr>
            <p:cNvSpPr/>
            <p:nvPr/>
          </p:nvSpPr>
          <p:spPr>
            <a:xfrm>
              <a:off x="7624012" y="4827146"/>
              <a:ext cx="389815" cy="199625"/>
            </a:xfrm>
            <a:prstGeom prst="rect">
              <a:avLst/>
            </a:prstGeom>
            <a:solidFill>
              <a:srgbClr val="38572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17CBF5C-95D3-4A57-B5EE-FED7EE9ECC4E}"/>
              </a:ext>
            </a:extLst>
          </p:cNvPr>
          <p:cNvGrpSpPr/>
          <p:nvPr/>
        </p:nvGrpSpPr>
        <p:grpSpPr>
          <a:xfrm rot="1368202">
            <a:off x="800100" y="1594408"/>
            <a:ext cx="3219004" cy="1170563"/>
            <a:chOff x="400813" y="3347815"/>
            <a:chExt cx="3935236" cy="1218496"/>
          </a:xfrm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3E00665-4E42-4BE9-8B4B-7A44F5E507D4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96282FB3-5D5A-46C8-AD70-25623F4EEB8D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AC2DFA9-CBFF-4302-8FF2-81FFC049D1BC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295355D-F934-4D1F-BDF0-2D8603B8BBD6}"/>
              </a:ext>
            </a:extLst>
          </p:cNvPr>
          <p:cNvGrpSpPr/>
          <p:nvPr/>
        </p:nvGrpSpPr>
        <p:grpSpPr>
          <a:xfrm rot="1368202">
            <a:off x="2157516" y="2174346"/>
            <a:ext cx="3321791" cy="1171488"/>
            <a:chOff x="1737997" y="3287677"/>
            <a:chExt cx="4060893" cy="1219459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666AB766-C56A-4FF3-BF6E-B88FC198B65F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32BD7A85-66E9-4D62-BE98-1076C43A2808}"/>
                </a:ext>
              </a:extLst>
            </p:cNvPr>
            <p:cNvSpPr/>
            <p:nvPr/>
          </p:nvSpPr>
          <p:spPr>
            <a:xfrm>
              <a:off x="1737997" y="3287677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AC136B67-F7B8-46E0-A3AA-F864DA63CC78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9DF1AC47-FA9A-4FC9-AB78-4DFAE5D19ED9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A0675D68-3595-4B6B-B72B-C31E817C7D9A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47A9F601-7D1C-4C09-9F40-143FFEE3D7EA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CC531924-746C-4267-BCB2-C4FBFA5AED3C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A3FC55EC-AAD2-4067-9BC8-3805D57486BF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D2F450AE-5FC7-41FA-9788-44F0AF3D0E6E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85F7858C-BFD1-4D13-81FB-2260978A1F20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D0CF8485-86B6-46F6-AEFB-FB87B9FEEFC1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6C533917-E401-4B2C-9113-861DFAF06F7C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2DA375AC-2223-4FAB-8BBD-97E97DB27332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E180E5-266D-4ADF-8174-958DB6B0CB4D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4897D06-6BBD-4210-BBF0-D9FE8A398F5F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8A3F9A56-D71D-468A-94AA-5FC8E1B4A8FF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F5C9E16E-346A-49C5-9873-0F236AE9216F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3651D365-4497-4AF7-BE87-00629BDF8687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F67DC6A7-95DE-4070-A3CE-0220A8B203F8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03282535-8596-4441-87AD-9DEF35471466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EDE38361-2048-4C60-A5C2-D1C1F197A4B3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5DA0E836-B4C4-4E8B-BB11-4A9BB45D91F5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0DB41B48-5787-4E29-81E9-A9EB9145919E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9D8CFB5F-B72B-42FB-9E14-365D9250C1BA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id="{9221A917-1C56-4AE2-BBD9-DC52529B0615}"/>
              </a:ext>
            </a:extLst>
          </p:cNvPr>
          <p:cNvSpPr/>
          <p:nvPr/>
        </p:nvSpPr>
        <p:spPr>
          <a:xfrm rot="20445722">
            <a:off x="7583867" y="5334665"/>
            <a:ext cx="53920" cy="38563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2A5970F-2EEE-4658-9DF5-D57A26083D58}"/>
              </a:ext>
            </a:extLst>
          </p:cNvPr>
          <p:cNvCxnSpPr/>
          <p:nvPr/>
        </p:nvCxnSpPr>
        <p:spPr>
          <a:xfrm flipV="1">
            <a:off x="7531487" y="5319660"/>
            <a:ext cx="35754" cy="163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FA97F5F-E444-449A-9B31-10152DF3E8BC}"/>
              </a:ext>
            </a:extLst>
          </p:cNvPr>
          <p:cNvCxnSpPr>
            <a:cxnSpLocks/>
          </p:cNvCxnSpPr>
          <p:nvPr/>
        </p:nvCxnSpPr>
        <p:spPr>
          <a:xfrm flipV="1">
            <a:off x="7660811" y="5718951"/>
            <a:ext cx="35754" cy="163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85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91AD081-050A-4090-A952-FC237E8052DA}"/>
              </a:ext>
            </a:extLst>
          </p:cNvPr>
          <p:cNvGrpSpPr/>
          <p:nvPr/>
        </p:nvGrpSpPr>
        <p:grpSpPr>
          <a:xfrm>
            <a:off x="4280841" y="1886593"/>
            <a:ext cx="976363" cy="2678246"/>
            <a:chOff x="6571386" y="306955"/>
            <a:chExt cx="1301817" cy="3570994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EB3C2DF2-4DD2-4D99-8504-7DFD1B4CF233}"/>
                </a:ext>
              </a:extLst>
            </p:cNvPr>
            <p:cNvGrpSpPr/>
            <p:nvPr/>
          </p:nvGrpSpPr>
          <p:grpSpPr>
            <a:xfrm rot="17898603" flipH="1">
              <a:off x="6095189" y="1608411"/>
              <a:ext cx="3079469" cy="476558"/>
              <a:chOff x="319095" y="174677"/>
              <a:chExt cx="3079469" cy="476558"/>
            </a:xfrm>
          </p:grpSpPr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AA403946-3AE7-445E-BAD3-78BB9CAFB44A}"/>
                  </a:ext>
                </a:extLst>
              </p:cNvPr>
              <p:cNvSpPr/>
              <p:nvPr/>
            </p:nvSpPr>
            <p:spPr>
              <a:xfrm>
                <a:off x="2718483" y="317258"/>
                <a:ext cx="680081" cy="170400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27977ADB-C68F-4398-92D5-321CC76A0D8E}"/>
                  </a:ext>
                </a:extLst>
              </p:cNvPr>
              <p:cNvSpPr/>
              <p:nvPr/>
            </p:nvSpPr>
            <p:spPr>
              <a:xfrm>
                <a:off x="319095" y="174677"/>
                <a:ext cx="2649250" cy="476558"/>
              </a:xfrm>
              <a:custGeom>
                <a:avLst/>
                <a:gdLst>
                  <a:gd name="connsiteX0" fmla="*/ 0 w 2649250"/>
                  <a:gd name="connsiteY0" fmla="*/ 0 h 476558"/>
                  <a:gd name="connsiteX1" fmla="*/ 98898 w 2649250"/>
                  <a:gd name="connsiteY1" fmla="*/ 0 h 476558"/>
                  <a:gd name="connsiteX2" fmla="*/ 98898 w 2649250"/>
                  <a:gd name="connsiteY2" fmla="*/ 149544 h 476558"/>
                  <a:gd name="connsiteX3" fmla="*/ 2649250 w 2649250"/>
                  <a:gd name="connsiteY3" fmla="*/ 149544 h 476558"/>
                  <a:gd name="connsiteX4" fmla="*/ 2649250 w 2649250"/>
                  <a:gd name="connsiteY4" fmla="*/ 319944 h 476558"/>
                  <a:gd name="connsiteX5" fmla="*/ 98898 w 2649250"/>
                  <a:gd name="connsiteY5" fmla="*/ 319944 h 476558"/>
                  <a:gd name="connsiteX6" fmla="*/ 98898 w 2649250"/>
                  <a:gd name="connsiteY6" fmla="*/ 476558 h 476558"/>
                  <a:gd name="connsiteX7" fmla="*/ 0 w 2649250"/>
                  <a:gd name="connsiteY7" fmla="*/ 476558 h 47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9250" h="476558">
                    <a:moveTo>
                      <a:pt x="0" y="0"/>
                    </a:moveTo>
                    <a:lnTo>
                      <a:pt x="98898" y="0"/>
                    </a:lnTo>
                    <a:lnTo>
                      <a:pt x="98898" y="149544"/>
                    </a:lnTo>
                    <a:lnTo>
                      <a:pt x="2649250" y="149544"/>
                    </a:lnTo>
                    <a:lnTo>
                      <a:pt x="2649250" y="319944"/>
                    </a:lnTo>
                    <a:lnTo>
                      <a:pt x="98898" y="319944"/>
                    </a:lnTo>
                    <a:lnTo>
                      <a:pt x="98898" y="476558"/>
                    </a:lnTo>
                    <a:lnTo>
                      <a:pt x="0" y="476558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BFE10C51-C78F-4602-B5AE-D95B1E3E7586}"/>
                </a:ext>
              </a:extLst>
            </p:cNvPr>
            <p:cNvGrpSpPr/>
            <p:nvPr/>
          </p:nvGrpSpPr>
          <p:grpSpPr>
            <a:xfrm>
              <a:off x="6571386" y="988556"/>
              <a:ext cx="1032635" cy="2889393"/>
              <a:chOff x="6569468" y="1025457"/>
              <a:chExt cx="1032635" cy="2889393"/>
            </a:xfrm>
          </p:grpSpPr>
          <p:sp>
            <p:nvSpPr>
              <p:cNvPr id="54" name="Träne 53">
                <a:extLst>
                  <a:ext uri="{FF2B5EF4-FFF2-40B4-BE49-F238E27FC236}">
                    <a16:creationId xmlns:a16="http://schemas.microsoft.com/office/drawing/2014/main" id="{738D90EC-118E-456D-BD06-870AB72E08B3}"/>
                  </a:ext>
                </a:extLst>
              </p:cNvPr>
              <p:cNvSpPr/>
              <p:nvPr/>
            </p:nvSpPr>
            <p:spPr>
              <a:xfrm rot="18887726">
                <a:off x="6569468" y="3670844"/>
                <a:ext cx="244006" cy="244006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968906D8-EC0A-4DE2-8C1F-8CA606DD8F6A}"/>
                  </a:ext>
                </a:extLst>
              </p:cNvPr>
              <p:cNvGrpSpPr/>
              <p:nvPr/>
            </p:nvGrpSpPr>
            <p:grpSpPr>
              <a:xfrm rot="17898603" flipH="1">
                <a:off x="6024613" y="2126389"/>
                <a:ext cx="2678422" cy="476558"/>
                <a:chOff x="4893419" y="3561762"/>
                <a:chExt cx="2678422" cy="476558"/>
              </a:xfrm>
            </p:grpSpPr>
            <p:sp>
              <p:nvSpPr>
                <p:cNvPr id="56" name="Freihandform: Form 55">
                  <a:extLst>
                    <a:ext uri="{FF2B5EF4-FFF2-40B4-BE49-F238E27FC236}">
                      <a16:creationId xmlns:a16="http://schemas.microsoft.com/office/drawing/2014/main" id="{B09319E2-B6DB-492A-BAEF-E8ACAFA67682}"/>
                    </a:ext>
                  </a:extLst>
                </p:cNvPr>
                <p:cNvSpPr/>
                <p:nvPr/>
              </p:nvSpPr>
              <p:spPr>
                <a:xfrm>
                  <a:off x="4893419" y="3561762"/>
                  <a:ext cx="2678422" cy="476558"/>
                </a:xfrm>
                <a:custGeom>
                  <a:avLst/>
                  <a:gdLst>
                    <a:gd name="connsiteX0" fmla="*/ 0 w 2678422"/>
                    <a:gd name="connsiteY0" fmla="*/ 0 h 476558"/>
                    <a:gd name="connsiteX1" fmla="*/ 98898 w 2678422"/>
                    <a:gd name="connsiteY1" fmla="*/ 0 h 476558"/>
                    <a:gd name="connsiteX2" fmla="*/ 98898 w 2678422"/>
                    <a:gd name="connsiteY2" fmla="*/ 117316 h 476558"/>
                    <a:gd name="connsiteX3" fmla="*/ 311508 w 2678422"/>
                    <a:gd name="connsiteY3" fmla="*/ 117316 h 476558"/>
                    <a:gd name="connsiteX4" fmla="*/ 311508 w 2678422"/>
                    <a:gd name="connsiteY4" fmla="*/ 117317 h 476558"/>
                    <a:gd name="connsiteX5" fmla="*/ 2339954 w 2678422"/>
                    <a:gd name="connsiteY5" fmla="*/ 117317 h 476558"/>
                    <a:gd name="connsiteX6" fmla="*/ 2339954 w 2678422"/>
                    <a:gd name="connsiteY6" fmla="*/ 184304 h 476558"/>
                    <a:gd name="connsiteX7" fmla="*/ 2678422 w 2678422"/>
                    <a:gd name="connsiteY7" fmla="*/ 184304 h 476558"/>
                    <a:gd name="connsiteX8" fmla="*/ 2678422 w 2678422"/>
                    <a:gd name="connsiteY8" fmla="*/ 292254 h 476558"/>
                    <a:gd name="connsiteX9" fmla="*/ 2339954 w 2678422"/>
                    <a:gd name="connsiteY9" fmla="*/ 292254 h 476558"/>
                    <a:gd name="connsiteX10" fmla="*/ 2339954 w 2678422"/>
                    <a:gd name="connsiteY10" fmla="*/ 359242 h 476558"/>
                    <a:gd name="connsiteX11" fmla="*/ 98898 w 2678422"/>
                    <a:gd name="connsiteY11" fmla="*/ 359242 h 476558"/>
                    <a:gd name="connsiteX12" fmla="*/ 98898 w 2678422"/>
                    <a:gd name="connsiteY12" fmla="*/ 476558 h 476558"/>
                    <a:gd name="connsiteX13" fmla="*/ 0 w 2678422"/>
                    <a:gd name="connsiteY13" fmla="*/ 476558 h 476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78422" h="476558">
                      <a:moveTo>
                        <a:pt x="0" y="0"/>
                      </a:moveTo>
                      <a:lnTo>
                        <a:pt x="98898" y="0"/>
                      </a:lnTo>
                      <a:lnTo>
                        <a:pt x="98898" y="117316"/>
                      </a:lnTo>
                      <a:lnTo>
                        <a:pt x="311508" y="117316"/>
                      </a:lnTo>
                      <a:lnTo>
                        <a:pt x="311508" y="117317"/>
                      </a:lnTo>
                      <a:lnTo>
                        <a:pt x="2339954" y="117317"/>
                      </a:lnTo>
                      <a:lnTo>
                        <a:pt x="2339954" y="184304"/>
                      </a:lnTo>
                      <a:lnTo>
                        <a:pt x="2678422" y="184304"/>
                      </a:lnTo>
                      <a:lnTo>
                        <a:pt x="2678422" y="292254"/>
                      </a:lnTo>
                      <a:lnTo>
                        <a:pt x="2339954" y="292254"/>
                      </a:lnTo>
                      <a:lnTo>
                        <a:pt x="2339954" y="359242"/>
                      </a:lnTo>
                      <a:lnTo>
                        <a:pt x="98898" y="359242"/>
                      </a:lnTo>
                      <a:lnTo>
                        <a:pt x="98898" y="476558"/>
                      </a:lnTo>
                      <a:lnTo>
                        <a:pt x="0" y="476558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57" name="Gerader Verbinder 56">
                  <a:extLst>
                    <a:ext uri="{FF2B5EF4-FFF2-40B4-BE49-F238E27FC236}">
                      <a16:creationId xmlns:a16="http://schemas.microsoft.com/office/drawing/2014/main" id="{CD927C1C-DC31-4AFA-B5A4-E8BCAF4FFD5D}"/>
                    </a:ext>
                  </a:extLst>
                </p:cNvPr>
                <p:cNvCxnSpPr/>
                <p:nvPr/>
              </p:nvCxnSpPr>
              <p:spPr>
                <a:xfrm>
                  <a:off x="5414489" y="3679137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>
                  <a:extLst>
                    <a:ext uri="{FF2B5EF4-FFF2-40B4-BE49-F238E27FC236}">
                      <a16:creationId xmlns:a16="http://schemas.microsoft.com/office/drawing/2014/main" id="{5D7E60B4-7587-4063-985D-E3715BAD4402}"/>
                    </a:ext>
                  </a:extLst>
                </p:cNvPr>
                <p:cNvCxnSpPr/>
                <p:nvPr/>
              </p:nvCxnSpPr>
              <p:spPr>
                <a:xfrm>
                  <a:off x="5591496" y="3679136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1526E128-54D8-45C4-9E3D-8921EA91ECAE}"/>
                    </a:ext>
                  </a:extLst>
                </p:cNvPr>
                <p:cNvCxnSpPr/>
                <p:nvPr/>
              </p:nvCxnSpPr>
              <p:spPr>
                <a:xfrm>
                  <a:off x="5768503" y="3679134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>
                  <a:extLst>
                    <a:ext uri="{FF2B5EF4-FFF2-40B4-BE49-F238E27FC236}">
                      <a16:creationId xmlns:a16="http://schemas.microsoft.com/office/drawing/2014/main" id="{4A0210BE-B2AA-4A3D-AD8C-5069D294F109}"/>
                    </a:ext>
                  </a:extLst>
                </p:cNvPr>
                <p:cNvCxnSpPr/>
                <p:nvPr/>
              </p:nvCxnSpPr>
              <p:spPr>
                <a:xfrm>
                  <a:off x="5945510" y="3679132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>
                  <a:extLst>
                    <a:ext uri="{FF2B5EF4-FFF2-40B4-BE49-F238E27FC236}">
                      <a16:creationId xmlns:a16="http://schemas.microsoft.com/office/drawing/2014/main" id="{FB321ABA-D29E-4A73-B875-51B0D65321A7}"/>
                    </a:ext>
                  </a:extLst>
                </p:cNvPr>
                <p:cNvCxnSpPr/>
                <p:nvPr/>
              </p:nvCxnSpPr>
              <p:spPr>
                <a:xfrm>
                  <a:off x="6122517" y="3679130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>
                  <a:extLst>
                    <a:ext uri="{FF2B5EF4-FFF2-40B4-BE49-F238E27FC236}">
                      <a16:creationId xmlns:a16="http://schemas.microsoft.com/office/drawing/2014/main" id="{2717AD86-9F93-482F-8676-4094BC29438F}"/>
                    </a:ext>
                  </a:extLst>
                </p:cNvPr>
                <p:cNvCxnSpPr/>
                <p:nvPr/>
              </p:nvCxnSpPr>
              <p:spPr>
                <a:xfrm>
                  <a:off x="6298295" y="3679482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54E63300-BB88-428B-9842-E82C03960492}"/>
                    </a:ext>
                  </a:extLst>
                </p:cNvPr>
                <p:cNvCxnSpPr/>
                <p:nvPr/>
              </p:nvCxnSpPr>
              <p:spPr>
                <a:xfrm>
                  <a:off x="6475302" y="3679480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70172BCB-3074-46F5-90A9-1365F4358760}"/>
                    </a:ext>
                  </a:extLst>
                </p:cNvPr>
                <p:cNvCxnSpPr/>
                <p:nvPr/>
              </p:nvCxnSpPr>
              <p:spPr>
                <a:xfrm>
                  <a:off x="6652309" y="3679478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930C1920-09C5-42F8-8601-11651659800B}"/>
                    </a:ext>
                  </a:extLst>
                </p:cNvPr>
                <p:cNvCxnSpPr/>
                <p:nvPr/>
              </p:nvCxnSpPr>
              <p:spPr>
                <a:xfrm>
                  <a:off x="6829316" y="3679476"/>
                  <a:ext cx="0" cy="1228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96618F9-A4F6-4F2A-98D4-0ABB22235CDC}"/>
              </a:ext>
            </a:extLst>
          </p:cNvPr>
          <p:cNvGrpSpPr/>
          <p:nvPr/>
        </p:nvGrpSpPr>
        <p:grpSpPr>
          <a:xfrm>
            <a:off x="1417477" y="2035146"/>
            <a:ext cx="752762" cy="2500744"/>
            <a:chOff x="2537669" y="59434"/>
            <a:chExt cx="1003682" cy="3334325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63FF9C1-9CE6-450B-8EBB-49A37A9340CE}"/>
                </a:ext>
              </a:extLst>
            </p:cNvPr>
            <p:cNvSpPr/>
            <p:nvPr/>
          </p:nvSpPr>
          <p:spPr>
            <a:xfrm rot="3701397">
              <a:off x="3116110" y="2539465"/>
              <a:ext cx="680081" cy="170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F6BE4E47-03B2-421A-8E01-93778840CB6A}"/>
                </a:ext>
              </a:extLst>
            </p:cNvPr>
            <p:cNvSpPr/>
            <p:nvPr/>
          </p:nvSpPr>
          <p:spPr>
            <a:xfrm rot="3701397">
              <a:off x="1451323" y="1145780"/>
              <a:ext cx="2649250" cy="476558"/>
            </a:xfrm>
            <a:custGeom>
              <a:avLst/>
              <a:gdLst>
                <a:gd name="connsiteX0" fmla="*/ 0 w 2649250"/>
                <a:gd name="connsiteY0" fmla="*/ 0 h 476558"/>
                <a:gd name="connsiteX1" fmla="*/ 98898 w 2649250"/>
                <a:gd name="connsiteY1" fmla="*/ 0 h 476558"/>
                <a:gd name="connsiteX2" fmla="*/ 98898 w 2649250"/>
                <a:gd name="connsiteY2" fmla="*/ 149544 h 476558"/>
                <a:gd name="connsiteX3" fmla="*/ 2649250 w 2649250"/>
                <a:gd name="connsiteY3" fmla="*/ 149544 h 476558"/>
                <a:gd name="connsiteX4" fmla="*/ 2649250 w 2649250"/>
                <a:gd name="connsiteY4" fmla="*/ 319944 h 476558"/>
                <a:gd name="connsiteX5" fmla="*/ 98898 w 2649250"/>
                <a:gd name="connsiteY5" fmla="*/ 319944 h 476558"/>
                <a:gd name="connsiteX6" fmla="*/ 98898 w 2649250"/>
                <a:gd name="connsiteY6" fmla="*/ 476558 h 476558"/>
                <a:gd name="connsiteX7" fmla="*/ 0 w 2649250"/>
                <a:gd name="connsiteY7" fmla="*/ 476558 h 4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250" h="476558">
                  <a:moveTo>
                    <a:pt x="0" y="0"/>
                  </a:moveTo>
                  <a:lnTo>
                    <a:pt x="98898" y="0"/>
                  </a:lnTo>
                  <a:lnTo>
                    <a:pt x="98898" y="149544"/>
                  </a:lnTo>
                  <a:lnTo>
                    <a:pt x="2649250" y="149544"/>
                  </a:lnTo>
                  <a:lnTo>
                    <a:pt x="2649250" y="319944"/>
                  </a:lnTo>
                  <a:lnTo>
                    <a:pt x="98898" y="319944"/>
                  </a:lnTo>
                  <a:lnTo>
                    <a:pt x="98898" y="476558"/>
                  </a:lnTo>
                  <a:lnTo>
                    <a:pt x="0" y="476558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EA3C7713-0117-424F-B22C-60426A1B925F}"/>
                </a:ext>
              </a:extLst>
            </p:cNvPr>
            <p:cNvGrpSpPr/>
            <p:nvPr/>
          </p:nvGrpSpPr>
          <p:grpSpPr>
            <a:xfrm rot="3701397">
              <a:off x="1809852" y="1816269"/>
              <a:ext cx="2678422" cy="476558"/>
              <a:chOff x="4893419" y="3561762"/>
              <a:chExt cx="2678422" cy="476558"/>
            </a:xfrm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061CFBF2-010C-4E25-A139-EFAECAD54172}"/>
                  </a:ext>
                </a:extLst>
              </p:cNvPr>
              <p:cNvSpPr/>
              <p:nvPr/>
            </p:nvSpPr>
            <p:spPr>
              <a:xfrm>
                <a:off x="4893419" y="3561762"/>
                <a:ext cx="2678422" cy="476558"/>
              </a:xfrm>
              <a:custGeom>
                <a:avLst/>
                <a:gdLst>
                  <a:gd name="connsiteX0" fmla="*/ 0 w 2678422"/>
                  <a:gd name="connsiteY0" fmla="*/ 0 h 476558"/>
                  <a:gd name="connsiteX1" fmla="*/ 98898 w 2678422"/>
                  <a:gd name="connsiteY1" fmla="*/ 0 h 476558"/>
                  <a:gd name="connsiteX2" fmla="*/ 98898 w 2678422"/>
                  <a:gd name="connsiteY2" fmla="*/ 117316 h 476558"/>
                  <a:gd name="connsiteX3" fmla="*/ 311508 w 2678422"/>
                  <a:gd name="connsiteY3" fmla="*/ 117316 h 476558"/>
                  <a:gd name="connsiteX4" fmla="*/ 311508 w 2678422"/>
                  <a:gd name="connsiteY4" fmla="*/ 117317 h 476558"/>
                  <a:gd name="connsiteX5" fmla="*/ 2339954 w 2678422"/>
                  <a:gd name="connsiteY5" fmla="*/ 117317 h 476558"/>
                  <a:gd name="connsiteX6" fmla="*/ 2339954 w 2678422"/>
                  <a:gd name="connsiteY6" fmla="*/ 184304 h 476558"/>
                  <a:gd name="connsiteX7" fmla="*/ 2678422 w 2678422"/>
                  <a:gd name="connsiteY7" fmla="*/ 184304 h 476558"/>
                  <a:gd name="connsiteX8" fmla="*/ 2678422 w 2678422"/>
                  <a:gd name="connsiteY8" fmla="*/ 292254 h 476558"/>
                  <a:gd name="connsiteX9" fmla="*/ 2339954 w 2678422"/>
                  <a:gd name="connsiteY9" fmla="*/ 292254 h 476558"/>
                  <a:gd name="connsiteX10" fmla="*/ 2339954 w 2678422"/>
                  <a:gd name="connsiteY10" fmla="*/ 359242 h 476558"/>
                  <a:gd name="connsiteX11" fmla="*/ 98898 w 2678422"/>
                  <a:gd name="connsiteY11" fmla="*/ 359242 h 476558"/>
                  <a:gd name="connsiteX12" fmla="*/ 98898 w 2678422"/>
                  <a:gd name="connsiteY12" fmla="*/ 476558 h 476558"/>
                  <a:gd name="connsiteX13" fmla="*/ 0 w 2678422"/>
                  <a:gd name="connsiteY13" fmla="*/ 476558 h 47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8422" h="476558">
                    <a:moveTo>
                      <a:pt x="0" y="0"/>
                    </a:moveTo>
                    <a:lnTo>
                      <a:pt x="98898" y="0"/>
                    </a:lnTo>
                    <a:lnTo>
                      <a:pt x="98898" y="117316"/>
                    </a:lnTo>
                    <a:lnTo>
                      <a:pt x="311508" y="117316"/>
                    </a:lnTo>
                    <a:lnTo>
                      <a:pt x="311508" y="117317"/>
                    </a:lnTo>
                    <a:lnTo>
                      <a:pt x="2339954" y="117317"/>
                    </a:lnTo>
                    <a:lnTo>
                      <a:pt x="2339954" y="184304"/>
                    </a:lnTo>
                    <a:lnTo>
                      <a:pt x="2678422" y="184304"/>
                    </a:lnTo>
                    <a:lnTo>
                      <a:pt x="2678422" y="292254"/>
                    </a:lnTo>
                    <a:lnTo>
                      <a:pt x="2339954" y="292254"/>
                    </a:lnTo>
                    <a:lnTo>
                      <a:pt x="2339954" y="359242"/>
                    </a:lnTo>
                    <a:lnTo>
                      <a:pt x="98898" y="359242"/>
                    </a:lnTo>
                    <a:lnTo>
                      <a:pt x="98898" y="476558"/>
                    </a:lnTo>
                    <a:lnTo>
                      <a:pt x="0" y="476558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051836A9-A6EF-4877-9847-84FE1E990E06}"/>
                  </a:ext>
                </a:extLst>
              </p:cNvPr>
              <p:cNvCxnSpPr/>
              <p:nvPr/>
            </p:nvCxnSpPr>
            <p:spPr>
              <a:xfrm>
                <a:off x="5414489" y="3679137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0FDF8DD4-AAB9-4AA2-B84B-0FC0592A9EF2}"/>
                  </a:ext>
                </a:extLst>
              </p:cNvPr>
              <p:cNvCxnSpPr/>
              <p:nvPr/>
            </p:nvCxnSpPr>
            <p:spPr>
              <a:xfrm>
                <a:off x="5591496" y="3679136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F7C9852F-DCB9-493B-887E-92F28F182216}"/>
                  </a:ext>
                </a:extLst>
              </p:cNvPr>
              <p:cNvCxnSpPr/>
              <p:nvPr/>
            </p:nvCxnSpPr>
            <p:spPr>
              <a:xfrm>
                <a:off x="5768503" y="3679134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2184D41F-F6C3-4E58-989E-E0DC74A6C83F}"/>
                  </a:ext>
                </a:extLst>
              </p:cNvPr>
              <p:cNvCxnSpPr/>
              <p:nvPr/>
            </p:nvCxnSpPr>
            <p:spPr>
              <a:xfrm>
                <a:off x="5945510" y="3679132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9C7CC2B7-5514-4FC9-9EBC-488498E52E23}"/>
                  </a:ext>
                </a:extLst>
              </p:cNvPr>
              <p:cNvCxnSpPr/>
              <p:nvPr/>
            </p:nvCxnSpPr>
            <p:spPr>
              <a:xfrm>
                <a:off x="6122517" y="3679130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58188D69-E594-4AF9-A529-F913A15D65EA}"/>
                  </a:ext>
                </a:extLst>
              </p:cNvPr>
              <p:cNvCxnSpPr/>
              <p:nvPr/>
            </p:nvCxnSpPr>
            <p:spPr>
              <a:xfrm>
                <a:off x="6298295" y="3679482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920C7BEF-6F46-4BE6-B919-6560D803A01B}"/>
                  </a:ext>
                </a:extLst>
              </p:cNvPr>
              <p:cNvCxnSpPr/>
              <p:nvPr/>
            </p:nvCxnSpPr>
            <p:spPr>
              <a:xfrm>
                <a:off x="6475302" y="3679480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6D8CA5F8-6111-4E8F-9F15-532E43D4F6A9}"/>
                  </a:ext>
                </a:extLst>
              </p:cNvPr>
              <p:cNvCxnSpPr/>
              <p:nvPr/>
            </p:nvCxnSpPr>
            <p:spPr>
              <a:xfrm>
                <a:off x="6652309" y="3679478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9C7EAC42-37AC-40DC-9FB0-E7213339367D}"/>
                  </a:ext>
                </a:extLst>
              </p:cNvPr>
              <p:cNvCxnSpPr/>
              <p:nvPr/>
            </p:nvCxnSpPr>
            <p:spPr>
              <a:xfrm>
                <a:off x="6829316" y="3679476"/>
                <a:ext cx="0" cy="122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8941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90DE6DC-7831-48B7-A9B4-42CA93415531}"/>
              </a:ext>
            </a:extLst>
          </p:cNvPr>
          <p:cNvGrpSpPr/>
          <p:nvPr/>
        </p:nvGrpSpPr>
        <p:grpSpPr>
          <a:xfrm rot="5400000">
            <a:off x="3601798" y="4710947"/>
            <a:ext cx="556862" cy="827969"/>
            <a:chOff x="8635570" y="4316942"/>
            <a:chExt cx="742482" cy="1103959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29809D29-99C6-42F9-BBC3-8194DC263BD8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17" name="Freihandform 84">
                <a:extLst>
                  <a:ext uri="{FF2B5EF4-FFF2-40B4-BE49-F238E27FC236}">
                    <a16:creationId xmlns:a16="http://schemas.microsoft.com/office/drawing/2014/main" id="{6C936BF8-0EFF-41B0-8607-72BEAE0CA07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8" name="Freihandform 85">
                <a:extLst>
                  <a:ext uri="{FF2B5EF4-FFF2-40B4-BE49-F238E27FC236}">
                    <a16:creationId xmlns:a16="http://schemas.microsoft.com/office/drawing/2014/main" id="{05A54CF8-E66B-4711-96B0-505E40CE46AA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6CD1C6D0-096D-4BF8-8D87-0593CD95D6CF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0" name="Freihandform 87">
                <a:extLst>
                  <a:ext uri="{FF2B5EF4-FFF2-40B4-BE49-F238E27FC236}">
                    <a16:creationId xmlns:a16="http://schemas.microsoft.com/office/drawing/2014/main" id="{82BC02AD-CDC4-4A6A-82B5-A38F5E21F144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56A480EA-7705-4802-838B-99D5ACD3C5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8300D428-FE38-4AA1-9F3B-EE0BD9E2A92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5E6861D3-6C68-4022-B6C2-217F3B775F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4F796EA4-4B9D-4BED-89FA-411F2A991F42}"/>
                </a:ext>
              </a:extLst>
            </p:cNvPr>
            <p:cNvGrpSpPr/>
            <p:nvPr/>
          </p:nvGrpSpPr>
          <p:grpSpPr>
            <a:xfrm>
              <a:off x="8771360" y="4472544"/>
              <a:ext cx="606692" cy="422104"/>
              <a:chOff x="8778170" y="4471765"/>
              <a:chExt cx="606692" cy="422104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262D05A4-91EC-47BE-95CB-85662D4BA305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94E06497-C580-46DB-A0EF-5AA92BF2F7F4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BF28FAA8-E1CB-4CC6-A721-371AFA40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4585777" y="4887170"/>
            <a:ext cx="479366" cy="6249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9CDBE-B828-4914-B38C-2C304DCFE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597">
            <a:off x="5433077" y="1150653"/>
            <a:ext cx="724487" cy="394397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42CDFC6-2A62-4017-B4CE-3FBBA68C7F3E}"/>
              </a:ext>
            </a:extLst>
          </p:cNvPr>
          <p:cNvGrpSpPr/>
          <p:nvPr/>
        </p:nvGrpSpPr>
        <p:grpSpPr>
          <a:xfrm rot="10800000">
            <a:off x="4145828" y="4732276"/>
            <a:ext cx="4055073" cy="914594"/>
            <a:chOff x="2282976" y="1493843"/>
            <a:chExt cx="5406764" cy="1219459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61EEFA7F-C298-48AF-8B65-391BC83BAC70}"/>
                </a:ext>
              </a:extLst>
            </p:cNvPr>
            <p:cNvGrpSpPr/>
            <p:nvPr/>
          </p:nvGrpSpPr>
          <p:grpSpPr>
            <a:xfrm>
              <a:off x="2282976" y="1493843"/>
              <a:ext cx="3935236" cy="1218496"/>
              <a:chOff x="400813" y="3347815"/>
              <a:chExt cx="3935236" cy="1218496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582C85BB-0622-42B4-8C71-4929F0C77C10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1E7D6FAC-B157-448A-9BF7-62B62552E6C4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F37DFAA2-DF4D-4ABF-B70F-7994C2F361BD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E14172C4-1838-4D89-976D-CD6B0EA6CE66}"/>
                </a:ext>
              </a:extLst>
            </p:cNvPr>
            <p:cNvSpPr/>
            <p:nvPr/>
          </p:nvSpPr>
          <p:spPr>
            <a:xfrm>
              <a:off x="7270186" y="2047473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0EF67DBB-BA19-4B21-B8BD-060244E4FAB6}"/>
                </a:ext>
              </a:extLst>
            </p:cNvPr>
            <p:cNvSpPr/>
            <p:nvPr/>
          </p:nvSpPr>
          <p:spPr>
            <a:xfrm>
              <a:off x="3671512" y="1493843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DAAD84EF-8E90-4AC8-92A7-F8FAB02D1834}"/>
                </a:ext>
              </a:extLst>
            </p:cNvPr>
            <p:cNvSpPr/>
            <p:nvPr/>
          </p:nvSpPr>
          <p:spPr>
            <a:xfrm>
              <a:off x="7266658" y="1965906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CFCBC811-D97C-43D2-989C-E9C3EB7E7546}"/>
                </a:ext>
              </a:extLst>
            </p:cNvPr>
            <p:cNvCxnSpPr/>
            <p:nvPr/>
          </p:nvCxnSpPr>
          <p:spPr>
            <a:xfrm>
              <a:off x="7436445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DE637961-A1DB-4CBC-9E16-A094923BB279}"/>
                </a:ext>
              </a:extLst>
            </p:cNvPr>
            <p:cNvCxnSpPr/>
            <p:nvPr/>
          </p:nvCxnSpPr>
          <p:spPr>
            <a:xfrm>
              <a:off x="738281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823D3BC2-7163-42F5-A4C2-38D3F7B2821F}"/>
                </a:ext>
              </a:extLst>
            </p:cNvPr>
            <p:cNvCxnSpPr/>
            <p:nvPr/>
          </p:nvCxnSpPr>
          <p:spPr>
            <a:xfrm>
              <a:off x="732915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AA80C073-E72F-429E-A21A-380789C08180}"/>
                </a:ext>
              </a:extLst>
            </p:cNvPr>
            <p:cNvCxnSpPr/>
            <p:nvPr/>
          </p:nvCxnSpPr>
          <p:spPr>
            <a:xfrm>
              <a:off x="7488642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F51DF18C-436E-41D6-BCAC-797AA70E794E}"/>
                </a:ext>
              </a:extLst>
            </p:cNvPr>
            <p:cNvGrpSpPr/>
            <p:nvPr/>
          </p:nvGrpSpPr>
          <p:grpSpPr>
            <a:xfrm>
              <a:off x="4197501" y="2235653"/>
              <a:ext cx="2444695" cy="179096"/>
              <a:chOff x="0" y="0"/>
              <a:chExt cx="3224586" cy="236239"/>
            </a:xfrm>
          </p:grpSpPr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9C42ECC3-155A-4D0B-802F-4F0BBFD20551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24FDD142-EEB5-4DB3-8969-36B8BA50798E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0DFF37DA-DFA9-467F-8EEB-AE89CE11F515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id="{4586DD57-3E5E-4743-8E1F-E9D381EC225B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CC9E6CB5-BA49-4E67-85EC-DB60A0D2FEFF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5123613C-75C4-4E90-BCE2-23E6E2410AA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399911EC-4EA0-4ABE-91B9-92EEB02EDF17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69B0026B-99CA-4AF1-8504-A1D8B38E8550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6D24A985-A824-489A-B5EA-5A533A2C5EBC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31A99C1D-37AD-40CD-AFFB-F5F691E4D295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B98CF3FD-AB3F-40A8-A2A1-99BBEBFDF4C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303F61E2-44C0-4795-A2EB-CE3A436E49A0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C25534C5-1A94-4116-AB5A-9509E96CC76A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0E4923CA-1031-4D00-8631-F00896D19E5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B02FD576-6A2D-4B34-85D8-4381910D0819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>
                <a:extLst>
                  <a:ext uri="{FF2B5EF4-FFF2-40B4-BE49-F238E27FC236}">
                    <a16:creationId xmlns:a16="http://schemas.microsoft.com/office/drawing/2014/main" id="{AD33FB40-9B1F-45E0-9820-26EA6BADADE3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5" name="Grafik 124">
            <a:extLst>
              <a:ext uri="{FF2B5EF4-FFF2-40B4-BE49-F238E27FC236}">
                <a16:creationId xmlns:a16="http://schemas.microsoft.com/office/drawing/2014/main" id="{308AE0AC-8364-46D9-8AA0-00F15B746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0" y="1026585"/>
            <a:ext cx="2768776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7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102CD8D-9F3D-43E5-BB86-0B011FFCA88D}"/>
              </a:ext>
            </a:extLst>
          </p:cNvPr>
          <p:cNvGrpSpPr/>
          <p:nvPr/>
        </p:nvGrpSpPr>
        <p:grpSpPr>
          <a:xfrm flipH="1">
            <a:off x="3920733" y="3337136"/>
            <a:ext cx="348862" cy="229500"/>
            <a:chOff x="6860713" y="1904233"/>
            <a:chExt cx="465149" cy="306000"/>
          </a:xfrm>
        </p:grpSpPr>
        <p:sp>
          <p:nvSpPr>
            <p:cNvPr id="130" name="Freihandform 196">
              <a:extLst>
                <a:ext uri="{FF2B5EF4-FFF2-40B4-BE49-F238E27FC236}">
                  <a16:creationId xmlns:a16="http://schemas.microsoft.com/office/drawing/2014/main" id="{524B5099-4653-4F85-B519-D169F9EE6D1F}"/>
                </a:ext>
              </a:extLst>
            </p:cNvPr>
            <p:cNvSpPr/>
            <p:nvPr/>
          </p:nvSpPr>
          <p:spPr>
            <a:xfrm>
              <a:off x="6860713" y="1904233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47D88DB-E18F-4B1F-BE8A-D8BC72089899}"/>
                </a:ext>
              </a:extLst>
            </p:cNvPr>
            <p:cNvCxnSpPr/>
            <p:nvPr/>
          </p:nvCxnSpPr>
          <p:spPr>
            <a:xfrm flipH="1">
              <a:off x="6932651" y="1993760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550BFF92-1187-4856-B1A2-720ACC02A0A3}"/>
                </a:ext>
              </a:extLst>
            </p:cNvPr>
            <p:cNvCxnSpPr/>
            <p:nvPr/>
          </p:nvCxnSpPr>
          <p:spPr>
            <a:xfrm flipH="1">
              <a:off x="6936089" y="2056426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188D9B91-71CB-4D4E-8FAC-74E30D59F973}"/>
                </a:ext>
              </a:extLst>
            </p:cNvPr>
            <p:cNvCxnSpPr/>
            <p:nvPr/>
          </p:nvCxnSpPr>
          <p:spPr>
            <a:xfrm flipH="1">
              <a:off x="6936089" y="2118553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90DE6DC-7831-48B7-A9B4-42CA93415531}"/>
              </a:ext>
            </a:extLst>
          </p:cNvPr>
          <p:cNvGrpSpPr/>
          <p:nvPr/>
        </p:nvGrpSpPr>
        <p:grpSpPr>
          <a:xfrm rot="5400000">
            <a:off x="4346194" y="3008441"/>
            <a:ext cx="604221" cy="827969"/>
            <a:chOff x="8635570" y="4316942"/>
            <a:chExt cx="805628" cy="1103959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29809D29-99C6-42F9-BBC3-8194DC263BD8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17" name="Freihandform 84">
                <a:extLst>
                  <a:ext uri="{FF2B5EF4-FFF2-40B4-BE49-F238E27FC236}">
                    <a16:creationId xmlns:a16="http://schemas.microsoft.com/office/drawing/2014/main" id="{6C936BF8-0EFF-41B0-8607-72BEAE0CA07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8" name="Freihandform 85">
                <a:extLst>
                  <a:ext uri="{FF2B5EF4-FFF2-40B4-BE49-F238E27FC236}">
                    <a16:creationId xmlns:a16="http://schemas.microsoft.com/office/drawing/2014/main" id="{05A54CF8-E66B-4711-96B0-505E40CE46AA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6CD1C6D0-096D-4BF8-8D87-0593CD95D6CF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0" name="Freihandform 87">
                <a:extLst>
                  <a:ext uri="{FF2B5EF4-FFF2-40B4-BE49-F238E27FC236}">
                    <a16:creationId xmlns:a16="http://schemas.microsoft.com/office/drawing/2014/main" id="{82BC02AD-CDC4-4A6A-82B5-A38F5E21F144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56A480EA-7705-4802-838B-99D5ACD3C5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8300D428-FE38-4AA1-9F3B-EE0BD9E2A92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5E6861D3-6C68-4022-B6C2-217F3B775F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4F796EA4-4B9D-4BED-89FA-411F2A991F42}"/>
                </a:ext>
              </a:extLst>
            </p:cNvPr>
            <p:cNvGrpSpPr/>
            <p:nvPr/>
          </p:nvGrpSpPr>
          <p:grpSpPr>
            <a:xfrm>
              <a:off x="8834506" y="4491451"/>
              <a:ext cx="606692" cy="422104"/>
              <a:chOff x="8841316" y="4490672"/>
              <a:chExt cx="606692" cy="422104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262D05A4-91EC-47BE-95CB-85662D4BA305}"/>
                  </a:ext>
                </a:extLst>
              </p:cNvPr>
              <p:cNvSpPr/>
              <p:nvPr/>
            </p:nvSpPr>
            <p:spPr>
              <a:xfrm rot="13129112">
                <a:off x="8841316" y="4490672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94E06497-C580-46DB-A0EF-5AA92BF2F7F4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BF28FAA8-E1CB-4CC6-A721-371AFA40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5353851" y="3160984"/>
            <a:ext cx="479366" cy="6249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9CDBE-B828-4914-B38C-2C304DCFE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8165" y="1887283"/>
            <a:ext cx="724487" cy="394397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42CDFC6-2A62-4017-B4CE-3FBBA68C7F3E}"/>
              </a:ext>
            </a:extLst>
          </p:cNvPr>
          <p:cNvGrpSpPr/>
          <p:nvPr/>
        </p:nvGrpSpPr>
        <p:grpSpPr>
          <a:xfrm rot="10800000">
            <a:off x="4913903" y="3006090"/>
            <a:ext cx="4055073" cy="914594"/>
            <a:chOff x="2282976" y="1493843"/>
            <a:chExt cx="5406764" cy="1219459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61EEFA7F-C298-48AF-8B65-391BC83BAC70}"/>
                </a:ext>
              </a:extLst>
            </p:cNvPr>
            <p:cNvGrpSpPr/>
            <p:nvPr/>
          </p:nvGrpSpPr>
          <p:grpSpPr>
            <a:xfrm>
              <a:off x="2282976" y="1493843"/>
              <a:ext cx="3935236" cy="1218496"/>
              <a:chOff x="400813" y="3347815"/>
              <a:chExt cx="3935236" cy="1218496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582C85BB-0622-42B4-8C71-4929F0C77C10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1E7D6FAC-B157-448A-9BF7-62B62552E6C4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F37DFAA2-DF4D-4ABF-B70F-7994C2F361BD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E14172C4-1838-4D89-976D-CD6B0EA6CE66}"/>
                </a:ext>
              </a:extLst>
            </p:cNvPr>
            <p:cNvSpPr/>
            <p:nvPr/>
          </p:nvSpPr>
          <p:spPr>
            <a:xfrm>
              <a:off x="7270186" y="2047473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0EF67DBB-BA19-4B21-B8BD-060244E4FAB6}"/>
                </a:ext>
              </a:extLst>
            </p:cNvPr>
            <p:cNvSpPr/>
            <p:nvPr/>
          </p:nvSpPr>
          <p:spPr>
            <a:xfrm>
              <a:off x="3671512" y="1493843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DAAD84EF-8E90-4AC8-92A7-F8FAB02D1834}"/>
                </a:ext>
              </a:extLst>
            </p:cNvPr>
            <p:cNvSpPr/>
            <p:nvPr/>
          </p:nvSpPr>
          <p:spPr>
            <a:xfrm>
              <a:off x="7266658" y="1965906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CFCBC811-D97C-43D2-989C-E9C3EB7E7546}"/>
                </a:ext>
              </a:extLst>
            </p:cNvPr>
            <p:cNvCxnSpPr/>
            <p:nvPr/>
          </p:nvCxnSpPr>
          <p:spPr>
            <a:xfrm>
              <a:off x="7436445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DE637961-A1DB-4CBC-9E16-A094923BB279}"/>
                </a:ext>
              </a:extLst>
            </p:cNvPr>
            <p:cNvCxnSpPr/>
            <p:nvPr/>
          </p:nvCxnSpPr>
          <p:spPr>
            <a:xfrm>
              <a:off x="738281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823D3BC2-7163-42F5-A4C2-38D3F7B2821F}"/>
                </a:ext>
              </a:extLst>
            </p:cNvPr>
            <p:cNvCxnSpPr/>
            <p:nvPr/>
          </p:nvCxnSpPr>
          <p:spPr>
            <a:xfrm>
              <a:off x="732915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AA80C073-E72F-429E-A21A-380789C08180}"/>
                </a:ext>
              </a:extLst>
            </p:cNvPr>
            <p:cNvCxnSpPr/>
            <p:nvPr/>
          </p:nvCxnSpPr>
          <p:spPr>
            <a:xfrm>
              <a:off x="7488642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F51DF18C-436E-41D6-BCAC-797AA70E794E}"/>
                </a:ext>
              </a:extLst>
            </p:cNvPr>
            <p:cNvGrpSpPr/>
            <p:nvPr/>
          </p:nvGrpSpPr>
          <p:grpSpPr>
            <a:xfrm>
              <a:off x="4197501" y="2235653"/>
              <a:ext cx="2444695" cy="179096"/>
              <a:chOff x="0" y="0"/>
              <a:chExt cx="3224586" cy="236239"/>
            </a:xfrm>
          </p:grpSpPr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9C42ECC3-155A-4D0B-802F-4F0BBFD20551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24FDD142-EEB5-4DB3-8969-36B8BA50798E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0DFF37DA-DFA9-467F-8EEB-AE89CE11F515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id="{4586DD57-3E5E-4743-8E1F-E9D381EC225B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CC9E6CB5-BA49-4E67-85EC-DB60A0D2FEFF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5123613C-75C4-4E90-BCE2-23E6E2410AA7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399911EC-4EA0-4ABE-91B9-92EEB02EDF17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69B0026B-99CA-4AF1-8504-A1D8B38E8550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6D24A985-A824-489A-B5EA-5A533A2C5EBC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31A99C1D-37AD-40CD-AFFB-F5F691E4D295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B98CF3FD-AB3F-40A8-A2A1-99BBEBFDF4C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303F61E2-44C0-4795-A2EB-CE3A436E49A0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C25534C5-1A94-4116-AB5A-9509E96CC76A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0E4923CA-1031-4D00-8631-F00896D19E5F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B02FD576-6A2D-4B34-85D8-4381910D0819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>
                <a:extLst>
                  <a:ext uri="{FF2B5EF4-FFF2-40B4-BE49-F238E27FC236}">
                    <a16:creationId xmlns:a16="http://schemas.microsoft.com/office/drawing/2014/main" id="{AD33FB40-9B1F-45E0-9820-26EA6BADADE3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00B5A11-3790-4BBE-BE1F-C18B093AEAFB}"/>
              </a:ext>
            </a:extLst>
          </p:cNvPr>
          <p:cNvGrpSpPr/>
          <p:nvPr/>
        </p:nvGrpSpPr>
        <p:grpSpPr>
          <a:xfrm>
            <a:off x="-3187103" y="457920"/>
            <a:ext cx="4713862" cy="5542830"/>
            <a:chOff x="-459543" y="-2905638"/>
            <a:chExt cx="6285149" cy="7390440"/>
          </a:xfrm>
        </p:grpSpPr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648EC1E9-7DD3-4ACF-9AF9-5A85B01DB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5742">
              <a:off x="4657504" y="1668089"/>
              <a:ext cx="639154" cy="833313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1BAD9650-9C70-450D-A6C9-314871E472E8}"/>
                </a:ext>
              </a:extLst>
            </p:cNvPr>
            <p:cNvGrpSpPr/>
            <p:nvPr/>
          </p:nvGrpSpPr>
          <p:grpSpPr>
            <a:xfrm>
              <a:off x="-459543" y="2946301"/>
              <a:ext cx="2832116" cy="910575"/>
              <a:chOff x="1095099" y="256291"/>
              <a:chExt cx="2832116" cy="910575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E989E4F6-AA3B-4985-B281-2FB69AC929A5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F2A12D7B-9837-400C-B110-1FF0838DC6C8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094D058-B14F-4A84-B777-1CC64D7E214C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702696E-FED3-4A37-ADC2-39D0E8CAB146}"/>
                </a:ext>
              </a:extLst>
            </p:cNvPr>
            <p:cNvGrpSpPr/>
            <p:nvPr/>
          </p:nvGrpSpPr>
          <p:grpSpPr>
            <a:xfrm rot="5400000">
              <a:off x="2992609" y="-1547268"/>
              <a:ext cx="3935236" cy="1218496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2857714E-8C5C-4EB5-9C03-4853E2937D44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7919BC29-DEBA-4063-ADBA-D5C6155E4BEF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0C71ED02-D394-4FD0-8B56-9372312F41E5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C7D1CDB3-8DFE-43FB-8521-CC4C7243154B}"/>
                </a:ext>
              </a:extLst>
            </p:cNvPr>
            <p:cNvGrpSpPr/>
            <p:nvPr/>
          </p:nvGrpSpPr>
          <p:grpSpPr>
            <a:xfrm rot="5400000">
              <a:off x="2929841" y="369626"/>
              <a:ext cx="4060892" cy="1219459"/>
              <a:chOff x="1737998" y="3287677"/>
              <a:chExt cx="4060892" cy="121945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0B8E4DB2-5814-4287-8B2B-0BBC39A85815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0DABC3-B73A-4468-8347-8C1C2B11B666}"/>
                  </a:ext>
                </a:extLst>
              </p:cNvPr>
              <p:cNvSpPr/>
              <p:nvPr/>
            </p:nvSpPr>
            <p:spPr>
              <a:xfrm>
                <a:off x="1737998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FA698D08-F9FF-4AE6-8A01-E7BA2A0C34AD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DE50E9B6-535E-42B7-803A-79AD787558C7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E2314AFB-54C7-4A16-BB14-622B27198635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8DF12CEB-ED44-4F15-87E0-040C14324917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20609B4A-BEDF-4DC9-87E2-77DD39AE8F26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8B69C2EF-8894-4BFD-A7CF-F24532A83D5D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B98927DC-EB18-41F7-9761-B1D5227916E3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D9B7C551-8CAD-4A26-9D29-02D4AA2CBDC3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25171BAE-2053-4F3C-ABBB-C42A01C38FA9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A5500B5A-A737-4C6E-8AE3-780DBA029824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C6AC0A5D-F16F-43CB-A1A4-1E5E6E4BF054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611FFC43-458C-4448-82F8-B704F24D91F4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14091AE8-9860-4DBD-8D63-1AF7197A4E74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A69952A3-0CDA-4ED4-BC17-37DC9D11D6BD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B3702E12-9487-4A7A-9806-699F300C9497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E8646FDC-32A9-4BCD-B72B-AEDF43CA2F4F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7779891E-3DB4-4B2B-A7D1-C65809104F9E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0C892495-3E50-44B2-8F60-AECA2C9F18CA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D23B895C-0431-40B0-8BF5-73E3A6BCD40A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3C4B69F1-9318-4D10-8AAE-DC16D5B4F7C8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2285CA85-6FB6-40DB-916E-D5E4989312DB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9844BA28-CFD2-44FF-9695-79E4641BF371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1C063F16-0881-406D-8F07-3B17B800CAD1}"/>
                </a:ext>
              </a:extLst>
            </p:cNvPr>
            <p:cNvGrpSpPr/>
            <p:nvPr/>
          </p:nvGrpSpPr>
          <p:grpSpPr>
            <a:xfrm>
              <a:off x="1479700" y="2951649"/>
              <a:ext cx="3092348" cy="910575"/>
              <a:chOff x="2481618" y="1140215"/>
              <a:chExt cx="3092348" cy="910575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1091F40C-7A46-4A3E-A622-32F1E9AA4440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E0474CF4-45F3-47CA-AB05-33AB80B48F6C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86C5AE11-4508-4F17-ADF7-8D0AE0BB1494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82403281-D3CE-421E-8743-73E23746EB16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1CA4A6C6-F12A-4F6B-AD90-F1B8FE9F71E1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42C973D8-26B5-47AB-B27F-4B521539D9EE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E679F446-B770-4718-B2E8-A2AF759EE189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106EAC14-8D86-4450-BEDD-87E2D6456402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6E2C70B0-4DBD-45B8-8B24-58A58C4C42D6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737D2FBB-E3B6-4DBB-B00F-AFE76201AB41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1AC09C07-BC62-406C-ADA8-5BDD3A200CAD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6951B9E7-0FA4-4AB5-933C-9900571944F0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62B42678-3369-4B5A-A1ED-2A6AD6DE7C25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08047ED2-1867-43CA-AF05-78C42ECA7895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05B7E6AE-A34D-41BB-8C76-020E23319550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0E4DBF6C-843D-4CF1-8C9D-78E2818CE25D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E9AEEE94-9671-42B9-B7E9-12E5994A934C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CABA13D9-579E-4E77-A46B-A17F73432591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3C66495E-50CD-4B21-9C81-4AF0B6ACF920}"/>
                </a:ext>
              </a:extLst>
            </p:cNvPr>
            <p:cNvGrpSpPr/>
            <p:nvPr/>
          </p:nvGrpSpPr>
          <p:grpSpPr>
            <a:xfrm rot="5400000">
              <a:off x="4725626" y="4099228"/>
              <a:ext cx="465149" cy="306000"/>
              <a:chOff x="6860713" y="1904233"/>
              <a:chExt cx="465149" cy="306000"/>
            </a:xfrm>
          </p:grpSpPr>
          <p:sp>
            <p:nvSpPr>
              <p:cNvPr id="124" name="Freihandform 196">
                <a:extLst>
                  <a:ext uri="{FF2B5EF4-FFF2-40B4-BE49-F238E27FC236}">
                    <a16:creationId xmlns:a16="http://schemas.microsoft.com/office/drawing/2014/main" id="{4A5B4E25-DA15-40D2-A7EE-0AD773603DAA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0C187700-E89E-4B92-958D-43042EE63646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>
                <a:extLst>
                  <a:ext uri="{FF2B5EF4-FFF2-40B4-BE49-F238E27FC236}">
                    <a16:creationId xmlns:a16="http://schemas.microsoft.com/office/drawing/2014/main" id="{7143189E-BFEA-44BD-B2B8-B096CBE53A8B}"/>
                  </a:ext>
                </a:extLst>
              </p:cNvPr>
              <p:cNvCxnSpPr/>
              <p:nvPr/>
            </p:nvCxnSpPr>
            <p:spPr>
              <a:xfrm flipH="1">
                <a:off x="6936088" y="2056426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0E8F9D9C-6837-47AA-8631-712DB657926B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EF84A965-D2AE-4181-ADDB-BEAC11B38FDD}"/>
                </a:ext>
              </a:extLst>
            </p:cNvPr>
            <p:cNvGrpSpPr/>
            <p:nvPr/>
          </p:nvGrpSpPr>
          <p:grpSpPr>
            <a:xfrm>
              <a:off x="4505227" y="2946548"/>
              <a:ext cx="742482" cy="1103959"/>
              <a:chOff x="8635570" y="4316942"/>
              <a:chExt cx="742482" cy="1103959"/>
            </a:xfrm>
          </p:grpSpPr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6520FB3A-4350-459A-9A7D-801AF2B778DF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103" name="Freihandform 84">
                  <a:extLst>
                    <a:ext uri="{FF2B5EF4-FFF2-40B4-BE49-F238E27FC236}">
                      <a16:creationId xmlns:a16="http://schemas.microsoft.com/office/drawing/2014/main" id="{50FA3374-97E7-487C-A1F4-D314E9DA6246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4" name="Freihandform 85">
                  <a:extLst>
                    <a:ext uri="{FF2B5EF4-FFF2-40B4-BE49-F238E27FC236}">
                      <a16:creationId xmlns:a16="http://schemas.microsoft.com/office/drawing/2014/main" id="{0C7D132F-6F06-4C47-848F-FD5A13339BCE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C34AEB50-F8B4-4B97-A50A-A0F301DADC33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6" name="Freihandform 87">
                  <a:extLst>
                    <a:ext uri="{FF2B5EF4-FFF2-40B4-BE49-F238E27FC236}">
                      <a16:creationId xmlns:a16="http://schemas.microsoft.com/office/drawing/2014/main" id="{A94CC655-DA19-4C7B-AE60-B51A0DC50CB5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6B749658-12EF-4FAF-9567-84F75A1ED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CE39D412-4807-4D72-B8C3-6DC5396CE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FA440D52-25EA-4406-A4D9-B7FC54011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83418196-927E-4FD0-A824-BF5ACB49855B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101" name="Freihandform: Form 100">
                  <a:extLst>
                    <a:ext uri="{FF2B5EF4-FFF2-40B4-BE49-F238E27FC236}">
                      <a16:creationId xmlns:a16="http://schemas.microsoft.com/office/drawing/2014/main" id="{575CA14C-005F-4CCC-805D-1DBB0CF50D3B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D0E6B5CD-02B3-43F6-B08D-E8D5716D5B1D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sp>
          <p:nvSpPr>
            <p:cNvPr id="134" name="Pfeil: nach unten 133">
              <a:extLst>
                <a:ext uri="{FF2B5EF4-FFF2-40B4-BE49-F238E27FC236}">
                  <a16:creationId xmlns:a16="http://schemas.microsoft.com/office/drawing/2014/main" id="{2A24128B-5DF4-4522-93D5-169E949B23E2}"/>
                </a:ext>
              </a:extLst>
            </p:cNvPr>
            <p:cNvSpPr/>
            <p:nvPr/>
          </p:nvSpPr>
          <p:spPr>
            <a:xfrm rot="16200000">
              <a:off x="2977564" y="1687373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5" name="Pfeil: nach unten 134">
              <a:extLst>
                <a:ext uri="{FF2B5EF4-FFF2-40B4-BE49-F238E27FC236}">
                  <a16:creationId xmlns:a16="http://schemas.microsoft.com/office/drawing/2014/main" id="{8F5A8056-CA96-4CFE-B479-E043E64B5683}"/>
                </a:ext>
              </a:extLst>
            </p:cNvPr>
            <p:cNvSpPr/>
            <p:nvPr/>
          </p:nvSpPr>
          <p:spPr>
            <a:xfrm rot="10800000">
              <a:off x="5435081" y="975735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C39F56A7-D4F7-4CCB-963F-46790B5C37A0}"/>
              </a:ext>
            </a:extLst>
          </p:cNvPr>
          <p:cNvGrpSpPr/>
          <p:nvPr/>
        </p:nvGrpSpPr>
        <p:grpSpPr>
          <a:xfrm>
            <a:off x="5581427" y="2721641"/>
            <a:ext cx="831600" cy="1436513"/>
            <a:chOff x="5914173" y="3862583"/>
            <a:chExt cx="1108800" cy="1915350"/>
          </a:xfrm>
        </p:grpSpPr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9F9741C6-F931-42AC-BCE2-47E8FF1638B3}"/>
                </a:ext>
              </a:extLst>
            </p:cNvPr>
            <p:cNvSpPr/>
            <p:nvPr/>
          </p:nvSpPr>
          <p:spPr>
            <a:xfrm>
              <a:off x="5914514" y="3862583"/>
              <a:ext cx="1107316" cy="1915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04F7E22C-1F59-4CF6-817B-5B8A7FF8DCE8}"/>
                </a:ext>
              </a:extLst>
            </p:cNvPr>
            <p:cNvSpPr/>
            <p:nvPr/>
          </p:nvSpPr>
          <p:spPr>
            <a:xfrm>
              <a:off x="5914173" y="4511977"/>
              <a:ext cx="1108800" cy="601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348C2A85-E42C-42FD-ACB3-5478573F0E34}"/>
                </a:ext>
              </a:extLst>
            </p:cNvPr>
            <p:cNvCxnSpPr>
              <a:cxnSpLocks/>
              <a:stCxn id="138" idx="1"/>
              <a:endCxn id="138" idx="3"/>
            </p:cNvCxnSpPr>
            <p:nvPr/>
          </p:nvCxnSpPr>
          <p:spPr>
            <a:xfrm>
              <a:off x="5914173" y="4812568"/>
              <a:ext cx="110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Pfeil: nach unten 139">
            <a:extLst>
              <a:ext uri="{FF2B5EF4-FFF2-40B4-BE49-F238E27FC236}">
                <a16:creationId xmlns:a16="http://schemas.microsoft.com/office/drawing/2014/main" id="{FE467BAB-25A5-48F5-81E9-CF25BEF93FB3}"/>
              </a:ext>
            </a:extLst>
          </p:cNvPr>
          <p:cNvSpPr/>
          <p:nvPr/>
        </p:nvSpPr>
        <p:spPr>
          <a:xfrm rot="5400000">
            <a:off x="7748652" y="1940406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2E3E5F-C9E4-43A9-95C4-9361FEAA5D00}"/>
              </a:ext>
            </a:extLst>
          </p:cNvPr>
          <p:cNvSpPr txBox="1"/>
          <p:nvPr/>
        </p:nvSpPr>
        <p:spPr>
          <a:xfrm>
            <a:off x="7533862" y="1694637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CBC2EFA5-12C0-4055-8595-2FF28B3343CC}"/>
              </a:ext>
            </a:extLst>
          </p:cNvPr>
          <p:cNvSpPr txBox="1"/>
          <p:nvPr/>
        </p:nvSpPr>
        <p:spPr>
          <a:xfrm>
            <a:off x="3217243" y="3006090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73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19C7-B5D2-B008-03EB-9F024B8C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63A5423-45A8-C7C9-2383-E05A1B2F8B2A}"/>
              </a:ext>
            </a:extLst>
          </p:cNvPr>
          <p:cNvGrpSpPr/>
          <p:nvPr/>
        </p:nvGrpSpPr>
        <p:grpSpPr>
          <a:xfrm flipH="1">
            <a:off x="3920733" y="3337136"/>
            <a:ext cx="348862" cy="229500"/>
            <a:chOff x="6860713" y="1904233"/>
            <a:chExt cx="465149" cy="306000"/>
          </a:xfrm>
        </p:grpSpPr>
        <p:sp>
          <p:nvSpPr>
            <p:cNvPr id="130" name="Freihandform 196">
              <a:extLst>
                <a:ext uri="{FF2B5EF4-FFF2-40B4-BE49-F238E27FC236}">
                  <a16:creationId xmlns:a16="http://schemas.microsoft.com/office/drawing/2014/main" id="{38FE6E7C-0833-DA8F-7FED-1F36B61E1774}"/>
                </a:ext>
              </a:extLst>
            </p:cNvPr>
            <p:cNvSpPr/>
            <p:nvPr/>
          </p:nvSpPr>
          <p:spPr>
            <a:xfrm>
              <a:off x="6860713" y="1904233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2642EE90-9007-704F-A64C-F222668A786D}"/>
                </a:ext>
              </a:extLst>
            </p:cNvPr>
            <p:cNvCxnSpPr/>
            <p:nvPr/>
          </p:nvCxnSpPr>
          <p:spPr>
            <a:xfrm flipH="1">
              <a:off x="6932651" y="1993760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CA32D778-1BC1-8476-645D-7185EBA00D5B}"/>
                </a:ext>
              </a:extLst>
            </p:cNvPr>
            <p:cNvCxnSpPr/>
            <p:nvPr/>
          </p:nvCxnSpPr>
          <p:spPr>
            <a:xfrm flipH="1">
              <a:off x="6936089" y="2056426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F9EB38AF-B748-B948-05FD-D715A93D9967}"/>
                </a:ext>
              </a:extLst>
            </p:cNvPr>
            <p:cNvCxnSpPr/>
            <p:nvPr/>
          </p:nvCxnSpPr>
          <p:spPr>
            <a:xfrm flipH="1">
              <a:off x="6936089" y="2118553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5FA9DA44-DAC7-0667-35C8-FE3883341544}"/>
              </a:ext>
            </a:extLst>
          </p:cNvPr>
          <p:cNvGrpSpPr/>
          <p:nvPr/>
        </p:nvGrpSpPr>
        <p:grpSpPr>
          <a:xfrm rot="5400000">
            <a:off x="4346194" y="3008441"/>
            <a:ext cx="604221" cy="827969"/>
            <a:chOff x="8635570" y="4316942"/>
            <a:chExt cx="805628" cy="1103959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0772E58D-7A94-682F-0F95-55D4423072A5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17" name="Freihandform 84">
                <a:extLst>
                  <a:ext uri="{FF2B5EF4-FFF2-40B4-BE49-F238E27FC236}">
                    <a16:creationId xmlns:a16="http://schemas.microsoft.com/office/drawing/2014/main" id="{B8AB49A9-D165-589C-02ED-2D7DB944B25D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8" name="Freihandform 85">
                <a:extLst>
                  <a:ext uri="{FF2B5EF4-FFF2-40B4-BE49-F238E27FC236}">
                    <a16:creationId xmlns:a16="http://schemas.microsoft.com/office/drawing/2014/main" id="{1FD47BA9-7D0C-09E4-CA17-E84B7A228C89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D56CD2E5-2D1B-3E7B-4AB6-104AA1520CDF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0" name="Freihandform 87">
                <a:extLst>
                  <a:ext uri="{FF2B5EF4-FFF2-40B4-BE49-F238E27FC236}">
                    <a16:creationId xmlns:a16="http://schemas.microsoft.com/office/drawing/2014/main" id="{367CC4A4-FF84-1AE7-B489-4B00FB957A9D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52A21974-D7AC-275F-9D3F-AAFA516753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F4220C6C-FCAF-3978-0BA3-7F041418EF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C9D71101-61AC-FF19-E554-2E71D14D0E3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63E06AF1-9423-E4FB-8135-3D7C838341FC}"/>
                </a:ext>
              </a:extLst>
            </p:cNvPr>
            <p:cNvGrpSpPr/>
            <p:nvPr/>
          </p:nvGrpSpPr>
          <p:grpSpPr>
            <a:xfrm>
              <a:off x="8834506" y="4491451"/>
              <a:ext cx="606692" cy="422104"/>
              <a:chOff x="8841316" y="4490672"/>
              <a:chExt cx="606692" cy="422104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2AB6E804-8930-3DD8-CB51-CC0FB658FD56}"/>
                  </a:ext>
                </a:extLst>
              </p:cNvPr>
              <p:cNvSpPr/>
              <p:nvPr/>
            </p:nvSpPr>
            <p:spPr>
              <a:xfrm rot="13129112">
                <a:off x="8841316" y="4490672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DA5D6515-6493-619F-7550-6D90EF11AA92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58B43366-FFF2-A5F8-E62E-65D55061A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5353851" y="3160984"/>
            <a:ext cx="479366" cy="6249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3A26E31-DC80-D8DA-B306-17D0FD62F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8165" y="1887283"/>
            <a:ext cx="724487" cy="394397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46A231-E462-0396-AB61-37FDD6A2C49B}"/>
              </a:ext>
            </a:extLst>
          </p:cNvPr>
          <p:cNvGrpSpPr/>
          <p:nvPr/>
        </p:nvGrpSpPr>
        <p:grpSpPr>
          <a:xfrm rot="10800000">
            <a:off x="4913903" y="3006090"/>
            <a:ext cx="4055073" cy="914594"/>
            <a:chOff x="2282976" y="1493843"/>
            <a:chExt cx="5406764" cy="1219459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1AACCE34-365D-6680-BB61-4D3ABBACC423}"/>
                </a:ext>
              </a:extLst>
            </p:cNvPr>
            <p:cNvGrpSpPr/>
            <p:nvPr/>
          </p:nvGrpSpPr>
          <p:grpSpPr>
            <a:xfrm>
              <a:off x="2282976" y="1493843"/>
              <a:ext cx="3935236" cy="1218496"/>
              <a:chOff x="400813" y="3347815"/>
              <a:chExt cx="3935236" cy="1218496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BCE28565-6F7E-1588-BDE9-3804B532C8AB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3B301F2E-7710-66B7-DA08-A62C356B42B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F1CC17A6-F4B5-6E53-FEFD-89D8D851AAC7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10D137D7-FE4A-9AC8-F59E-2FF7A38B0F88}"/>
                </a:ext>
              </a:extLst>
            </p:cNvPr>
            <p:cNvSpPr/>
            <p:nvPr/>
          </p:nvSpPr>
          <p:spPr>
            <a:xfrm>
              <a:off x="7270186" y="2047473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C4001E84-06A6-B91A-7227-7E8BC69CC34E}"/>
                </a:ext>
              </a:extLst>
            </p:cNvPr>
            <p:cNvSpPr/>
            <p:nvPr/>
          </p:nvSpPr>
          <p:spPr>
            <a:xfrm>
              <a:off x="3671512" y="1493843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63B53CA0-A50C-0BA7-632C-104FE83A6339}"/>
                </a:ext>
              </a:extLst>
            </p:cNvPr>
            <p:cNvSpPr/>
            <p:nvPr/>
          </p:nvSpPr>
          <p:spPr>
            <a:xfrm>
              <a:off x="7266658" y="1965906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899CB779-4499-B9F4-DB58-4AEB792C0895}"/>
                </a:ext>
              </a:extLst>
            </p:cNvPr>
            <p:cNvCxnSpPr/>
            <p:nvPr/>
          </p:nvCxnSpPr>
          <p:spPr>
            <a:xfrm>
              <a:off x="7436445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8D52862C-BE1E-6DA1-0A23-194C7E6AB457}"/>
                </a:ext>
              </a:extLst>
            </p:cNvPr>
            <p:cNvCxnSpPr/>
            <p:nvPr/>
          </p:nvCxnSpPr>
          <p:spPr>
            <a:xfrm>
              <a:off x="738281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6D3E47C8-160A-9E62-FD9B-5E39E3E83831}"/>
                </a:ext>
              </a:extLst>
            </p:cNvPr>
            <p:cNvCxnSpPr/>
            <p:nvPr/>
          </p:nvCxnSpPr>
          <p:spPr>
            <a:xfrm>
              <a:off x="732915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18681C56-2654-2481-7018-90DCC5FE3AEE}"/>
                </a:ext>
              </a:extLst>
            </p:cNvPr>
            <p:cNvCxnSpPr/>
            <p:nvPr/>
          </p:nvCxnSpPr>
          <p:spPr>
            <a:xfrm>
              <a:off x="7488642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B9BD49E1-538A-4CF5-F5E4-F457F2A823CB}"/>
                </a:ext>
              </a:extLst>
            </p:cNvPr>
            <p:cNvGrpSpPr/>
            <p:nvPr/>
          </p:nvGrpSpPr>
          <p:grpSpPr>
            <a:xfrm>
              <a:off x="4197501" y="2235653"/>
              <a:ext cx="2444695" cy="179096"/>
              <a:chOff x="0" y="0"/>
              <a:chExt cx="3224586" cy="236239"/>
            </a:xfrm>
          </p:grpSpPr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168C414C-1C59-927B-3B24-E7464AC81DA5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B02C41C8-2905-7297-F18B-3D057481A7FF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B19335EE-01F5-BBA9-B139-80DF39CB7064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id="{D14A8C04-6A32-032E-37F8-76903C9A16E5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CCC603E7-9F1F-F6D4-3100-AA8B4DD49F50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A861FDF9-A793-51F6-89F8-ACFEB5CD5105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549E5C27-7527-98E4-72EC-A7D8E2B8D3D8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AC80E1BB-39CC-400B-37C8-D1BE76B1F506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ED1B1D5A-A011-9131-EBCB-CD790493597A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D18CA063-23E3-6734-4EBA-779E178EA24A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7B54D3AB-50CA-F0E5-5A35-0248F0596EE7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D125204F-B480-F11F-50DA-84E9C431F0AE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2B981175-DADF-8CC9-BDD3-2E436C3637A9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04F6FA6B-92F9-6F8A-8553-205C57CA79B6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B3E25C35-0515-CEAC-9F96-6575B2FE88CB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>
                <a:extLst>
                  <a:ext uri="{FF2B5EF4-FFF2-40B4-BE49-F238E27FC236}">
                    <a16:creationId xmlns:a16="http://schemas.microsoft.com/office/drawing/2014/main" id="{A8AC39BF-10A1-DABE-D214-8775CE369AF2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F607F0-CCE8-21F6-9159-3A97FB578F89}"/>
              </a:ext>
            </a:extLst>
          </p:cNvPr>
          <p:cNvGrpSpPr/>
          <p:nvPr/>
        </p:nvGrpSpPr>
        <p:grpSpPr>
          <a:xfrm>
            <a:off x="-3187103" y="457920"/>
            <a:ext cx="5635214" cy="6390555"/>
            <a:chOff x="-459543" y="-2905638"/>
            <a:chExt cx="6285149" cy="7390440"/>
          </a:xfrm>
        </p:grpSpPr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56D619C0-6ACB-DE53-FEF5-D3965F32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5742">
              <a:off x="4657504" y="1668089"/>
              <a:ext cx="639154" cy="833313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4A8A78F-5870-3D3C-2475-281CEB6E690A}"/>
                </a:ext>
              </a:extLst>
            </p:cNvPr>
            <p:cNvGrpSpPr/>
            <p:nvPr/>
          </p:nvGrpSpPr>
          <p:grpSpPr>
            <a:xfrm>
              <a:off x="-459543" y="2946301"/>
              <a:ext cx="2832116" cy="910575"/>
              <a:chOff x="1095099" y="256291"/>
              <a:chExt cx="2832116" cy="910575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2D63EA9-76FD-6D6E-D235-ABD26B96A5A3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F57D31AB-FDA8-2C2A-BD2F-FF1484781AAD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25EB645-105C-7FF1-AE98-CD43E9DFA5EB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8145310-79D8-391C-4DBF-F93D8167CD5D}"/>
                </a:ext>
              </a:extLst>
            </p:cNvPr>
            <p:cNvGrpSpPr/>
            <p:nvPr/>
          </p:nvGrpSpPr>
          <p:grpSpPr>
            <a:xfrm rot="5400000">
              <a:off x="2992609" y="-1547268"/>
              <a:ext cx="3935236" cy="1218496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1E55B84B-1170-30A3-A4C6-2EB37D25E8E1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FCBA1B98-5082-FA19-7CBC-02A5527B2BFF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78C4BA8A-EE09-F354-9BB0-ED85D037B025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61FDBF2C-7AFA-E870-8547-D1CDF5EC7F49}"/>
                </a:ext>
              </a:extLst>
            </p:cNvPr>
            <p:cNvGrpSpPr/>
            <p:nvPr/>
          </p:nvGrpSpPr>
          <p:grpSpPr>
            <a:xfrm rot="5400000">
              <a:off x="2929841" y="369626"/>
              <a:ext cx="4060892" cy="1219459"/>
              <a:chOff x="1737998" y="3287677"/>
              <a:chExt cx="4060892" cy="121945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1C3F2097-4C8D-2CDC-5E17-485C92A9DCF5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14C2E18D-6876-CA6C-FF27-34456A552577}"/>
                  </a:ext>
                </a:extLst>
              </p:cNvPr>
              <p:cNvSpPr/>
              <p:nvPr/>
            </p:nvSpPr>
            <p:spPr>
              <a:xfrm>
                <a:off x="1737998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49553373-AB2A-925E-9B71-5AD4AA219903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8AB330BC-38F1-2EDD-4905-173DA1CE45D4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251C8226-463D-47C1-9880-2929F86FA5ED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8B498DCD-02A6-6165-9860-96BD8EDE05B3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48E111CE-F397-7B88-B3C8-CDA845D3F3E5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38BBEE82-3A14-3B59-BFFB-D394689BFB96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3C1BAC4C-7C45-AF47-F2D0-6D74ED3C1555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96B6A312-57F8-1256-6179-F96D666327E8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322EFAA8-3C95-3EC8-77C8-B8308A67F6D6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527C8167-341F-B6AA-12DA-37D08C52F470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A5D46B6C-E4D5-FA78-5782-C67AA6AB2470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4BCC13C3-867A-ED03-0EEC-F0C4380F36F5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628EF76A-B7ED-A241-2204-32F9B0F4CB76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8F47547E-4F45-9508-24F5-821BE5898BEF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EA4DB2BD-B78D-7ED0-CDA8-795764C70218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AA71B311-946E-4FA0-9685-80A23C8B6388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91545BD5-FD8D-E78A-C612-C04252A6D5A5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C4FE3BC3-F2D1-610E-0C87-85C1D1376241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BEF251CB-AC20-D21D-AC5B-BD3AE8AEC24B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6783C3FF-1A4D-CB3B-D036-2BB36DB92FCC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AA0497D5-EC1C-6C2F-2AFA-7EFE8F43472D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E1C70A48-6983-6BEE-0A0D-B014270F8FE8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AA08D8C8-2142-2DE0-6880-8B79CF0BD5BC}"/>
                </a:ext>
              </a:extLst>
            </p:cNvPr>
            <p:cNvGrpSpPr/>
            <p:nvPr/>
          </p:nvGrpSpPr>
          <p:grpSpPr>
            <a:xfrm>
              <a:off x="1479700" y="2951649"/>
              <a:ext cx="3092348" cy="910575"/>
              <a:chOff x="2481618" y="1140215"/>
              <a:chExt cx="3092348" cy="910575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573F44AD-031A-EEB0-7DB9-FCF124A60298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EB790204-9BDD-2C93-64A5-B7AB1A2BC508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6A10B8BF-EB6F-8A72-662D-00FFE0F7EA5E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D9ECE9AC-CF00-9786-6CB7-1B526D89EAF2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1A19C8A2-12D1-E4E2-9E5F-A5CDD98FE1B9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77B7FFF8-37D2-118A-4C66-4BFC23187728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FB157559-D887-746B-DC70-53B48044BD47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A448514F-590A-BC1C-6747-1A3964749F3C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65E956C2-75B8-51E9-51B9-575B26F62C9A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7EDCC221-24D0-53E8-4BAD-A62D28F6E0A6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DF58EFC8-10BB-3B28-22F8-1BB0D7AEAFB6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A4BB54CA-C40D-DE6E-93F0-656AF9AE0E34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3A34AADC-404F-F68B-2925-F20FF81DD8F1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8E0D36DA-A831-9529-CE92-33389B4652D9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7A7E7ACF-3774-7BD3-EF71-873E807FEC8A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E0C41E87-243E-9D2E-7701-6EBE3109E358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ED5AC687-8AD1-DC04-3E66-7B935A24AF91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79C2781E-5C6E-F3AA-6F90-0D4EBD24C8EE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1DE11077-3E5B-A725-0E51-58DE619DEDE3}"/>
                </a:ext>
              </a:extLst>
            </p:cNvPr>
            <p:cNvGrpSpPr/>
            <p:nvPr/>
          </p:nvGrpSpPr>
          <p:grpSpPr>
            <a:xfrm rot="5400000">
              <a:off x="4725626" y="4099228"/>
              <a:ext cx="465149" cy="306000"/>
              <a:chOff x="6860713" y="1904233"/>
              <a:chExt cx="465149" cy="306000"/>
            </a:xfrm>
          </p:grpSpPr>
          <p:sp>
            <p:nvSpPr>
              <p:cNvPr id="124" name="Freihandform 196">
                <a:extLst>
                  <a:ext uri="{FF2B5EF4-FFF2-40B4-BE49-F238E27FC236}">
                    <a16:creationId xmlns:a16="http://schemas.microsoft.com/office/drawing/2014/main" id="{AD9F8D06-F4B8-7D03-E702-63E743F9DBD1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346A126C-30C6-600A-CCBB-C2E523C659D3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>
                <a:extLst>
                  <a:ext uri="{FF2B5EF4-FFF2-40B4-BE49-F238E27FC236}">
                    <a16:creationId xmlns:a16="http://schemas.microsoft.com/office/drawing/2014/main" id="{640727EA-7206-9CAC-6A65-951220559965}"/>
                  </a:ext>
                </a:extLst>
              </p:cNvPr>
              <p:cNvCxnSpPr/>
              <p:nvPr/>
            </p:nvCxnSpPr>
            <p:spPr>
              <a:xfrm flipH="1">
                <a:off x="6936088" y="2056426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95169687-4684-CF60-69E0-CE2F5AFB13A5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11AFE54D-556B-0B38-EF76-03C3A34C3894}"/>
                </a:ext>
              </a:extLst>
            </p:cNvPr>
            <p:cNvGrpSpPr/>
            <p:nvPr/>
          </p:nvGrpSpPr>
          <p:grpSpPr>
            <a:xfrm>
              <a:off x="4505227" y="2946548"/>
              <a:ext cx="742482" cy="1103959"/>
              <a:chOff x="8635570" y="4316942"/>
              <a:chExt cx="742482" cy="1103959"/>
            </a:xfrm>
          </p:grpSpPr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8153C058-442E-1C8B-28EC-B8C495A5C49B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103" name="Freihandform 84">
                  <a:extLst>
                    <a:ext uri="{FF2B5EF4-FFF2-40B4-BE49-F238E27FC236}">
                      <a16:creationId xmlns:a16="http://schemas.microsoft.com/office/drawing/2014/main" id="{241563C4-3403-A3AE-ED84-B223519CE4A9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4" name="Freihandform 85">
                  <a:extLst>
                    <a:ext uri="{FF2B5EF4-FFF2-40B4-BE49-F238E27FC236}">
                      <a16:creationId xmlns:a16="http://schemas.microsoft.com/office/drawing/2014/main" id="{E803F9D5-6976-04D9-E013-D360AE75B04D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1C69CC14-2382-FCB6-F40C-2914797EA3A7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6" name="Freihandform 87">
                  <a:extLst>
                    <a:ext uri="{FF2B5EF4-FFF2-40B4-BE49-F238E27FC236}">
                      <a16:creationId xmlns:a16="http://schemas.microsoft.com/office/drawing/2014/main" id="{73CF6750-232F-066E-5B9E-2F7F63E59AC4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9B17AE38-9F52-FF7C-AA63-93C8C8AC5E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48915801-FABC-173E-173E-577BA7855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42D7BB46-8449-D416-55D6-5E908758E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09C3C8AA-66AC-79E8-B538-81CF515DA1D6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101" name="Freihandform: Form 100">
                  <a:extLst>
                    <a:ext uri="{FF2B5EF4-FFF2-40B4-BE49-F238E27FC236}">
                      <a16:creationId xmlns:a16="http://schemas.microsoft.com/office/drawing/2014/main" id="{6B077123-CA9A-C2FC-477D-6C889672CA48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FEE095DB-66AC-B7E0-B100-051E37EBCE13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sp>
          <p:nvSpPr>
            <p:cNvPr id="134" name="Pfeil: nach unten 133">
              <a:extLst>
                <a:ext uri="{FF2B5EF4-FFF2-40B4-BE49-F238E27FC236}">
                  <a16:creationId xmlns:a16="http://schemas.microsoft.com/office/drawing/2014/main" id="{3DD46A98-E67F-1945-98CD-95088D73C2BA}"/>
                </a:ext>
              </a:extLst>
            </p:cNvPr>
            <p:cNvSpPr/>
            <p:nvPr/>
          </p:nvSpPr>
          <p:spPr>
            <a:xfrm rot="16200000">
              <a:off x="2977564" y="1687373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5" name="Pfeil: nach unten 134">
              <a:extLst>
                <a:ext uri="{FF2B5EF4-FFF2-40B4-BE49-F238E27FC236}">
                  <a16:creationId xmlns:a16="http://schemas.microsoft.com/office/drawing/2014/main" id="{4CD7CA89-4E17-6EB0-E133-E21EC0C1C87E}"/>
                </a:ext>
              </a:extLst>
            </p:cNvPr>
            <p:cNvSpPr/>
            <p:nvPr/>
          </p:nvSpPr>
          <p:spPr>
            <a:xfrm rot="10800000">
              <a:off x="5435081" y="975735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C7D20030-5B74-FC57-E295-790C3BBE3C49}"/>
              </a:ext>
            </a:extLst>
          </p:cNvPr>
          <p:cNvGrpSpPr/>
          <p:nvPr/>
        </p:nvGrpSpPr>
        <p:grpSpPr>
          <a:xfrm>
            <a:off x="5581427" y="2721641"/>
            <a:ext cx="831600" cy="1436513"/>
            <a:chOff x="5914173" y="3862583"/>
            <a:chExt cx="1108800" cy="1915350"/>
          </a:xfrm>
        </p:grpSpPr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70083052-7BFF-3B41-FA56-D23A6D14D41B}"/>
                </a:ext>
              </a:extLst>
            </p:cNvPr>
            <p:cNvSpPr/>
            <p:nvPr/>
          </p:nvSpPr>
          <p:spPr>
            <a:xfrm>
              <a:off x="5914514" y="3862583"/>
              <a:ext cx="1107316" cy="1915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CF6745C0-D156-EAC9-698F-EE2E8C04CCC4}"/>
                </a:ext>
              </a:extLst>
            </p:cNvPr>
            <p:cNvSpPr/>
            <p:nvPr/>
          </p:nvSpPr>
          <p:spPr>
            <a:xfrm>
              <a:off x="5914173" y="4511977"/>
              <a:ext cx="1108800" cy="601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EC078967-8125-656E-BA58-A2944FCF6BDB}"/>
                </a:ext>
              </a:extLst>
            </p:cNvPr>
            <p:cNvCxnSpPr>
              <a:cxnSpLocks/>
              <a:stCxn id="138" idx="1"/>
              <a:endCxn id="138" idx="3"/>
            </p:cNvCxnSpPr>
            <p:nvPr/>
          </p:nvCxnSpPr>
          <p:spPr>
            <a:xfrm>
              <a:off x="5914173" y="4812568"/>
              <a:ext cx="110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Pfeil: nach unten 139">
            <a:extLst>
              <a:ext uri="{FF2B5EF4-FFF2-40B4-BE49-F238E27FC236}">
                <a16:creationId xmlns:a16="http://schemas.microsoft.com/office/drawing/2014/main" id="{932224A4-C6A6-A55B-467C-BE6AB99A57FB}"/>
              </a:ext>
            </a:extLst>
          </p:cNvPr>
          <p:cNvSpPr/>
          <p:nvPr/>
        </p:nvSpPr>
        <p:spPr>
          <a:xfrm rot="5400000">
            <a:off x="7748652" y="1940406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46DE35-82DC-1FBE-24DA-1A1472150CA8}"/>
              </a:ext>
            </a:extLst>
          </p:cNvPr>
          <p:cNvSpPr txBox="1"/>
          <p:nvPr/>
        </p:nvSpPr>
        <p:spPr>
          <a:xfrm>
            <a:off x="7533862" y="1694637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3530BC23-94C1-BF16-E348-23B87494033D}"/>
              </a:ext>
            </a:extLst>
          </p:cNvPr>
          <p:cNvSpPr txBox="1"/>
          <p:nvPr/>
        </p:nvSpPr>
        <p:spPr>
          <a:xfrm>
            <a:off x="3217243" y="3006090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7369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6334-B573-EE06-153C-8A2D35B03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76545876-86D1-A38F-FB40-F86B5CB0ADDD}"/>
              </a:ext>
            </a:extLst>
          </p:cNvPr>
          <p:cNvGrpSpPr/>
          <p:nvPr/>
        </p:nvGrpSpPr>
        <p:grpSpPr>
          <a:xfrm flipH="1">
            <a:off x="3920733" y="3337136"/>
            <a:ext cx="348862" cy="229500"/>
            <a:chOff x="6860713" y="1904233"/>
            <a:chExt cx="465149" cy="306000"/>
          </a:xfrm>
        </p:grpSpPr>
        <p:sp>
          <p:nvSpPr>
            <p:cNvPr id="130" name="Freihandform 196">
              <a:extLst>
                <a:ext uri="{FF2B5EF4-FFF2-40B4-BE49-F238E27FC236}">
                  <a16:creationId xmlns:a16="http://schemas.microsoft.com/office/drawing/2014/main" id="{2D14BD4B-60E1-D656-02E1-5FCDD2AD4DFF}"/>
                </a:ext>
              </a:extLst>
            </p:cNvPr>
            <p:cNvSpPr/>
            <p:nvPr/>
          </p:nvSpPr>
          <p:spPr>
            <a:xfrm>
              <a:off x="6860713" y="1904233"/>
              <a:ext cx="461711" cy="306000"/>
            </a:xfrm>
            <a:custGeom>
              <a:avLst/>
              <a:gdLst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0 w 585536"/>
                <a:gd name="connsiteY6" fmla="*/ 39101 h 306000"/>
                <a:gd name="connsiteX7" fmla="*/ 195763 w 585536"/>
                <a:gd name="connsiteY7" fmla="*/ 39101 h 306000"/>
                <a:gd name="connsiteX0" fmla="*/ 195763 w 585536"/>
                <a:gd name="connsiteY0" fmla="*/ 0 h 306000"/>
                <a:gd name="connsiteX1" fmla="*/ 585536 w 585536"/>
                <a:gd name="connsiteY1" fmla="*/ 0 h 306000"/>
                <a:gd name="connsiteX2" fmla="*/ 585536 w 585536"/>
                <a:gd name="connsiteY2" fmla="*/ 306000 h 306000"/>
                <a:gd name="connsiteX3" fmla="*/ 195763 w 585536"/>
                <a:gd name="connsiteY3" fmla="*/ 306000 h 306000"/>
                <a:gd name="connsiteX4" fmla="*/ 195763 w 585536"/>
                <a:gd name="connsiteY4" fmla="*/ 263660 h 306000"/>
                <a:gd name="connsiteX5" fmla="*/ 0 w 585536"/>
                <a:gd name="connsiteY5" fmla="*/ 263660 h 306000"/>
                <a:gd name="connsiteX6" fmla="*/ 123825 w 585536"/>
                <a:gd name="connsiteY6" fmla="*/ 41006 h 306000"/>
                <a:gd name="connsiteX7" fmla="*/ 195763 w 585536"/>
                <a:gd name="connsiteY7" fmla="*/ 39101 h 306000"/>
                <a:gd name="connsiteX8" fmla="*/ 195763 w 585536"/>
                <a:gd name="connsiteY8" fmla="*/ 0 h 306000"/>
                <a:gd name="connsiteX0" fmla="*/ 73843 w 463616"/>
                <a:gd name="connsiteY0" fmla="*/ 0 h 306000"/>
                <a:gd name="connsiteX1" fmla="*/ 463616 w 463616"/>
                <a:gd name="connsiteY1" fmla="*/ 0 h 306000"/>
                <a:gd name="connsiteX2" fmla="*/ 463616 w 463616"/>
                <a:gd name="connsiteY2" fmla="*/ 306000 h 306000"/>
                <a:gd name="connsiteX3" fmla="*/ 73843 w 463616"/>
                <a:gd name="connsiteY3" fmla="*/ 306000 h 306000"/>
                <a:gd name="connsiteX4" fmla="*/ 73843 w 463616"/>
                <a:gd name="connsiteY4" fmla="*/ 263660 h 306000"/>
                <a:gd name="connsiteX5" fmla="*/ 0 w 463616"/>
                <a:gd name="connsiteY5" fmla="*/ 263660 h 306000"/>
                <a:gd name="connsiteX6" fmla="*/ 1905 w 463616"/>
                <a:gd name="connsiteY6" fmla="*/ 41006 h 306000"/>
                <a:gd name="connsiteX7" fmla="*/ 73843 w 463616"/>
                <a:gd name="connsiteY7" fmla="*/ 39101 h 306000"/>
                <a:gd name="connsiteX8" fmla="*/ 73843 w 463616"/>
                <a:gd name="connsiteY8" fmla="*/ 0 h 306000"/>
                <a:gd name="connsiteX0" fmla="*/ 71938 w 461711"/>
                <a:gd name="connsiteY0" fmla="*/ 0 h 306000"/>
                <a:gd name="connsiteX1" fmla="*/ 461711 w 461711"/>
                <a:gd name="connsiteY1" fmla="*/ 0 h 306000"/>
                <a:gd name="connsiteX2" fmla="*/ 461711 w 461711"/>
                <a:gd name="connsiteY2" fmla="*/ 306000 h 306000"/>
                <a:gd name="connsiteX3" fmla="*/ 71938 w 461711"/>
                <a:gd name="connsiteY3" fmla="*/ 306000 h 306000"/>
                <a:gd name="connsiteX4" fmla="*/ 71938 w 461711"/>
                <a:gd name="connsiteY4" fmla="*/ 263660 h 306000"/>
                <a:gd name="connsiteX5" fmla="*/ 0 w 461711"/>
                <a:gd name="connsiteY5" fmla="*/ 265565 h 306000"/>
                <a:gd name="connsiteX6" fmla="*/ 0 w 461711"/>
                <a:gd name="connsiteY6" fmla="*/ 41006 h 306000"/>
                <a:gd name="connsiteX7" fmla="*/ 71938 w 461711"/>
                <a:gd name="connsiteY7" fmla="*/ 39101 h 306000"/>
                <a:gd name="connsiteX8" fmla="*/ 71938 w 461711"/>
                <a:gd name="connsiteY8" fmla="*/ 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11" h="306000">
                  <a:moveTo>
                    <a:pt x="71938" y="0"/>
                  </a:moveTo>
                  <a:lnTo>
                    <a:pt x="461711" y="0"/>
                  </a:lnTo>
                  <a:lnTo>
                    <a:pt x="461711" y="306000"/>
                  </a:lnTo>
                  <a:lnTo>
                    <a:pt x="71938" y="306000"/>
                  </a:lnTo>
                  <a:lnTo>
                    <a:pt x="71938" y="263660"/>
                  </a:lnTo>
                  <a:lnTo>
                    <a:pt x="0" y="265565"/>
                  </a:lnTo>
                  <a:lnTo>
                    <a:pt x="0" y="41006"/>
                  </a:lnTo>
                  <a:lnTo>
                    <a:pt x="71938" y="39101"/>
                  </a:lnTo>
                  <a:lnTo>
                    <a:pt x="71938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B319CFA2-92B1-1582-7974-8FF2374B02C9}"/>
                </a:ext>
              </a:extLst>
            </p:cNvPr>
            <p:cNvCxnSpPr/>
            <p:nvPr/>
          </p:nvCxnSpPr>
          <p:spPr>
            <a:xfrm flipH="1">
              <a:off x="6932651" y="1993760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AECB409C-7F82-F92C-D98D-141EA5A511C6}"/>
                </a:ext>
              </a:extLst>
            </p:cNvPr>
            <p:cNvCxnSpPr/>
            <p:nvPr/>
          </p:nvCxnSpPr>
          <p:spPr>
            <a:xfrm flipH="1">
              <a:off x="6936089" y="2056426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FC673529-FBB8-6968-CED5-140FA5BA7B4D}"/>
                </a:ext>
              </a:extLst>
            </p:cNvPr>
            <p:cNvCxnSpPr/>
            <p:nvPr/>
          </p:nvCxnSpPr>
          <p:spPr>
            <a:xfrm flipH="1">
              <a:off x="6936089" y="2118553"/>
              <a:ext cx="389773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5AAA33F3-98F0-BDD9-206F-06D40C1D3AB7}"/>
              </a:ext>
            </a:extLst>
          </p:cNvPr>
          <p:cNvGrpSpPr/>
          <p:nvPr/>
        </p:nvGrpSpPr>
        <p:grpSpPr>
          <a:xfrm rot="5400000">
            <a:off x="4346194" y="3008441"/>
            <a:ext cx="604221" cy="827969"/>
            <a:chOff x="8635570" y="4316942"/>
            <a:chExt cx="805628" cy="1103959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495B4CF7-21F6-FE6E-F4A9-6CA6C6010A25}"/>
                </a:ext>
              </a:extLst>
            </p:cNvPr>
            <p:cNvGrpSpPr/>
            <p:nvPr/>
          </p:nvGrpSpPr>
          <p:grpSpPr>
            <a:xfrm>
              <a:off x="8635570" y="4316942"/>
              <a:ext cx="616370" cy="1103959"/>
              <a:chOff x="8635570" y="4316942"/>
              <a:chExt cx="616370" cy="1103959"/>
            </a:xfrm>
          </p:grpSpPr>
          <p:sp>
            <p:nvSpPr>
              <p:cNvPr id="117" name="Freihandform 84">
                <a:extLst>
                  <a:ext uri="{FF2B5EF4-FFF2-40B4-BE49-F238E27FC236}">
                    <a16:creationId xmlns:a16="http://schemas.microsoft.com/office/drawing/2014/main" id="{6951619B-109C-9D1E-7151-9DE390DEFE31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8" name="Freihandform 85">
                <a:extLst>
                  <a:ext uri="{FF2B5EF4-FFF2-40B4-BE49-F238E27FC236}">
                    <a16:creationId xmlns:a16="http://schemas.microsoft.com/office/drawing/2014/main" id="{07D49DC5-A8B8-9616-CC25-98D4DF529525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FF423582-9BFF-BBEC-B41F-75E6D7543791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0" name="Freihandform 87">
                <a:extLst>
                  <a:ext uri="{FF2B5EF4-FFF2-40B4-BE49-F238E27FC236}">
                    <a16:creationId xmlns:a16="http://schemas.microsoft.com/office/drawing/2014/main" id="{4F6A08D0-8981-8412-FAB7-F27F5A533A73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89B4DC95-A43A-7997-83B5-9343517511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545C0EE9-A401-72ED-C77B-E1D217F7AD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E4AE5894-EAFB-AC5F-2E4E-DF0562D887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A5A311EF-CF60-8C8A-A363-2FE17CE52098}"/>
                </a:ext>
              </a:extLst>
            </p:cNvPr>
            <p:cNvGrpSpPr/>
            <p:nvPr/>
          </p:nvGrpSpPr>
          <p:grpSpPr>
            <a:xfrm>
              <a:off x="8834506" y="4491451"/>
              <a:ext cx="606692" cy="422104"/>
              <a:chOff x="8841316" y="4490672"/>
              <a:chExt cx="606692" cy="422104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8567826D-D9B1-A0F0-5605-9F12C66C3E49}"/>
                  </a:ext>
                </a:extLst>
              </p:cNvPr>
              <p:cNvSpPr/>
              <p:nvPr/>
            </p:nvSpPr>
            <p:spPr>
              <a:xfrm rot="13129112">
                <a:off x="8841316" y="4490672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25D5D2A5-A1C6-8AF8-6040-D7BF98D5A26C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E4A41447-24E7-DFE7-9FFC-D9DC41A0A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5353851" y="3160984"/>
            <a:ext cx="479366" cy="62498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CFAF56E-ACEC-1BE4-83E0-703C33FE617F}"/>
              </a:ext>
            </a:extLst>
          </p:cNvPr>
          <p:cNvGrpSpPr/>
          <p:nvPr/>
        </p:nvGrpSpPr>
        <p:grpSpPr>
          <a:xfrm rot="10800000">
            <a:off x="4913903" y="3006090"/>
            <a:ext cx="4055073" cy="914594"/>
            <a:chOff x="2282976" y="1493843"/>
            <a:chExt cx="5406764" cy="1219459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61DD15E3-D8D6-08CD-D9D6-20B043DAF44E}"/>
                </a:ext>
              </a:extLst>
            </p:cNvPr>
            <p:cNvGrpSpPr/>
            <p:nvPr/>
          </p:nvGrpSpPr>
          <p:grpSpPr>
            <a:xfrm>
              <a:off x="2282976" y="1493843"/>
              <a:ext cx="3935236" cy="1218496"/>
              <a:chOff x="400813" y="3347815"/>
              <a:chExt cx="3935236" cy="1218496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91BDAEE2-C75B-2364-9C50-7A1A09F7B57F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63E2F783-B173-5066-0CCF-F25B6B8A8188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2CEB9E25-CEC9-4F52-9C70-5215C7FA28B0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5E2AF132-2A17-31F2-224E-2FC64D02D4E6}"/>
                </a:ext>
              </a:extLst>
            </p:cNvPr>
            <p:cNvSpPr/>
            <p:nvPr/>
          </p:nvSpPr>
          <p:spPr>
            <a:xfrm>
              <a:off x="7270186" y="2047473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207A21FF-4EC4-AE26-117E-BCE3F803E46F}"/>
                </a:ext>
              </a:extLst>
            </p:cNvPr>
            <p:cNvSpPr/>
            <p:nvPr/>
          </p:nvSpPr>
          <p:spPr>
            <a:xfrm>
              <a:off x="3671512" y="1493843"/>
              <a:ext cx="3637810" cy="1219459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EAA3B714-1223-F475-776A-8E6D828355E5}"/>
                </a:ext>
              </a:extLst>
            </p:cNvPr>
            <p:cNvSpPr/>
            <p:nvPr/>
          </p:nvSpPr>
          <p:spPr>
            <a:xfrm>
              <a:off x="7266658" y="1965906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1124EFED-6D08-1909-81C1-BA83EECF0CA4}"/>
                </a:ext>
              </a:extLst>
            </p:cNvPr>
            <p:cNvCxnSpPr/>
            <p:nvPr/>
          </p:nvCxnSpPr>
          <p:spPr>
            <a:xfrm>
              <a:off x="7436445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39EB8BDE-8018-6435-2215-0BC71F05A593}"/>
                </a:ext>
              </a:extLst>
            </p:cNvPr>
            <p:cNvCxnSpPr/>
            <p:nvPr/>
          </p:nvCxnSpPr>
          <p:spPr>
            <a:xfrm>
              <a:off x="738281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27A9CEED-39B8-3119-74B3-B15F59DC85F4}"/>
                </a:ext>
              </a:extLst>
            </p:cNvPr>
            <p:cNvCxnSpPr/>
            <p:nvPr/>
          </p:nvCxnSpPr>
          <p:spPr>
            <a:xfrm>
              <a:off x="7329154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D8F0C95A-191F-9411-2E56-AADCAF871035}"/>
                </a:ext>
              </a:extLst>
            </p:cNvPr>
            <p:cNvCxnSpPr/>
            <p:nvPr/>
          </p:nvCxnSpPr>
          <p:spPr>
            <a:xfrm>
              <a:off x="7488642" y="1965906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A160F6AC-572C-F5C9-9205-4B90D8CD6C77}"/>
                </a:ext>
              </a:extLst>
            </p:cNvPr>
            <p:cNvGrpSpPr/>
            <p:nvPr/>
          </p:nvGrpSpPr>
          <p:grpSpPr>
            <a:xfrm>
              <a:off x="4197501" y="2235653"/>
              <a:ext cx="2444695" cy="179096"/>
              <a:chOff x="0" y="0"/>
              <a:chExt cx="3224586" cy="236239"/>
            </a:xfrm>
          </p:grpSpPr>
          <p:cxnSp>
            <p:nvCxnSpPr>
              <p:cNvPr id="180" name="Gerader Verbinder 179">
                <a:extLst>
                  <a:ext uri="{FF2B5EF4-FFF2-40B4-BE49-F238E27FC236}">
                    <a16:creationId xmlns:a16="http://schemas.microsoft.com/office/drawing/2014/main" id="{1E9C37B4-6374-804C-D99A-386BA943BC4D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DC43739E-49EF-58D4-5E97-3D6C7638FF9C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6997397F-6428-13E5-AEEA-4D06581258C4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>
                <a:extLst>
                  <a:ext uri="{FF2B5EF4-FFF2-40B4-BE49-F238E27FC236}">
                    <a16:creationId xmlns:a16="http://schemas.microsoft.com/office/drawing/2014/main" id="{8CE52DB8-E1C4-CE96-527D-057FC3FE202E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7BBD620F-7281-8BA9-A8F1-E5814064ED15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1994B23F-B5AC-43B3-C79B-8E34CC7A81D0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>
                <a:extLst>
                  <a:ext uri="{FF2B5EF4-FFF2-40B4-BE49-F238E27FC236}">
                    <a16:creationId xmlns:a16="http://schemas.microsoft.com/office/drawing/2014/main" id="{F40A18B3-7EF7-C225-4491-4D2E077A9888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8AF5EB99-C88F-BC53-1BB4-BAC06AEA68E1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6F99A759-2DBD-4380-CFCD-265AE4C69A39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>
                <a:extLst>
                  <a:ext uri="{FF2B5EF4-FFF2-40B4-BE49-F238E27FC236}">
                    <a16:creationId xmlns:a16="http://schemas.microsoft.com/office/drawing/2014/main" id="{15283DBA-8E55-540C-04E1-2C9CE7E99EA6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69231165-C636-28DA-D85B-BF3C8AD2BB5A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87332239-895E-B277-B098-180FDB45C159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91">
                <a:extLst>
                  <a:ext uri="{FF2B5EF4-FFF2-40B4-BE49-F238E27FC236}">
                    <a16:creationId xmlns:a16="http://schemas.microsoft.com/office/drawing/2014/main" id="{2DBC5845-82E9-0F22-A1CC-8C637FF13CCC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>
                <a:extLst>
                  <a:ext uri="{FF2B5EF4-FFF2-40B4-BE49-F238E27FC236}">
                    <a16:creationId xmlns:a16="http://schemas.microsoft.com/office/drawing/2014/main" id="{D69FD37F-1A65-6E51-4058-F97CCF7754F2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>
                <a:extLst>
                  <a:ext uri="{FF2B5EF4-FFF2-40B4-BE49-F238E27FC236}">
                    <a16:creationId xmlns:a16="http://schemas.microsoft.com/office/drawing/2014/main" id="{AEEB99C6-1651-AEEC-A7ED-443F41FDA62F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>
                <a:extLst>
                  <a:ext uri="{FF2B5EF4-FFF2-40B4-BE49-F238E27FC236}">
                    <a16:creationId xmlns:a16="http://schemas.microsoft.com/office/drawing/2014/main" id="{7D13F8E0-2402-E8F9-2DE9-054977E0C2A9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DEF6BEA-0A04-FC15-720B-232C12BDDCF8}"/>
              </a:ext>
            </a:extLst>
          </p:cNvPr>
          <p:cNvGrpSpPr/>
          <p:nvPr/>
        </p:nvGrpSpPr>
        <p:grpSpPr>
          <a:xfrm>
            <a:off x="-3187103" y="457920"/>
            <a:ext cx="4713862" cy="5542830"/>
            <a:chOff x="-459543" y="-2905638"/>
            <a:chExt cx="6285149" cy="7390440"/>
          </a:xfrm>
        </p:grpSpPr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CB16D85B-688A-CC0C-F9AD-BF9E8E43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5742">
              <a:off x="4657504" y="1668089"/>
              <a:ext cx="639154" cy="833313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3F9E7A14-BB20-7EC6-7130-B17D5F44DEBA}"/>
                </a:ext>
              </a:extLst>
            </p:cNvPr>
            <p:cNvGrpSpPr/>
            <p:nvPr/>
          </p:nvGrpSpPr>
          <p:grpSpPr>
            <a:xfrm>
              <a:off x="-459543" y="2946301"/>
              <a:ext cx="2832116" cy="910575"/>
              <a:chOff x="1095099" y="256291"/>
              <a:chExt cx="2832116" cy="910575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FF849688-C33C-287A-4E8E-C88C6B3503DE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340495E5-5994-F4F1-92B9-8DFDBC7F6F2F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A4C3682-D5C7-EE69-BD7D-CE8656AF1772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21987DE5-4FC3-0CFA-96A4-19719636D34E}"/>
                </a:ext>
              </a:extLst>
            </p:cNvPr>
            <p:cNvGrpSpPr/>
            <p:nvPr/>
          </p:nvGrpSpPr>
          <p:grpSpPr>
            <a:xfrm rot="5400000">
              <a:off x="2992609" y="-1547268"/>
              <a:ext cx="3935236" cy="1218496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26EDD2C5-9F54-3BA4-EA41-9903BE1D8A9E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4423BE2E-BD9C-A766-B303-2DDB8433356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ADA8259-94A7-6C50-DE43-E8C6548C056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29C80641-0150-8847-8115-DDE3A8A862D1}"/>
                </a:ext>
              </a:extLst>
            </p:cNvPr>
            <p:cNvGrpSpPr/>
            <p:nvPr/>
          </p:nvGrpSpPr>
          <p:grpSpPr>
            <a:xfrm rot="5400000">
              <a:off x="2929841" y="369626"/>
              <a:ext cx="4060892" cy="1219459"/>
              <a:chOff x="1737998" y="3287677"/>
              <a:chExt cx="4060892" cy="121945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772C5D3-E261-A05C-7FCF-DC4459395F2D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65D36228-1BA3-78A8-09CE-4F575B3CE5C3}"/>
                  </a:ext>
                </a:extLst>
              </p:cNvPr>
              <p:cNvSpPr/>
              <p:nvPr/>
            </p:nvSpPr>
            <p:spPr>
              <a:xfrm>
                <a:off x="1737998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EF14F3BA-10DE-DF27-B246-56CAE5655B40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C095A4A8-FC4D-F57D-F9E6-BA34EF89236B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BB0D0439-4E10-D5A4-C9AF-8C6350904F38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22E61852-0B22-8CAE-7581-FC91334CEAC3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8236314A-46F0-21E9-A21E-45A3B60D2363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218194C9-9E3B-1845-3ACF-E59621B5258E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F058AA40-ED67-B8C2-5C3E-DC27F7490A61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286594B3-00EF-2380-07A9-2C0A6D4C4FC8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8B2D2AD4-6DAF-CB0C-C152-3F944B657779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84DBB7B1-FC6B-BBE6-024D-ADC5D78912C5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4029BACA-546A-86B5-647E-8433DC0C1B6A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CAE837EC-5379-B99F-8F40-D739046B07BB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74C73295-A43F-C983-FACB-69B2A3E251EF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AE4BEFAC-B56D-5926-4C3C-D840CFE1B3C8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631E28C8-F7BD-84B7-748B-699F140AEEA1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154059AE-5C41-B59A-94BC-400AD8533005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EE88087C-7D2F-1435-2FBF-B400A61786E6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C19B9118-0728-82E7-CEA2-6423D71D305D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78A73059-7BC5-0F82-35B8-F4F6DBF22722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B035D4B2-E09F-0DCD-356B-73E18B03CEBA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D945DC03-F058-6C5A-DB60-93564F3AD27E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6B8FCCAA-7A4D-697E-CE15-57B0C3457A94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E2F87573-3C79-DA61-343B-CE725E179626}"/>
                </a:ext>
              </a:extLst>
            </p:cNvPr>
            <p:cNvGrpSpPr/>
            <p:nvPr/>
          </p:nvGrpSpPr>
          <p:grpSpPr>
            <a:xfrm>
              <a:off x="1479700" y="2951649"/>
              <a:ext cx="3092348" cy="910575"/>
              <a:chOff x="2481618" y="1140215"/>
              <a:chExt cx="3092348" cy="910575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ED21CF68-018E-EFE2-9573-D13B7D37604C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72962445-4284-A40B-6776-C93255B07395}"/>
                  </a:ext>
                </a:extLst>
              </p:cNvPr>
              <p:cNvGrpSpPr/>
              <p:nvPr/>
            </p:nvGrpSpPr>
            <p:grpSpPr>
              <a:xfrm>
                <a:off x="3415672" y="1596314"/>
                <a:ext cx="1395941" cy="179096"/>
                <a:chOff x="4831309" y="2945763"/>
                <a:chExt cx="1841232" cy="236226"/>
              </a:xfrm>
            </p:grpSpPr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33CA706E-8CC4-A7B3-F4AD-57E63430CA3E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24A3A0A3-F587-1EA1-AF76-67B962BC43AC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38B6E3BF-2D3B-B2E4-0673-7A42A9F9A456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2DC9E689-7A5C-0682-0F4C-7B950383A5B7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83D6770E-481D-04A4-A5C4-A89F66060E50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BC7195B6-2691-BE7B-9114-C8AC7BEA129E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CE2C1E68-49BE-89C4-66B8-568EDC3F996C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83F64C32-C139-CA87-AB85-89CFD9604905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8826A87A-B8EC-A8FB-5B72-6FC538D5563C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96618551-193E-A951-9F00-5E7A865802CB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5894C5AB-4A75-5C26-1AEE-1BBE98AA7AC4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97CFF02C-71EF-F0D3-838E-084075DABAF1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48C0D574-8849-FCDE-369A-E488900701BB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D3CE2B41-14C1-4C01-F842-1CBC36CC0DE6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1656BBC2-03D6-7684-EA09-EC50150EA61A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F2DB5B07-0E9F-F861-2E7A-D3470B5EFCDD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68D5A81B-4058-CB4E-DDAD-34A073282F3D}"/>
                </a:ext>
              </a:extLst>
            </p:cNvPr>
            <p:cNvGrpSpPr/>
            <p:nvPr/>
          </p:nvGrpSpPr>
          <p:grpSpPr>
            <a:xfrm rot="5400000">
              <a:off x="4725626" y="4099228"/>
              <a:ext cx="465149" cy="306000"/>
              <a:chOff x="6860713" y="1904233"/>
              <a:chExt cx="465149" cy="306000"/>
            </a:xfrm>
          </p:grpSpPr>
          <p:sp>
            <p:nvSpPr>
              <p:cNvPr id="124" name="Freihandform 196">
                <a:extLst>
                  <a:ext uri="{FF2B5EF4-FFF2-40B4-BE49-F238E27FC236}">
                    <a16:creationId xmlns:a16="http://schemas.microsoft.com/office/drawing/2014/main" id="{B9CCEA05-3456-F5B0-1130-555C51E8A8D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AFE66457-AB07-76A2-9469-0198B6797C46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>
                <a:extLst>
                  <a:ext uri="{FF2B5EF4-FFF2-40B4-BE49-F238E27FC236}">
                    <a16:creationId xmlns:a16="http://schemas.microsoft.com/office/drawing/2014/main" id="{D1BA3E94-E08E-63E7-1AE2-4A7E42C4B997}"/>
                  </a:ext>
                </a:extLst>
              </p:cNvPr>
              <p:cNvCxnSpPr/>
              <p:nvPr/>
            </p:nvCxnSpPr>
            <p:spPr>
              <a:xfrm flipH="1">
                <a:off x="6936088" y="2056426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A41BA1EE-8EAF-FCBE-956C-16F65F936168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BC3CFAF0-77B4-B819-D9E2-A79771305891}"/>
                </a:ext>
              </a:extLst>
            </p:cNvPr>
            <p:cNvGrpSpPr/>
            <p:nvPr/>
          </p:nvGrpSpPr>
          <p:grpSpPr>
            <a:xfrm>
              <a:off x="4505227" y="2946548"/>
              <a:ext cx="742482" cy="1103959"/>
              <a:chOff x="8635570" y="4316942"/>
              <a:chExt cx="742482" cy="1103959"/>
            </a:xfrm>
          </p:grpSpPr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9064BF40-1840-330C-BF8C-44626B44438B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103" name="Freihandform 84">
                  <a:extLst>
                    <a:ext uri="{FF2B5EF4-FFF2-40B4-BE49-F238E27FC236}">
                      <a16:creationId xmlns:a16="http://schemas.microsoft.com/office/drawing/2014/main" id="{C4290961-7BDD-8ED6-22D2-55DE30F9236B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4" name="Freihandform 85">
                  <a:extLst>
                    <a:ext uri="{FF2B5EF4-FFF2-40B4-BE49-F238E27FC236}">
                      <a16:creationId xmlns:a16="http://schemas.microsoft.com/office/drawing/2014/main" id="{88F876B3-872C-FA09-AF69-FC7DE2761DB7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351BEBF2-90FA-CF99-9388-26834D08E276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6" name="Freihandform 87">
                  <a:extLst>
                    <a:ext uri="{FF2B5EF4-FFF2-40B4-BE49-F238E27FC236}">
                      <a16:creationId xmlns:a16="http://schemas.microsoft.com/office/drawing/2014/main" id="{BCB3CBA9-A9F5-716F-3576-33D87A4AC29A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C3378343-60F0-2237-D8CC-91AF67FCE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AD76CB47-912A-D433-5A6E-29DC36C6F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E6ED369E-CBA0-37A9-7624-2ECB3FE03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9EC943CE-0F8E-C77D-2B51-350D8423FC4E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101" name="Freihandform: Form 100">
                  <a:extLst>
                    <a:ext uri="{FF2B5EF4-FFF2-40B4-BE49-F238E27FC236}">
                      <a16:creationId xmlns:a16="http://schemas.microsoft.com/office/drawing/2014/main" id="{1A0EAF4C-A024-25CF-9ACD-CB157261E3DC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4990B85B-FBE4-88AC-C9C2-8CB69FA3EB31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sp>
          <p:nvSpPr>
            <p:cNvPr id="134" name="Pfeil: nach unten 133">
              <a:extLst>
                <a:ext uri="{FF2B5EF4-FFF2-40B4-BE49-F238E27FC236}">
                  <a16:creationId xmlns:a16="http://schemas.microsoft.com/office/drawing/2014/main" id="{0160FFCB-8FBB-37C1-CA87-9334A205168B}"/>
                </a:ext>
              </a:extLst>
            </p:cNvPr>
            <p:cNvSpPr/>
            <p:nvPr/>
          </p:nvSpPr>
          <p:spPr>
            <a:xfrm rot="16200000">
              <a:off x="2977564" y="1687373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5" name="Pfeil: nach unten 134">
              <a:extLst>
                <a:ext uri="{FF2B5EF4-FFF2-40B4-BE49-F238E27FC236}">
                  <a16:creationId xmlns:a16="http://schemas.microsoft.com/office/drawing/2014/main" id="{6690E0F4-D250-A54D-FA58-61590398E202}"/>
                </a:ext>
              </a:extLst>
            </p:cNvPr>
            <p:cNvSpPr/>
            <p:nvPr/>
          </p:nvSpPr>
          <p:spPr>
            <a:xfrm rot="10800000">
              <a:off x="5435081" y="975735"/>
              <a:ext cx="390525" cy="2093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40" name="Pfeil: nach unten 139">
            <a:extLst>
              <a:ext uri="{FF2B5EF4-FFF2-40B4-BE49-F238E27FC236}">
                <a16:creationId xmlns:a16="http://schemas.microsoft.com/office/drawing/2014/main" id="{B098EF6A-0285-640C-F445-487CD6734F49}"/>
              </a:ext>
            </a:extLst>
          </p:cNvPr>
          <p:cNvSpPr/>
          <p:nvPr/>
        </p:nvSpPr>
        <p:spPr>
          <a:xfrm rot="5400000">
            <a:off x="7748652" y="1940406"/>
            <a:ext cx="292894" cy="157005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EDBA19-5F6D-2A68-8E56-F814684429F3}"/>
              </a:ext>
            </a:extLst>
          </p:cNvPr>
          <p:cNvSpPr txBox="1"/>
          <p:nvPr/>
        </p:nvSpPr>
        <p:spPr>
          <a:xfrm>
            <a:off x="7533862" y="1694637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981D9A1A-0ABB-99F2-66FC-9A34499E760E}"/>
              </a:ext>
            </a:extLst>
          </p:cNvPr>
          <p:cNvSpPr txBox="1"/>
          <p:nvPr/>
        </p:nvSpPr>
        <p:spPr>
          <a:xfrm>
            <a:off x="3217243" y="3006090"/>
            <a:ext cx="49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705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0052E-0C02-F6AD-7072-615A60A1A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fik 189" descr="Ein Bild, das medizinische Ausrüstung, Thermometer, Design enthält.&#10;&#10;Automatisch generierte Beschreibung">
            <a:extLst>
              <a:ext uri="{FF2B5EF4-FFF2-40B4-BE49-F238E27FC236}">
                <a16:creationId xmlns:a16="http://schemas.microsoft.com/office/drawing/2014/main" id="{1CEFA87D-7125-3BCD-3818-A2A565137B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9" y="2923986"/>
            <a:ext cx="5164140" cy="2922962"/>
          </a:xfrm>
          <a:prstGeom prst="rect">
            <a:avLst/>
          </a:prstGeom>
        </p:spPr>
      </p:pic>
      <p:sp>
        <p:nvSpPr>
          <p:cNvPr id="79" name="Rechteck 78">
            <a:extLst>
              <a:ext uri="{FF2B5EF4-FFF2-40B4-BE49-F238E27FC236}">
                <a16:creationId xmlns:a16="http://schemas.microsoft.com/office/drawing/2014/main" id="{9B63F308-9376-6FE5-F22F-88002D84D94F}"/>
              </a:ext>
            </a:extLst>
          </p:cNvPr>
          <p:cNvSpPr/>
          <p:nvPr/>
        </p:nvSpPr>
        <p:spPr>
          <a:xfrm>
            <a:off x="270539" y="178595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9A2C8F2-7068-A481-436A-E31DCF61A7D2}"/>
              </a:ext>
            </a:extLst>
          </p:cNvPr>
          <p:cNvSpPr txBox="1"/>
          <p:nvPr/>
        </p:nvSpPr>
        <p:spPr>
          <a:xfrm>
            <a:off x="270539" y="227554"/>
            <a:ext cx="23258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Wie warm wird </a:t>
            </a:r>
            <a:r>
              <a:rPr lang="de-DE" sz="1500"/>
              <a:t>der Beutel?</a:t>
            </a:r>
            <a:endParaRPr lang="de-DE" sz="1500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642CD0-64E0-1282-60A8-93B7D4263A71}"/>
              </a:ext>
            </a:extLst>
          </p:cNvPr>
          <p:cNvGrpSpPr/>
          <p:nvPr/>
        </p:nvGrpSpPr>
        <p:grpSpPr>
          <a:xfrm rot="16200000" flipH="1">
            <a:off x="389071" y="1084572"/>
            <a:ext cx="5045346" cy="4285903"/>
            <a:chOff x="329983" y="699389"/>
            <a:chExt cx="6727128" cy="5714537"/>
          </a:xfrm>
        </p:grpSpPr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141C71F3-7A49-7C4C-5C00-E1BCD3107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21758" y="4518468"/>
              <a:ext cx="829128" cy="452460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045F3E0-A774-0F67-3E3C-FAC95EF91077}"/>
                </a:ext>
              </a:extLst>
            </p:cNvPr>
            <p:cNvGrpSpPr/>
            <p:nvPr/>
          </p:nvGrpSpPr>
          <p:grpSpPr>
            <a:xfrm rot="5400000">
              <a:off x="4280344" y="2057759"/>
              <a:ext cx="3935236" cy="1218496"/>
              <a:chOff x="400813" y="3347815"/>
              <a:chExt cx="3935236" cy="1218496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E0C5A58A-4091-C30B-4CC1-4804AA955DE6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529C287-2F62-47BD-5435-6E47D109AF9A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9B463C31-8FD9-03FD-4960-C278BA6612D4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84780BA-FEA6-D5B3-01FD-C6469B792A46}"/>
                </a:ext>
              </a:extLst>
            </p:cNvPr>
            <p:cNvGrpSpPr/>
            <p:nvPr/>
          </p:nvGrpSpPr>
          <p:grpSpPr>
            <a:xfrm rot="5400000">
              <a:off x="4207249" y="2764314"/>
              <a:ext cx="4060892" cy="1219459"/>
              <a:chOff x="1737998" y="3287677"/>
              <a:chExt cx="4060892" cy="1219459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C4A088CA-39E0-D16D-CD9F-DF4514F4CFC3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4CAA5191-DEB3-7B01-40CC-DB5B24A29E4D}"/>
                  </a:ext>
                </a:extLst>
              </p:cNvPr>
              <p:cNvSpPr/>
              <p:nvPr/>
            </p:nvSpPr>
            <p:spPr>
              <a:xfrm>
                <a:off x="1737998" y="3287677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D62C1C00-F035-0FE4-F0AF-157FEAF4349F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79D72C6F-DBB3-662B-751E-080C99656919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18312D01-13AB-B89C-C4C3-10084964619C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7A382E60-391F-B623-F943-4CC650322C68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31C71F19-8710-5C75-637D-BE12B222F52A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3C3DA7D9-BFEB-4770-FBCF-9A20ACF7E1CD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D909113A-95AE-99B8-36EC-98A16113E68E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7B257A16-D28B-93BF-30E4-ADCA72EE8A57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D8A0CD49-CFA2-E475-76E0-3719605F6C84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6EA6430E-21AD-D681-8DD5-5809D6829A3F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C1734904-430B-2DFE-C05C-CA01CEA96984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BD57A324-5E45-A567-421C-D7244542CBFC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F1B53862-C07C-55D6-839B-E8B7887ABAF9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29">
                  <a:extLst>
                    <a:ext uri="{FF2B5EF4-FFF2-40B4-BE49-F238E27FC236}">
                      <a16:creationId xmlns:a16="http://schemas.microsoft.com/office/drawing/2014/main" id="{A4E2BCD2-BE92-A511-73B5-C5A252D3CF4D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D7596765-6F31-C0FA-D0FE-FF7CD282BE4F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527E070E-CF1F-B7C9-012D-77CD72C51AAF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7298B120-F6B6-CE94-5366-594F07C31673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20CC341-2761-AC49-821C-FFE96F3A42BB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C08741EE-747F-982F-7DF6-F88B7253894F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AD9B7C8D-3A5F-5B89-29FF-CEBD38A52D66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1C695F38-D58E-2089-5B38-1719B9E05CD9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74D10CC8-DAED-F85A-AE00-494A1864DCB4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FC71CB8-CB98-68C6-A16C-84953F7DF2EC}"/>
                </a:ext>
              </a:extLst>
            </p:cNvPr>
            <p:cNvGrpSpPr/>
            <p:nvPr/>
          </p:nvGrpSpPr>
          <p:grpSpPr>
            <a:xfrm>
              <a:off x="5772803" y="5309967"/>
              <a:ext cx="742483" cy="1103959"/>
              <a:chOff x="8635570" y="4316942"/>
              <a:chExt cx="742482" cy="1103959"/>
            </a:xfrm>
          </p:grpSpPr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49CC3B46-173C-E254-B0DC-22AA9A1A5394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63" name="Freihandform 84">
                  <a:extLst>
                    <a:ext uri="{FF2B5EF4-FFF2-40B4-BE49-F238E27FC236}">
                      <a16:creationId xmlns:a16="http://schemas.microsoft.com/office/drawing/2014/main" id="{A9960620-09E7-EFD6-3745-917D9578683A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4" name="Freihandform 85">
                  <a:extLst>
                    <a:ext uri="{FF2B5EF4-FFF2-40B4-BE49-F238E27FC236}">
                      <a16:creationId xmlns:a16="http://schemas.microsoft.com/office/drawing/2014/main" id="{60618BBF-6A3A-3F0E-5691-F565CC302BD2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ECD8DECC-1161-1782-EDD9-FAA686B31855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6" name="Freihandform 87">
                  <a:extLst>
                    <a:ext uri="{FF2B5EF4-FFF2-40B4-BE49-F238E27FC236}">
                      <a16:creationId xmlns:a16="http://schemas.microsoft.com/office/drawing/2014/main" id="{0A758EC4-FACE-B121-0994-CACE02E28D72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D461EEC0-AFDA-77B0-3C14-5B5CC8FECA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49C1A800-9B63-74C9-8DCF-BDFCCE3413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AF88A3B3-4BDD-F616-0EC8-104094FB6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C3C92C15-73FA-FA3A-15AD-7727636945D5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61" name="Freihandform: Form 60">
                  <a:extLst>
                    <a:ext uri="{FF2B5EF4-FFF2-40B4-BE49-F238E27FC236}">
                      <a16:creationId xmlns:a16="http://schemas.microsoft.com/office/drawing/2014/main" id="{990C133E-9D92-762E-6B34-03654F82D620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450DCB6D-DEE8-7406-6ED6-972CF4D470E4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sp>
          <p:nvSpPr>
            <p:cNvPr id="149" name="Pfeil: nach unten 148">
              <a:extLst>
                <a:ext uri="{FF2B5EF4-FFF2-40B4-BE49-F238E27FC236}">
                  <a16:creationId xmlns:a16="http://schemas.microsoft.com/office/drawing/2014/main" id="{83C4A7B0-53BC-3A5D-1DC0-3B0611A06CC4}"/>
                </a:ext>
              </a:extLst>
            </p:cNvPr>
            <p:cNvSpPr/>
            <p:nvPr/>
          </p:nvSpPr>
          <p:spPr>
            <a:xfrm rot="16200000">
              <a:off x="4464605" y="4178581"/>
              <a:ext cx="390525" cy="1573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864A2AA-D41B-7AA1-32C6-D01C71EC9A0F}"/>
                </a:ext>
              </a:extLst>
            </p:cNvPr>
            <p:cNvGrpSpPr/>
            <p:nvPr/>
          </p:nvGrpSpPr>
          <p:grpSpPr>
            <a:xfrm rot="10800000" flipH="1">
              <a:off x="329983" y="5165489"/>
              <a:ext cx="3945974" cy="1218496"/>
              <a:chOff x="-1004655" y="3347815"/>
              <a:chExt cx="3945974" cy="1218496"/>
            </a:xfrm>
          </p:grpSpPr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B0E49F05-8BFF-FAE3-7509-A7B77FE902B7}"/>
                  </a:ext>
                </a:extLst>
              </p:cNvPr>
              <p:cNvSpPr/>
              <p:nvPr/>
            </p:nvSpPr>
            <p:spPr>
              <a:xfrm>
                <a:off x="-1004655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DFCB9CB7-1A20-B982-C828-DE721F880AB7}"/>
                  </a:ext>
                </a:extLst>
              </p:cNvPr>
              <p:cNvSpPr/>
              <p:nvPr/>
            </p:nvSpPr>
            <p:spPr>
              <a:xfrm>
                <a:off x="-945395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EC3E059B-3AC4-B700-B231-54D7366B7040}"/>
                  </a:ext>
                </a:extLst>
              </p:cNvPr>
              <p:cNvSpPr/>
              <p:nvPr/>
            </p:nvSpPr>
            <p:spPr>
              <a:xfrm>
                <a:off x="2626994" y="3539464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C3122A5-0F45-D380-53A1-281A79B34198}"/>
                </a:ext>
              </a:extLst>
            </p:cNvPr>
            <p:cNvGrpSpPr/>
            <p:nvPr/>
          </p:nvGrpSpPr>
          <p:grpSpPr>
            <a:xfrm rot="10800000" flipH="1">
              <a:off x="2120168" y="5155888"/>
              <a:ext cx="3797421" cy="1219459"/>
              <a:chOff x="2001469" y="3298424"/>
              <a:chExt cx="3797421" cy="1219459"/>
            </a:xfrm>
          </p:grpSpPr>
          <p:sp>
            <p:nvSpPr>
              <p:cNvPr id="142" name="Rechteck 141">
                <a:extLst>
                  <a:ext uri="{FF2B5EF4-FFF2-40B4-BE49-F238E27FC236}">
                    <a16:creationId xmlns:a16="http://schemas.microsoft.com/office/drawing/2014/main" id="{927569EE-36BC-27D7-6A1F-00004E66ADE9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12737524-64A4-230B-0C00-CD19277506FB}"/>
                  </a:ext>
                </a:extLst>
              </p:cNvPr>
              <p:cNvSpPr/>
              <p:nvPr/>
            </p:nvSpPr>
            <p:spPr>
              <a:xfrm>
                <a:off x="2001469" y="3298424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51" name="Rechteck 150">
                <a:extLst>
                  <a:ext uri="{FF2B5EF4-FFF2-40B4-BE49-F238E27FC236}">
                    <a16:creationId xmlns:a16="http://schemas.microsoft.com/office/drawing/2014/main" id="{58891680-3F8E-3445-86DA-1F1F2F63FE52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52" name="Gerader Verbinder 151">
                <a:extLst>
                  <a:ext uri="{FF2B5EF4-FFF2-40B4-BE49-F238E27FC236}">
                    <a16:creationId xmlns:a16="http://schemas.microsoft.com/office/drawing/2014/main" id="{D04D32B7-FAAD-1132-C5A7-7E00D8CEC625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r Verbinder 152">
                <a:extLst>
                  <a:ext uri="{FF2B5EF4-FFF2-40B4-BE49-F238E27FC236}">
                    <a16:creationId xmlns:a16="http://schemas.microsoft.com/office/drawing/2014/main" id="{54091BC7-0C0C-E7EE-6A9D-76AB1CD98253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FF4EF256-DFCA-2DD5-3D0B-02CF9C45274E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517ECF94-5AC3-7676-0061-E568507CE147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uppieren 155">
                <a:extLst>
                  <a:ext uri="{FF2B5EF4-FFF2-40B4-BE49-F238E27FC236}">
                    <a16:creationId xmlns:a16="http://schemas.microsoft.com/office/drawing/2014/main" id="{6510354D-8C33-899E-7289-BF8F61937794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157" name="Gerader Verbinder 156">
                  <a:extLst>
                    <a:ext uri="{FF2B5EF4-FFF2-40B4-BE49-F238E27FC236}">
                      <a16:creationId xmlns:a16="http://schemas.microsoft.com/office/drawing/2014/main" id="{07FF3561-55ED-563E-3F6E-202320D23504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Gerader Verbinder 157">
                  <a:extLst>
                    <a:ext uri="{FF2B5EF4-FFF2-40B4-BE49-F238E27FC236}">
                      <a16:creationId xmlns:a16="http://schemas.microsoft.com/office/drawing/2014/main" id="{F7022E80-C819-504B-C8AC-45BFC28F3740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Gerader Verbinder 158">
                  <a:extLst>
                    <a:ext uri="{FF2B5EF4-FFF2-40B4-BE49-F238E27FC236}">
                      <a16:creationId xmlns:a16="http://schemas.microsoft.com/office/drawing/2014/main" id="{05E389F3-DE4C-410B-14C1-D46E13773807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Gerader Verbinder 159">
                  <a:extLst>
                    <a:ext uri="{FF2B5EF4-FFF2-40B4-BE49-F238E27FC236}">
                      <a16:creationId xmlns:a16="http://schemas.microsoft.com/office/drawing/2014/main" id="{0D64A24B-E776-5EE0-76B3-ABC82C2828FE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Gerader Verbinder 160">
                  <a:extLst>
                    <a:ext uri="{FF2B5EF4-FFF2-40B4-BE49-F238E27FC236}">
                      <a16:creationId xmlns:a16="http://schemas.microsoft.com/office/drawing/2014/main" id="{537890C6-8562-F092-1118-5B62790445F0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Gerader Verbinder 161">
                  <a:extLst>
                    <a:ext uri="{FF2B5EF4-FFF2-40B4-BE49-F238E27FC236}">
                      <a16:creationId xmlns:a16="http://schemas.microsoft.com/office/drawing/2014/main" id="{DA8E226A-BCE9-F132-938F-26B4E87BCA42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Gerader Verbinder 162">
                  <a:extLst>
                    <a:ext uri="{FF2B5EF4-FFF2-40B4-BE49-F238E27FC236}">
                      <a16:creationId xmlns:a16="http://schemas.microsoft.com/office/drawing/2014/main" id="{FE1183EC-2F97-5DE3-7DDB-EAFF97EA252C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Gerader Verbinder 163">
                  <a:extLst>
                    <a:ext uri="{FF2B5EF4-FFF2-40B4-BE49-F238E27FC236}">
                      <a16:creationId xmlns:a16="http://schemas.microsoft.com/office/drawing/2014/main" id="{7C25C84E-7FD5-276A-C8BE-2181FFEB9C41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Gerader Verbinder 164">
                  <a:extLst>
                    <a:ext uri="{FF2B5EF4-FFF2-40B4-BE49-F238E27FC236}">
                      <a16:creationId xmlns:a16="http://schemas.microsoft.com/office/drawing/2014/main" id="{5CB36F23-5931-C66F-FF34-78FB94A2A037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Gerader Verbinder 165">
                  <a:extLst>
                    <a:ext uri="{FF2B5EF4-FFF2-40B4-BE49-F238E27FC236}">
                      <a16:creationId xmlns:a16="http://schemas.microsoft.com/office/drawing/2014/main" id="{DCCF01D3-F728-EB1D-6536-0B5721F6DEA4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Gerader Verbinder 166">
                  <a:extLst>
                    <a:ext uri="{FF2B5EF4-FFF2-40B4-BE49-F238E27FC236}">
                      <a16:creationId xmlns:a16="http://schemas.microsoft.com/office/drawing/2014/main" id="{14EEA753-B482-BB9B-4307-3F5AAC9C9D11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Gerader Verbinder 167">
                  <a:extLst>
                    <a:ext uri="{FF2B5EF4-FFF2-40B4-BE49-F238E27FC236}">
                      <a16:creationId xmlns:a16="http://schemas.microsoft.com/office/drawing/2014/main" id="{B794076C-951A-95D8-CB73-954D40B8F254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Gerader Verbinder 168">
                  <a:extLst>
                    <a:ext uri="{FF2B5EF4-FFF2-40B4-BE49-F238E27FC236}">
                      <a16:creationId xmlns:a16="http://schemas.microsoft.com/office/drawing/2014/main" id="{3B88058F-DB45-4DFA-B437-BE6069D1B551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Gerader Verbinder 169">
                  <a:extLst>
                    <a:ext uri="{FF2B5EF4-FFF2-40B4-BE49-F238E27FC236}">
                      <a16:creationId xmlns:a16="http://schemas.microsoft.com/office/drawing/2014/main" id="{81FA0011-AEAE-BA35-6C6A-6D3612B3CE4E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Gerader Verbinder 170">
                  <a:extLst>
                    <a:ext uri="{FF2B5EF4-FFF2-40B4-BE49-F238E27FC236}">
                      <a16:creationId xmlns:a16="http://schemas.microsoft.com/office/drawing/2014/main" id="{F90F7A33-300E-CE63-D7C3-78F88D8CA69E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Gerader Verbinder 171">
                  <a:extLst>
                    <a:ext uri="{FF2B5EF4-FFF2-40B4-BE49-F238E27FC236}">
                      <a16:creationId xmlns:a16="http://schemas.microsoft.com/office/drawing/2014/main" id="{96ECA15A-C0C2-A85B-DE42-2E49A8609420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uppieren 177">
              <a:extLst>
                <a:ext uri="{FF2B5EF4-FFF2-40B4-BE49-F238E27FC236}">
                  <a16:creationId xmlns:a16="http://schemas.microsoft.com/office/drawing/2014/main" id="{85F365E9-99AF-574D-5628-C412C11E36DC}"/>
                </a:ext>
              </a:extLst>
            </p:cNvPr>
            <p:cNvGrpSpPr/>
            <p:nvPr/>
          </p:nvGrpSpPr>
          <p:grpSpPr>
            <a:xfrm rot="5400000">
              <a:off x="5706732" y="3387278"/>
              <a:ext cx="1024853" cy="1675905"/>
              <a:chOff x="5914173" y="3862584"/>
              <a:chExt cx="1108800" cy="1915349"/>
            </a:xfrm>
          </p:grpSpPr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id="{EE671B40-8939-DD11-0EFA-A9EBC48D3829}"/>
                  </a:ext>
                </a:extLst>
              </p:cNvPr>
              <p:cNvSpPr/>
              <p:nvPr/>
            </p:nvSpPr>
            <p:spPr>
              <a:xfrm flipV="1">
                <a:off x="5914514" y="3862584"/>
                <a:ext cx="1107316" cy="1915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id="{D68A629B-0EE7-806C-7BD1-B6C06B27568E}"/>
                  </a:ext>
                </a:extLst>
              </p:cNvPr>
              <p:cNvSpPr/>
              <p:nvPr/>
            </p:nvSpPr>
            <p:spPr>
              <a:xfrm>
                <a:off x="5914173" y="4511977"/>
                <a:ext cx="1108800" cy="6011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32748DE8-B5CE-1C48-9893-EE5E8BE14C8F}"/>
                  </a:ext>
                </a:extLst>
              </p:cNvPr>
              <p:cNvCxnSpPr>
                <a:cxnSpLocks/>
                <a:stCxn id="180" idx="1"/>
                <a:endCxn id="180" idx="3"/>
              </p:cNvCxnSpPr>
              <p:nvPr/>
            </p:nvCxnSpPr>
            <p:spPr>
              <a:xfrm>
                <a:off x="5914173" y="4812568"/>
                <a:ext cx="1108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7639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102AA-0AC1-4430-6701-46D48FEF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rafik 109">
            <a:extLst>
              <a:ext uri="{FF2B5EF4-FFF2-40B4-BE49-F238E27FC236}">
                <a16:creationId xmlns:a16="http://schemas.microsoft.com/office/drawing/2014/main" id="{DE962B9B-3FDB-C309-FCE5-6E27435CB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7967651" y="4896104"/>
            <a:ext cx="479366" cy="624985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66CFF22-2F47-AFB2-1222-BB0A61A4EFFB}"/>
              </a:ext>
            </a:extLst>
          </p:cNvPr>
          <p:cNvGrpSpPr/>
          <p:nvPr/>
        </p:nvGrpSpPr>
        <p:grpSpPr>
          <a:xfrm>
            <a:off x="4299605" y="5392543"/>
            <a:ext cx="544790" cy="827969"/>
            <a:chOff x="5328911" y="4863388"/>
            <a:chExt cx="544790" cy="827969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A388FC0C-D693-7800-466B-CB34CEE94F77}"/>
                </a:ext>
              </a:extLst>
            </p:cNvPr>
            <p:cNvGrpSpPr/>
            <p:nvPr/>
          </p:nvGrpSpPr>
          <p:grpSpPr>
            <a:xfrm>
              <a:off x="5328911" y="4863388"/>
              <a:ext cx="462278" cy="827969"/>
              <a:chOff x="8635570" y="4316942"/>
              <a:chExt cx="616370" cy="1103959"/>
            </a:xfrm>
          </p:grpSpPr>
          <p:sp>
            <p:nvSpPr>
              <p:cNvPr id="103" name="Freihandform 84">
                <a:extLst>
                  <a:ext uri="{FF2B5EF4-FFF2-40B4-BE49-F238E27FC236}">
                    <a16:creationId xmlns:a16="http://schemas.microsoft.com/office/drawing/2014/main" id="{CDE7D688-D032-B384-6E67-B30F20D104A4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4" name="Freihandform 85">
                <a:extLst>
                  <a:ext uri="{FF2B5EF4-FFF2-40B4-BE49-F238E27FC236}">
                    <a16:creationId xmlns:a16="http://schemas.microsoft.com/office/drawing/2014/main" id="{B524EB1D-A003-2250-BAE6-BD0C313E1D53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752975AF-6B79-DB7F-F509-19B94FA80EB2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6" name="Freihandform 87">
                <a:extLst>
                  <a:ext uri="{FF2B5EF4-FFF2-40B4-BE49-F238E27FC236}">
                    <a16:creationId xmlns:a16="http://schemas.microsoft.com/office/drawing/2014/main" id="{D33355DE-ED6E-AA9B-119F-FADDBD29AFF8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3EF1DA05-D9D8-092C-CD52-F2534D4C03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4B98FDC1-9E07-639A-6EE1-0424642518D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5DFE91AA-EEB4-171C-0A4F-13A8E72C19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F6ED784E-60BA-2E69-7D1B-7B8121A2A843}"/>
                </a:ext>
              </a:extLst>
            </p:cNvPr>
            <p:cNvGrpSpPr/>
            <p:nvPr/>
          </p:nvGrpSpPr>
          <p:grpSpPr>
            <a:xfrm rot="3024805">
              <a:off x="5487902" y="5004581"/>
              <a:ext cx="455019" cy="316578"/>
              <a:chOff x="8778170" y="4471765"/>
              <a:chExt cx="606692" cy="422104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F9D7728B-B90F-A34D-EEA2-40F9DECD7028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4621DED5-D0F2-BA39-E51E-20B07E1C0CDF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245C83-8FBF-A87C-9E9E-457BD0B5DB91}"/>
              </a:ext>
            </a:extLst>
          </p:cNvPr>
          <p:cNvGrpSpPr/>
          <p:nvPr/>
        </p:nvGrpSpPr>
        <p:grpSpPr>
          <a:xfrm>
            <a:off x="4325747" y="3345667"/>
            <a:ext cx="621702" cy="1863156"/>
            <a:chOff x="3278678" y="2872139"/>
            <a:chExt cx="621702" cy="186315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3CEF0AF-C254-D2FE-D578-214D17219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364" r="23792" b="8208"/>
            <a:stretch/>
          </p:blipFill>
          <p:spPr>
            <a:xfrm>
              <a:off x="3278678" y="2872139"/>
              <a:ext cx="621702" cy="1738410"/>
            </a:xfrm>
            <a:prstGeom prst="rect">
              <a:avLst/>
            </a:prstGeom>
            <a:solidFill>
              <a:srgbClr val="FFC400"/>
            </a:solidFill>
          </p:spPr>
        </p:pic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5F0B1D1-D9BF-2666-80BF-FC0C5F10B63B}"/>
                </a:ext>
              </a:extLst>
            </p:cNvPr>
            <p:cNvSpPr/>
            <p:nvPr/>
          </p:nvSpPr>
          <p:spPr>
            <a:xfrm rot="5400000">
              <a:off x="3523511" y="4358427"/>
              <a:ext cx="133317" cy="620420"/>
            </a:xfrm>
            <a:custGeom>
              <a:avLst/>
              <a:gdLst>
                <a:gd name="connsiteX0" fmla="*/ 44406 w 177756"/>
                <a:gd name="connsiteY0" fmla="*/ 0 h 835200"/>
                <a:gd name="connsiteX1" fmla="*/ 177756 w 177756"/>
                <a:gd name="connsiteY1" fmla="*/ 293277 h 835200"/>
                <a:gd name="connsiteX2" fmla="*/ 177756 w 177756"/>
                <a:gd name="connsiteY2" fmla="*/ 557863 h 835200"/>
                <a:gd name="connsiteX3" fmla="*/ 50756 w 177756"/>
                <a:gd name="connsiteY3" fmla="*/ 835200 h 835200"/>
                <a:gd name="connsiteX4" fmla="*/ 0 w 177756"/>
                <a:gd name="connsiteY4" fmla="*/ 835200 h 835200"/>
                <a:gd name="connsiteX5" fmla="*/ 0 w 177756"/>
                <a:gd name="connsiteY5" fmla="*/ 782 h 835200"/>
                <a:gd name="connsiteX6" fmla="*/ 44406 w 177756"/>
                <a:gd name="connsiteY6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" h="835200">
                  <a:moveTo>
                    <a:pt x="44406" y="0"/>
                  </a:moveTo>
                  <a:lnTo>
                    <a:pt x="177756" y="293277"/>
                  </a:lnTo>
                  <a:lnTo>
                    <a:pt x="177756" y="557863"/>
                  </a:lnTo>
                  <a:lnTo>
                    <a:pt x="50756" y="835200"/>
                  </a:lnTo>
                  <a:lnTo>
                    <a:pt x="0" y="835200"/>
                  </a:lnTo>
                  <a:lnTo>
                    <a:pt x="0" y="782"/>
                  </a:lnTo>
                  <a:lnTo>
                    <a:pt x="44406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3458BCB-0FB8-E640-909B-81EFD5BF4B60}"/>
              </a:ext>
            </a:extLst>
          </p:cNvPr>
          <p:cNvGrpSpPr/>
          <p:nvPr/>
        </p:nvGrpSpPr>
        <p:grpSpPr>
          <a:xfrm rot="5400000">
            <a:off x="3161246" y="1555200"/>
            <a:ext cx="2951427" cy="913872"/>
            <a:chOff x="400813" y="3347815"/>
            <a:chExt cx="3935236" cy="1218496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A34BE63-2851-5465-D0F9-80D743936DC0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D88E63A9-3601-6333-9C59-E23F88D92F11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E8BCDBB-E922-A4C8-94EB-4C638EC64479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2169F50-049E-B72E-6F2B-1854DFA27723}"/>
              </a:ext>
            </a:extLst>
          </p:cNvPr>
          <p:cNvGrpSpPr/>
          <p:nvPr/>
        </p:nvGrpSpPr>
        <p:grpSpPr>
          <a:xfrm rot="5400000">
            <a:off x="3113763" y="3576169"/>
            <a:ext cx="3045670" cy="914594"/>
            <a:chOff x="1737997" y="3287677"/>
            <a:chExt cx="4060893" cy="1219458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0B8ED09C-5508-F025-CB2C-3EEAEDFC62BB}"/>
                </a:ext>
              </a:extLst>
            </p:cNvPr>
            <p:cNvSpPr/>
            <p:nvPr/>
          </p:nvSpPr>
          <p:spPr>
            <a:xfrm>
              <a:off x="5379336" y="3842930"/>
              <a:ext cx="419554" cy="107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4562ADF-20B2-44BE-00B0-4BDAD672B8D3}"/>
                </a:ext>
              </a:extLst>
            </p:cNvPr>
            <p:cNvSpPr/>
            <p:nvPr/>
          </p:nvSpPr>
          <p:spPr>
            <a:xfrm>
              <a:off x="1737997" y="3287677"/>
              <a:ext cx="3637811" cy="1219458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8BADFD67-C5CB-2612-1BDA-08BD1CEB3EB0}"/>
                </a:ext>
              </a:extLst>
            </p:cNvPr>
            <p:cNvSpPr/>
            <p:nvPr/>
          </p:nvSpPr>
          <p:spPr>
            <a:xfrm>
              <a:off x="5375808" y="3761363"/>
              <a:ext cx="355455" cy="27108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2965F6F3-8345-9E7D-E79C-4CEBC9C6DF12}"/>
                </a:ext>
              </a:extLst>
            </p:cNvPr>
            <p:cNvCxnSpPr/>
            <p:nvPr/>
          </p:nvCxnSpPr>
          <p:spPr>
            <a:xfrm>
              <a:off x="5545595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C2B1A38A-F4BC-BE97-6489-A96687CE9F96}"/>
                </a:ext>
              </a:extLst>
            </p:cNvPr>
            <p:cNvCxnSpPr/>
            <p:nvPr/>
          </p:nvCxnSpPr>
          <p:spPr>
            <a:xfrm>
              <a:off x="549196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5C0EB6CB-4E89-2627-1F1A-E31AD01E2CA1}"/>
                </a:ext>
              </a:extLst>
            </p:cNvPr>
            <p:cNvCxnSpPr/>
            <p:nvPr/>
          </p:nvCxnSpPr>
          <p:spPr>
            <a:xfrm>
              <a:off x="5438304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2ABA9C18-DBF4-9708-B5EB-F6DD3425A012}"/>
                </a:ext>
              </a:extLst>
            </p:cNvPr>
            <p:cNvCxnSpPr/>
            <p:nvPr/>
          </p:nvCxnSpPr>
          <p:spPr>
            <a:xfrm>
              <a:off x="5597792" y="3761363"/>
              <a:ext cx="79746" cy="268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9BBC0615-701A-83E3-DD8C-29991A8AA76A}"/>
                </a:ext>
              </a:extLst>
            </p:cNvPr>
            <p:cNvGrpSpPr/>
            <p:nvPr/>
          </p:nvGrpSpPr>
          <p:grpSpPr>
            <a:xfrm>
              <a:off x="2346756" y="4031110"/>
              <a:ext cx="2444695" cy="179096"/>
              <a:chOff x="0" y="0"/>
              <a:chExt cx="3224586" cy="236239"/>
            </a:xfrm>
          </p:grpSpPr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5BA97F75-FDDA-576B-C5D0-A8A220D4CB2D}"/>
                  </a:ext>
                </a:extLst>
              </p:cNvPr>
              <p:cNvCxnSpPr/>
              <p:nvPr/>
            </p:nvCxnSpPr>
            <p:spPr>
              <a:xfrm flipH="1">
                <a:off x="0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20465EDB-7898-8842-98CB-48E3E722891A}"/>
                  </a:ext>
                </a:extLst>
              </p:cNvPr>
              <p:cNvCxnSpPr/>
              <p:nvPr/>
            </p:nvCxnSpPr>
            <p:spPr>
              <a:xfrm>
                <a:off x="5862" y="234461"/>
                <a:ext cx="3218724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877D3D9D-66BB-ACB6-646F-32C761295DE2}"/>
                  </a:ext>
                </a:extLst>
              </p:cNvPr>
              <p:cNvCxnSpPr/>
              <p:nvPr/>
            </p:nvCxnSpPr>
            <p:spPr>
              <a:xfrm flipH="1">
                <a:off x="463062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DF96B560-B277-CDD0-E19E-047B3E76EAB7}"/>
                  </a:ext>
                </a:extLst>
              </p:cNvPr>
              <p:cNvCxnSpPr/>
              <p:nvPr/>
            </p:nvCxnSpPr>
            <p:spPr>
              <a:xfrm flipH="1">
                <a:off x="920262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53EC3A15-EDE2-0621-AAF8-EABB1001415A}"/>
                  </a:ext>
                </a:extLst>
              </p:cNvPr>
              <p:cNvCxnSpPr/>
              <p:nvPr/>
            </p:nvCxnSpPr>
            <p:spPr>
              <a:xfrm flipH="1">
                <a:off x="1383323" y="0"/>
                <a:ext cx="0" cy="229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7A61310F-F3F2-C777-D942-A6215A599461}"/>
                  </a:ext>
                </a:extLst>
              </p:cNvPr>
              <p:cNvCxnSpPr/>
              <p:nvPr/>
            </p:nvCxnSpPr>
            <p:spPr>
              <a:xfrm flipH="1">
                <a:off x="18463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1A135198-9D2D-D372-8BF2-9675E53516FE}"/>
                  </a:ext>
                </a:extLst>
              </p:cNvPr>
              <p:cNvCxnSpPr/>
              <p:nvPr/>
            </p:nvCxnSpPr>
            <p:spPr>
              <a:xfrm flipH="1">
                <a:off x="2303585" y="0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C6D7504C-E7C7-3814-F607-6E4D81BAE557}"/>
                  </a:ext>
                </a:extLst>
              </p:cNvPr>
              <p:cNvCxnSpPr/>
              <p:nvPr/>
            </p:nvCxnSpPr>
            <p:spPr>
              <a:xfrm flipH="1">
                <a:off x="2760785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1C8C7DE5-4F17-0625-EE87-269BDC84BC02}"/>
                  </a:ext>
                </a:extLst>
              </p:cNvPr>
              <p:cNvCxnSpPr/>
              <p:nvPr/>
            </p:nvCxnSpPr>
            <p:spPr>
              <a:xfrm flipH="1">
                <a:off x="3223847" y="5861"/>
                <a:ext cx="0" cy="230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5AFF3413-10E1-7E17-61CE-75C5DD4ABCC3}"/>
                  </a:ext>
                </a:extLst>
              </p:cNvPr>
              <p:cNvCxnSpPr/>
              <p:nvPr/>
            </p:nvCxnSpPr>
            <p:spPr>
              <a:xfrm flipH="1">
                <a:off x="2344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A28F699-50A5-1F7E-6652-CF2A17CE5712}"/>
                  </a:ext>
                </a:extLst>
              </p:cNvPr>
              <p:cNvCxnSpPr/>
              <p:nvPr/>
            </p:nvCxnSpPr>
            <p:spPr>
              <a:xfrm flipH="1">
                <a:off x="691662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FFDB31E1-CA4B-0A60-E1B7-959911B74AC7}"/>
                  </a:ext>
                </a:extLst>
              </p:cNvPr>
              <p:cNvCxnSpPr/>
              <p:nvPr/>
            </p:nvCxnSpPr>
            <p:spPr>
              <a:xfrm flipH="1">
                <a:off x="11547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3533DA2C-5E23-FCD4-B189-C31A48C67B65}"/>
                  </a:ext>
                </a:extLst>
              </p:cNvPr>
              <p:cNvCxnSpPr/>
              <p:nvPr/>
            </p:nvCxnSpPr>
            <p:spPr>
              <a:xfrm flipH="1">
                <a:off x="1611923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6B1E5F05-AC46-971F-9A36-DB08166FAABD}"/>
                  </a:ext>
                </a:extLst>
              </p:cNvPr>
              <p:cNvCxnSpPr/>
              <p:nvPr/>
            </p:nvCxnSpPr>
            <p:spPr>
              <a:xfrm flipH="1">
                <a:off x="2074985" y="11723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9D509D2C-E61F-EF51-06BB-A11E86133B5E}"/>
                  </a:ext>
                </a:extLst>
              </p:cNvPr>
              <p:cNvCxnSpPr/>
              <p:nvPr/>
            </p:nvCxnSpPr>
            <p:spPr>
              <a:xfrm flipH="1">
                <a:off x="2532185" y="111369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1060F6E9-52B2-E705-E2CD-74201BF3B2BA}"/>
                  </a:ext>
                </a:extLst>
              </p:cNvPr>
              <p:cNvCxnSpPr/>
              <p:nvPr/>
            </p:nvCxnSpPr>
            <p:spPr>
              <a:xfrm flipH="1">
                <a:off x="2989385" y="117230"/>
                <a:ext cx="0" cy="114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0057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5313-D61D-0B53-25B8-3D7A2EA1D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rafik 109">
            <a:extLst>
              <a:ext uri="{FF2B5EF4-FFF2-40B4-BE49-F238E27FC236}">
                <a16:creationId xmlns:a16="http://schemas.microsoft.com/office/drawing/2014/main" id="{880C3FB3-CC7B-2EED-DFE5-8017AF89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5742">
            <a:off x="7967651" y="4896104"/>
            <a:ext cx="479366" cy="624985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FD0793AC-62B9-BA3D-F1EE-074BB324D6E3}"/>
              </a:ext>
            </a:extLst>
          </p:cNvPr>
          <p:cNvGrpSpPr/>
          <p:nvPr/>
        </p:nvGrpSpPr>
        <p:grpSpPr>
          <a:xfrm>
            <a:off x="1035423" y="407532"/>
            <a:ext cx="921584" cy="5772158"/>
            <a:chOff x="1035423" y="407532"/>
            <a:chExt cx="921584" cy="5772158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4E13753-E243-C323-56B8-686A433C0110}"/>
                </a:ext>
              </a:extLst>
            </p:cNvPr>
            <p:cNvGrpSpPr/>
            <p:nvPr/>
          </p:nvGrpSpPr>
          <p:grpSpPr>
            <a:xfrm>
              <a:off x="1149894" y="5351721"/>
              <a:ext cx="544790" cy="827969"/>
              <a:chOff x="5328911" y="4863388"/>
              <a:chExt cx="544790" cy="827969"/>
            </a:xfrm>
          </p:grpSpPr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A17C4F32-796C-A83B-C530-D862C41B9914}"/>
                  </a:ext>
                </a:extLst>
              </p:cNvPr>
              <p:cNvGrpSpPr/>
              <p:nvPr/>
            </p:nvGrpSpPr>
            <p:grpSpPr>
              <a:xfrm>
                <a:off x="5328911" y="4863388"/>
                <a:ext cx="462278" cy="827969"/>
                <a:chOff x="8635570" y="4316942"/>
                <a:chExt cx="616370" cy="1103959"/>
              </a:xfrm>
            </p:grpSpPr>
            <p:sp>
              <p:nvSpPr>
                <p:cNvPr id="103" name="Freihandform 84">
                  <a:extLst>
                    <a:ext uri="{FF2B5EF4-FFF2-40B4-BE49-F238E27FC236}">
                      <a16:creationId xmlns:a16="http://schemas.microsoft.com/office/drawing/2014/main" id="{EC96AFA1-6DC5-6437-61F3-5D920BF7C1CB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4" name="Freihandform 85">
                  <a:extLst>
                    <a:ext uri="{FF2B5EF4-FFF2-40B4-BE49-F238E27FC236}">
                      <a16:creationId xmlns:a16="http://schemas.microsoft.com/office/drawing/2014/main" id="{94CEF055-2A79-48A9-D3DA-362B0967B36B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4E55E195-483B-B848-B1A5-0A8C5A3B94D6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6" name="Freihandform 87">
                  <a:extLst>
                    <a:ext uri="{FF2B5EF4-FFF2-40B4-BE49-F238E27FC236}">
                      <a16:creationId xmlns:a16="http://schemas.microsoft.com/office/drawing/2014/main" id="{7F337D73-5CF5-0E45-AF04-8B5C85BF189E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45B6B8CC-37D1-06F3-F9BC-CFE5E691C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0DAC98EF-7527-C671-E897-B3DC5E4E4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F6F0FBCB-5628-C467-AE3B-06664D6F2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DC16F45B-BDFA-5100-1572-A045D1E84223}"/>
                  </a:ext>
                </a:extLst>
              </p:cNvPr>
              <p:cNvGrpSpPr/>
              <p:nvPr/>
            </p:nvGrpSpPr>
            <p:grpSpPr>
              <a:xfrm rot="3024805">
                <a:off x="5487902" y="5004581"/>
                <a:ext cx="455019" cy="316578"/>
                <a:chOff x="8778170" y="4471765"/>
                <a:chExt cx="606692" cy="422104"/>
              </a:xfrm>
            </p:grpSpPr>
            <p:sp>
              <p:nvSpPr>
                <p:cNvPr id="101" name="Freihandform: Form 100">
                  <a:extLst>
                    <a:ext uri="{FF2B5EF4-FFF2-40B4-BE49-F238E27FC236}">
                      <a16:creationId xmlns:a16="http://schemas.microsoft.com/office/drawing/2014/main" id="{F348CB0C-7A03-546E-FDB3-FD96560A1782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59EFA180-0F41-C9AC-7F2D-92FB3145C5B2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C25E8A0-5A1A-5BE3-7006-7BBA724028E9}"/>
                </a:ext>
              </a:extLst>
            </p:cNvPr>
            <p:cNvGrpSpPr/>
            <p:nvPr/>
          </p:nvGrpSpPr>
          <p:grpSpPr>
            <a:xfrm>
              <a:off x="1201436" y="3176021"/>
              <a:ext cx="621702" cy="1991981"/>
              <a:chOff x="3278678" y="2872139"/>
              <a:chExt cx="621702" cy="1863156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3D04F788-57C5-3AEF-8C80-230F37220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364" r="23792" b="8208"/>
              <a:stretch/>
            </p:blipFill>
            <p:spPr>
              <a:xfrm>
                <a:off x="3278678" y="2872139"/>
                <a:ext cx="621702" cy="1738410"/>
              </a:xfrm>
              <a:prstGeom prst="rect">
                <a:avLst/>
              </a:prstGeom>
              <a:solidFill>
                <a:srgbClr val="FFC400"/>
              </a:solidFill>
            </p:spPr>
          </p:pic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A8175BE4-A370-7345-2F3A-D874784CF721}"/>
                  </a:ext>
                </a:extLst>
              </p:cNvPr>
              <p:cNvSpPr/>
              <p:nvPr/>
            </p:nvSpPr>
            <p:spPr>
              <a:xfrm rot="5400000">
                <a:off x="3523511" y="4358427"/>
                <a:ext cx="133317" cy="620420"/>
              </a:xfrm>
              <a:custGeom>
                <a:avLst/>
                <a:gdLst>
                  <a:gd name="connsiteX0" fmla="*/ 44406 w 177756"/>
                  <a:gd name="connsiteY0" fmla="*/ 0 h 835200"/>
                  <a:gd name="connsiteX1" fmla="*/ 177756 w 177756"/>
                  <a:gd name="connsiteY1" fmla="*/ 293277 h 835200"/>
                  <a:gd name="connsiteX2" fmla="*/ 177756 w 177756"/>
                  <a:gd name="connsiteY2" fmla="*/ 557863 h 835200"/>
                  <a:gd name="connsiteX3" fmla="*/ 50756 w 177756"/>
                  <a:gd name="connsiteY3" fmla="*/ 835200 h 835200"/>
                  <a:gd name="connsiteX4" fmla="*/ 0 w 177756"/>
                  <a:gd name="connsiteY4" fmla="*/ 835200 h 835200"/>
                  <a:gd name="connsiteX5" fmla="*/ 0 w 177756"/>
                  <a:gd name="connsiteY5" fmla="*/ 782 h 835200"/>
                  <a:gd name="connsiteX6" fmla="*/ 44406 w 177756"/>
                  <a:gd name="connsiteY6" fmla="*/ 0 h 8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56" h="835200">
                    <a:moveTo>
                      <a:pt x="44406" y="0"/>
                    </a:moveTo>
                    <a:lnTo>
                      <a:pt x="177756" y="293277"/>
                    </a:lnTo>
                    <a:lnTo>
                      <a:pt x="177756" y="557863"/>
                    </a:lnTo>
                    <a:lnTo>
                      <a:pt x="50756" y="835200"/>
                    </a:lnTo>
                    <a:lnTo>
                      <a:pt x="0" y="835200"/>
                    </a:lnTo>
                    <a:lnTo>
                      <a:pt x="0" y="782"/>
                    </a:lnTo>
                    <a:lnTo>
                      <a:pt x="44406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C946E1D-7EF7-1082-AC15-F09780032E2C}"/>
                </a:ext>
              </a:extLst>
            </p:cNvPr>
            <p:cNvGrpSpPr/>
            <p:nvPr/>
          </p:nvGrpSpPr>
          <p:grpSpPr>
            <a:xfrm rot="5400000">
              <a:off x="16645" y="1426310"/>
              <a:ext cx="2951427" cy="913872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041B6BBE-C59A-C153-32D3-BEC7A26511DB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80E82452-D365-9EF6-58A3-AFC06D96A997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CDC95E4-95BA-4B27-2DA9-0A25AE5DDEF1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0501CF21-7666-4F5C-4FC2-F9047D52E526}"/>
                </a:ext>
              </a:extLst>
            </p:cNvPr>
            <p:cNvSpPr/>
            <p:nvPr/>
          </p:nvSpPr>
          <p:spPr>
            <a:xfrm rot="5400000">
              <a:off x="1329930" y="5317665"/>
              <a:ext cx="314666" cy="80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26017BA8-4722-51BE-DCBB-9F17D87D99DB}"/>
                </a:ext>
              </a:extLst>
            </p:cNvPr>
            <p:cNvSpPr/>
            <p:nvPr/>
          </p:nvSpPr>
          <p:spPr>
            <a:xfrm rot="5400000">
              <a:off x="135531" y="3364384"/>
              <a:ext cx="2728358" cy="914594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B7E625F7-227B-AEDA-F845-DD91BE3B1092}"/>
                </a:ext>
              </a:extLst>
            </p:cNvPr>
            <p:cNvSpPr/>
            <p:nvPr/>
          </p:nvSpPr>
          <p:spPr>
            <a:xfrm rot="5400000">
              <a:off x="1353967" y="5229807"/>
              <a:ext cx="266591" cy="20331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96040EDC-AD9B-A74B-02B5-6B1E1BBC8944}"/>
                </a:ext>
              </a:extLst>
            </p:cNvPr>
            <p:cNvCxnSpPr/>
            <p:nvPr/>
          </p:nvCxnSpPr>
          <p:spPr>
            <a:xfrm rot="5400000">
              <a:off x="1458345" y="5254743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5DFB4FA5-5B31-2E43-2848-A4D94786FC21}"/>
                </a:ext>
              </a:extLst>
            </p:cNvPr>
            <p:cNvCxnSpPr/>
            <p:nvPr/>
          </p:nvCxnSpPr>
          <p:spPr>
            <a:xfrm rot="5400000">
              <a:off x="1458345" y="5214520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BB7785FA-D6AE-8FB2-C8B6-8A6355C49D08}"/>
                </a:ext>
              </a:extLst>
            </p:cNvPr>
            <p:cNvCxnSpPr/>
            <p:nvPr/>
          </p:nvCxnSpPr>
          <p:spPr>
            <a:xfrm rot="5400000">
              <a:off x="1458345" y="5174275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22658153-653F-D1CE-DD0B-4DE65656C8D8}"/>
                </a:ext>
              </a:extLst>
            </p:cNvPr>
            <p:cNvCxnSpPr/>
            <p:nvPr/>
          </p:nvCxnSpPr>
          <p:spPr>
            <a:xfrm rot="5400000">
              <a:off x="1458345" y="5293891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AEB8608C-1642-DAF2-0D84-86843A140E8B}"/>
                </a:ext>
              </a:extLst>
            </p:cNvPr>
            <p:cNvGrpSpPr/>
            <p:nvPr/>
          </p:nvGrpSpPr>
          <p:grpSpPr>
            <a:xfrm>
              <a:off x="1191759" y="2941941"/>
              <a:ext cx="209195" cy="2155180"/>
              <a:chOff x="4401997" y="3271321"/>
              <a:chExt cx="134323" cy="1569801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A8CAF6B2-50D5-ADD5-5CD6-F4FF0C7856BF}"/>
                  </a:ext>
                </a:extLst>
              </p:cNvPr>
              <p:cNvCxnSpPr/>
              <p:nvPr/>
            </p:nvCxnSpPr>
            <p:spPr>
              <a:xfrm rot="5400000">
                <a:off x="3628647" y="4062569"/>
                <a:ext cx="1548000" cy="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CEAC1CCD-E7EB-D14F-8583-7082DA4EDC1B}"/>
                  </a:ext>
                </a:extLst>
              </p:cNvPr>
              <p:cNvCxnSpPr/>
              <p:nvPr/>
            </p:nvCxnSpPr>
            <p:spPr>
              <a:xfrm rot="5400000" flipH="1">
                <a:off x="4467492" y="3205826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3AB9AE47-60B7-6C09-03B0-D2952F4707D4}"/>
                  </a:ext>
                </a:extLst>
              </p:cNvPr>
              <p:cNvCxnSpPr/>
              <p:nvPr/>
            </p:nvCxnSpPr>
            <p:spPr>
              <a:xfrm rot="5400000" flipH="1">
                <a:off x="4470825" y="3465793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4D9B78B8-9BA4-3F6B-57F7-17AAC8101C34}"/>
                  </a:ext>
                </a:extLst>
              </p:cNvPr>
              <p:cNvCxnSpPr/>
              <p:nvPr/>
            </p:nvCxnSpPr>
            <p:spPr>
              <a:xfrm rot="5400000" flipH="1">
                <a:off x="4470969" y="3729237"/>
                <a:ext cx="0" cy="1307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86691989-C2CD-3844-3F7D-EADDB94C3598}"/>
                  </a:ext>
                </a:extLst>
              </p:cNvPr>
              <p:cNvCxnSpPr/>
              <p:nvPr/>
            </p:nvCxnSpPr>
            <p:spPr>
              <a:xfrm rot="5400000" flipH="1">
                <a:off x="4467492" y="3992393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B7F848E1-A132-1166-4089-958FDEC5955D}"/>
                  </a:ext>
                </a:extLst>
              </p:cNvPr>
              <p:cNvCxnSpPr/>
              <p:nvPr/>
            </p:nvCxnSpPr>
            <p:spPr>
              <a:xfrm rot="5400000" flipH="1">
                <a:off x="4470825" y="4252359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57C22C52-2338-3A7F-7213-84B7F6B9DFB5}"/>
                  </a:ext>
                </a:extLst>
              </p:cNvPr>
              <p:cNvCxnSpPr/>
              <p:nvPr/>
            </p:nvCxnSpPr>
            <p:spPr>
              <a:xfrm rot="5400000" flipH="1">
                <a:off x="4467492" y="4512326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8FF24948-F975-F4C4-24F1-5538E490B4D9}"/>
                  </a:ext>
                </a:extLst>
              </p:cNvPr>
              <p:cNvCxnSpPr/>
              <p:nvPr/>
            </p:nvCxnSpPr>
            <p:spPr>
              <a:xfrm rot="5400000" flipH="1">
                <a:off x="4467492" y="4775627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EF4AD654-6B5B-1235-68C7-946F3608166E}"/>
                  </a:ext>
                </a:extLst>
              </p:cNvPr>
              <p:cNvCxnSpPr/>
              <p:nvPr/>
            </p:nvCxnSpPr>
            <p:spPr>
              <a:xfrm rot="5400000" flipH="1">
                <a:off x="4437092" y="3368732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DD40B712-2186-1184-1C3F-4DD6833F03CD}"/>
                  </a:ext>
                </a:extLst>
              </p:cNvPr>
              <p:cNvCxnSpPr/>
              <p:nvPr/>
            </p:nvCxnSpPr>
            <p:spPr>
              <a:xfrm rot="5400000" flipH="1">
                <a:off x="4437092" y="3632032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B87C373-68BE-A1E6-7646-C59B30787F07}"/>
                  </a:ext>
                </a:extLst>
              </p:cNvPr>
              <p:cNvCxnSpPr/>
              <p:nvPr/>
            </p:nvCxnSpPr>
            <p:spPr>
              <a:xfrm rot="5400000" flipH="1">
                <a:off x="4437092" y="3891999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F75D4441-2F7C-4B48-D1F4-4450940DB679}"/>
                  </a:ext>
                </a:extLst>
              </p:cNvPr>
              <p:cNvCxnSpPr/>
              <p:nvPr/>
            </p:nvCxnSpPr>
            <p:spPr>
              <a:xfrm rot="5400000" flipH="1">
                <a:off x="4437170" y="4155376"/>
                <a:ext cx="0" cy="64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D4576AA3-3EB2-C4F4-0F78-8E1A20B9EAD7}"/>
                  </a:ext>
                </a:extLst>
              </p:cNvPr>
              <p:cNvCxnSpPr/>
              <p:nvPr/>
            </p:nvCxnSpPr>
            <p:spPr>
              <a:xfrm rot="5400000" flipH="1">
                <a:off x="4440425" y="4415266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D110035D-A34C-D28C-30C5-C7878CD96EFB}"/>
                  </a:ext>
                </a:extLst>
              </p:cNvPr>
              <p:cNvCxnSpPr/>
              <p:nvPr/>
            </p:nvCxnSpPr>
            <p:spPr>
              <a:xfrm rot="5400000" flipH="1">
                <a:off x="4437092" y="4675233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E5630A4-75B0-A160-1790-F317CCD333DC}"/>
                </a:ext>
              </a:extLst>
            </p:cNvPr>
            <p:cNvSpPr txBox="1"/>
            <p:nvPr/>
          </p:nvSpPr>
          <p:spPr>
            <a:xfrm>
              <a:off x="1321870" y="4963846"/>
              <a:ext cx="429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0mL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6379BFA-6D6B-E364-3375-21FAF34096C2}"/>
                </a:ext>
              </a:extLst>
            </p:cNvPr>
            <p:cNvSpPr txBox="1"/>
            <p:nvPr/>
          </p:nvSpPr>
          <p:spPr>
            <a:xfrm>
              <a:off x="1305105" y="4605121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10mL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D7C1E4F-7C78-FD2B-0897-C0B1F95DE510}"/>
                </a:ext>
              </a:extLst>
            </p:cNvPr>
            <p:cNvSpPr txBox="1"/>
            <p:nvPr/>
          </p:nvSpPr>
          <p:spPr>
            <a:xfrm>
              <a:off x="1316965" y="4252553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20mL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2EA9413-ABF5-A057-8791-914E40010F5C}"/>
                </a:ext>
              </a:extLst>
            </p:cNvPr>
            <p:cNvSpPr txBox="1"/>
            <p:nvPr/>
          </p:nvSpPr>
          <p:spPr>
            <a:xfrm>
              <a:off x="1308229" y="3890965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30mL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E01B65E-65D2-C87B-91B2-C2C939F77B4A}"/>
                </a:ext>
              </a:extLst>
            </p:cNvPr>
            <p:cNvSpPr txBox="1"/>
            <p:nvPr/>
          </p:nvSpPr>
          <p:spPr>
            <a:xfrm>
              <a:off x="1312653" y="3531718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40mL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19AE768-84D6-92C3-9D18-AF2469E7BFE3}"/>
                </a:ext>
              </a:extLst>
            </p:cNvPr>
            <p:cNvSpPr txBox="1"/>
            <p:nvPr/>
          </p:nvSpPr>
          <p:spPr>
            <a:xfrm>
              <a:off x="1312653" y="3169063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50mL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35057A-81E8-204E-DE50-D40C9CC7DA27}"/>
              </a:ext>
            </a:extLst>
          </p:cNvPr>
          <p:cNvGrpSpPr/>
          <p:nvPr/>
        </p:nvGrpSpPr>
        <p:grpSpPr>
          <a:xfrm>
            <a:off x="3742899" y="5369579"/>
            <a:ext cx="544790" cy="827969"/>
            <a:chOff x="5328911" y="4863388"/>
            <a:chExt cx="544790" cy="827969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A0FC894-7307-0618-07D5-3F5B4E41F128}"/>
                </a:ext>
              </a:extLst>
            </p:cNvPr>
            <p:cNvGrpSpPr/>
            <p:nvPr/>
          </p:nvGrpSpPr>
          <p:grpSpPr>
            <a:xfrm>
              <a:off x="5328911" y="4863388"/>
              <a:ext cx="462278" cy="827969"/>
              <a:chOff x="8635570" y="4316942"/>
              <a:chExt cx="616370" cy="1103959"/>
            </a:xfrm>
          </p:grpSpPr>
          <p:sp>
            <p:nvSpPr>
              <p:cNvPr id="21" name="Freihandform 84">
                <a:extLst>
                  <a:ext uri="{FF2B5EF4-FFF2-40B4-BE49-F238E27FC236}">
                    <a16:creationId xmlns:a16="http://schemas.microsoft.com/office/drawing/2014/main" id="{CC21A255-341B-CC40-60DB-58AF053A19B3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2" name="Freihandform 85">
                <a:extLst>
                  <a:ext uri="{FF2B5EF4-FFF2-40B4-BE49-F238E27FC236}">
                    <a16:creationId xmlns:a16="http://schemas.microsoft.com/office/drawing/2014/main" id="{703ED5EA-5BEB-61D8-6850-E76E6C3D49D0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7E57A316-F344-E4B5-A739-8FE278BA43D4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24" name="Freihandform 87">
                <a:extLst>
                  <a:ext uri="{FF2B5EF4-FFF2-40B4-BE49-F238E27FC236}">
                    <a16:creationId xmlns:a16="http://schemas.microsoft.com/office/drawing/2014/main" id="{922B5644-B8C2-191A-5C5F-578574DA0799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A80ABA21-C54D-FE48-EF16-88DD52C590B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AB1AB0CB-2F8A-826A-E2A5-37022BF0F3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05E56766-210D-493F-BEE6-A8EE134F99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B30B3B3-C503-98CB-4FE2-F1A0286A7C6E}"/>
                </a:ext>
              </a:extLst>
            </p:cNvPr>
            <p:cNvGrpSpPr/>
            <p:nvPr/>
          </p:nvGrpSpPr>
          <p:grpSpPr>
            <a:xfrm rot="3024805">
              <a:off x="5487902" y="5004581"/>
              <a:ext cx="455019" cy="316578"/>
              <a:chOff x="8778170" y="4471765"/>
              <a:chExt cx="606692" cy="422104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4A9AA38C-ACA2-861E-5204-9CC2AA196320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DE7647C-2C21-1C56-C73C-27A238EECF2D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568F952-85AE-B66D-63E6-57B146AE59C9}"/>
              </a:ext>
            </a:extLst>
          </p:cNvPr>
          <p:cNvGrpSpPr/>
          <p:nvPr/>
        </p:nvGrpSpPr>
        <p:grpSpPr>
          <a:xfrm rot="5400000">
            <a:off x="2609650" y="1444168"/>
            <a:ext cx="2951427" cy="913872"/>
            <a:chOff x="400813" y="3347815"/>
            <a:chExt cx="3935236" cy="1218496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B22749A4-AF8F-63E3-D9CA-F4E90CCC6238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28AB623-6166-4369-8601-6DD09FAC7C29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677D442B-E84D-7042-2A2B-C2273089EB13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3962315-9C8A-074A-2362-3A035879E559}"/>
              </a:ext>
            </a:extLst>
          </p:cNvPr>
          <p:cNvSpPr/>
          <p:nvPr/>
        </p:nvSpPr>
        <p:spPr>
          <a:xfrm rot="5400000">
            <a:off x="3922935" y="5335523"/>
            <a:ext cx="314666" cy="80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9702E368-4C8F-6E4F-C56E-E2D2A174A0C9}"/>
              </a:ext>
            </a:extLst>
          </p:cNvPr>
          <p:cNvSpPr/>
          <p:nvPr/>
        </p:nvSpPr>
        <p:spPr>
          <a:xfrm rot="5400000">
            <a:off x="2713833" y="3385703"/>
            <a:ext cx="2728358" cy="914594"/>
          </a:xfrm>
          <a:custGeom>
            <a:avLst/>
            <a:gdLst>
              <a:gd name="connsiteX0" fmla="*/ 0 w 3637810"/>
              <a:gd name="connsiteY0" fmla="*/ 0 h 1219459"/>
              <a:gd name="connsiteX1" fmla="*/ 107287 w 3637810"/>
              <a:gd name="connsiteY1" fmla="*/ 0 h 1219459"/>
              <a:gd name="connsiteX2" fmla="*/ 107287 w 3637810"/>
              <a:gd name="connsiteY2" fmla="*/ 159728 h 1219459"/>
              <a:gd name="connsiteX3" fmla="*/ 3493060 w 3637810"/>
              <a:gd name="connsiteY3" fmla="*/ 159728 h 1219459"/>
              <a:gd name="connsiteX4" fmla="*/ 3493060 w 3637810"/>
              <a:gd name="connsiteY4" fmla="*/ 159730 h 1219459"/>
              <a:gd name="connsiteX5" fmla="*/ 3637810 w 3637810"/>
              <a:gd name="connsiteY5" fmla="*/ 472140 h 1219459"/>
              <a:gd name="connsiteX6" fmla="*/ 3637810 w 3637810"/>
              <a:gd name="connsiteY6" fmla="*/ 747320 h 1219459"/>
              <a:gd name="connsiteX7" fmla="*/ 3493060 w 3637810"/>
              <a:gd name="connsiteY7" fmla="*/ 1059730 h 1219459"/>
              <a:gd name="connsiteX8" fmla="*/ 3493060 w 3637810"/>
              <a:gd name="connsiteY8" fmla="*/ 1059729 h 1219459"/>
              <a:gd name="connsiteX9" fmla="*/ 107287 w 3637810"/>
              <a:gd name="connsiteY9" fmla="*/ 1059729 h 1219459"/>
              <a:gd name="connsiteX10" fmla="*/ 107287 w 3637810"/>
              <a:gd name="connsiteY10" fmla="*/ 1219459 h 1219459"/>
              <a:gd name="connsiteX11" fmla="*/ 0 w 3637810"/>
              <a:gd name="connsiteY11" fmla="*/ 1219459 h 121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810" h="1219459">
                <a:moveTo>
                  <a:pt x="0" y="0"/>
                </a:moveTo>
                <a:lnTo>
                  <a:pt x="107287" y="0"/>
                </a:lnTo>
                <a:lnTo>
                  <a:pt x="107287" y="159728"/>
                </a:lnTo>
                <a:lnTo>
                  <a:pt x="3493060" y="159728"/>
                </a:lnTo>
                <a:lnTo>
                  <a:pt x="3493060" y="159730"/>
                </a:lnTo>
                <a:lnTo>
                  <a:pt x="3637810" y="472140"/>
                </a:lnTo>
                <a:lnTo>
                  <a:pt x="3637810" y="747320"/>
                </a:lnTo>
                <a:lnTo>
                  <a:pt x="3493060" y="1059730"/>
                </a:lnTo>
                <a:lnTo>
                  <a:pt x="3493060" y="1059729"/>
                </a:lnTo>
                <a:lnTo>
                  <a:pt x="107287" y="1059729"/>
                </a:lnTo>
                <a:lnTo>
                  <a:pt x="107287" y="1219459"/>
                </a:lnTo>
                <a:lnTo>
                  <a:pt x="0" y="1219459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F1936F7-B424-769C-A41C-03793182EE8D}"/>
              </a:ext>
            </a:extLst>
          </p:cNvPr>
          <p:cNvSpPr/>
          <p:nvPr/>
        </p:nvSpPr>
        <p:spPr>
          <a:xfrm rot="5400000">
            <a:off x="3946972" y="5247665"/>
            <a:ext cx="266591" cy="203313"/>
          </a:xfrm>
          <a:prstGeom prst="rect">
            <a:avLst/>
          </a:pr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D4FBEF5-EA6B-868F-721A-27A8C8869240}"/>
              </a:ext>
            </a:extLst>
          </p:cNvPr>
          <p:cNvCxnSpPr/>
          <p:nvPr/>
        </p:nvCxnSpPr>
        <p:spPr>
          <a:xfrm rot="5400000">
            <a:off x="4051350" y="5272601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1A095979-482B-A068-D09F-6C5204689D44}"/>
              </a:ext>
            </a:extLst>
          </p:cNvPr>
          <p:cNvCxnSpPr/>
          <p:nvPr/>
        </p:nvCxnSpPr>
        <p:spPr>
          <a:xfrm rot="5400000">
            <a:off x="4051350" y="5232378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5320AB0-2E9A-BA4C-CA2C-B089298E02D7}"/>
              </a:ext>
            </a:extLst>
          </p:cNvPr>
          <p:cNvCxnSpPr/>
          <p:nvPr/>
        </p:nvCxnSpPr>
        <p:spPr>
          <a:xfrm rot="5400000">
            <a:off x="4051350" y="5192133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D14A586-712B-7E0B-C78E-E060C36FEFEC}"/>
              </a:ext>
            </a:extLst>
          </p:cNvPr>
          <p:cNvCxnSpPr/>
          <p:nvPr/>
        </p:nvCxnSpPr>
        <p:spPr>
          <a:xfrm rot="5400000">
            <a:off x="4051350" y="5311749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A7BB49E-BF97-C740-8B50-54653538AD12}"/>
              </a:ext>
            </a:extLst>
          </p:cNvPr>
          <p:cNvGrpSpPr/>
          <p:nvPr/>
        </p:nvGrpSpPr>
        <p:grpSpPr>
          <a:xfrm>
            <a:off x="3784764" y="2959799"/>
            <a:ext cx="209195" cy="2155180"/>
            <a:chOff x="4401997" y="3271321"/>
            <a:chExt cx="134323" cy="1569801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C4596D47-AAC8-3AF4-AF41-1368DCD4A09F}"/>
                </a:ext>
              </a:extLst>
            </p:cNvPr>
            <p:cNvCxnSpPr/>
            <p:nvPr/>
          </p:nvCxnSpPr>
          <p:spPr>
            <a:xfrm rot="5400000">
              <a:off x="3628647" y="4062569"/>
              <a:ext cx="1548000" cy="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4D2FA11A-4510-10F4-C52E-2FE040125342}"/>
                </a:ext>
              </a:extLst>
            </p:cNvPr>
            <p:cNvCxnSpPr/>
            <p:nvPr/>
          </p:nvCxnSpPr>
          <p:spPr>
            <a:xfrm rot="5400000" flipH="1">
              <a:off x="4467492" y="3205826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251F03C4-7A3F-25EB-A444-86202BF82A59}"/>
                </a:ext>
              </a:extLst>
            </p:cNvPr>
            <p:cNvCxnSpPr/>
            <p:nvPr/>
          </p:nvCxnSpPr>
          <p:spPr>
            <a:xfrm rot="5400000" flipH="1">
              <a:off x="4470825" y="3465793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3D1E3A6-5CAB-7B1A-9821-DCD1F1A2B87C}"/>
                </a:ext>
              </a:extLst>
            </p:cNvPr>
            <p:cNvCxnSpPr/>
            <p:nvPr/>
          </p:nvCxnSpPr>
          <p:spPr>
            <a:xfrm rot="5400000" flipH="1">
              <a:off x="4470969" y="3729237"/>
              <a:ext cx="0" cy="130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F70B6266-E450-8AD4-0039-A6A0E27C22AD}"/>
                </a:ext>
              </a:extLst>
            </p:cNvPr>
            <p:cNvCxnSpPr/>
            <p:nvPr/>
          </p:nvCxnSpPr>
          <p:spPr>
            <a:xfrm rot="5400000" flipH="1">
              <a:off x="4467492" y="3992393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08FA8279-D5FC-A128-AD84-A20498E7EDCF}"/>
                </a:ext>
              </a:extLst>
            </p:cNvPr>
            <p:cNvCxnSpPr/>
            <p:nvPr/>
          </p:nvCxnSpPr>
          <p:spPr>
            <a:xfrm rot="5400000" flipH="1">
              <a:off x="4470825" y="4252359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E41DDF9F-4D6D-D8C8-8D04-792701E68267}"/>
                </a:ext>
              </a:extLst>
            </p:cNvPr>
            <p:cNvCxnSpPr/>
            <p:nvPr/>
          </p:nvCxnSpPr>
          <p:spPr>
            <a:xfrm rot="5400000" flipH="1">
              <a:off x="4467492" y="4512326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924431A5-19CD-3FA8-ACA1-E88392637F23}"/>
                </a:ext>
              </a:extLst>
            </p:cNvPr>
            <p:cNvCxnSpPr/>
            <p:nvPr/>
          </p:nvCxnSpPr>
          <p:spPr>
            <a:xfrm rot="5400000" flipH="1">
              <a:off x="4467492" y="4775627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64E1E093-59A9-8AB4-0CAD-E062F8104BD3}"/>
                </a:ext>
              </a:extLst>
            </p:cNvPr>
            <p:cNvCxnSpPr/>
            <p:nvPr/>
          </p:nvCxnSpPr>
          <p:spPr>
            <a:xfrm rot="5400000" flipH="1">
              <a:off x="4437092" y="3368732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B63351D-E663-DE47-A62C-4D326BA03647}"/>
                </a:ext>
              </a:extLst>
            </p:cNvPr>
            <p:cNvCxnSpPr/>
            <p:nvPr/>
          </p:nvCxnSpPr>
          <p:spPr>
            <a:xfrm rot="5400000" flipH="1">
              <a:off x="4437092" y="3632032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B096CFB6-2086-6FBD-E3F1-AE907BCFAA2D}"/>
                </a:ext>
              </a:extLst>
            </p:cNvPr>
            <p:cNvCxnSpPr/>
            <p:nvPr/>
          </p:nvCxnSpPr>
          <p:spPr>
            <a:xfrm rot="5400000" flipH="1">
              <a:off x="4437092" y="3891999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C4135DBE-2892-069D-772A-E0C40B60D20D}"/>
                </a:ext>
              </a:extLst>
            </p:cNvPr>
            <p:cNvCxnSpPr/>
            <p:nvPr/>
          </p:nvCxnSpPr>
          <p:spPr>
            <a:xfrm rot="5400000" flipH="1">
              <a:off x="4437170" y="4155376"/>
              <a:ext cx="0" cy="64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CCA962EB-6799-7884-B6E4-905B518F583A}"/>
                </a:ext>
              </a:extLst>
            </p:cNvPr>
            <p:cNvCxnSpPr/>
            <p:nvPr/>
          </p:nvCxnSpPr>
          <p:spPr>
            <a:xfrm rot="5400000" flipH="1">
              <a:off x="4440425" y="4415266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0AB8D482-F461-685D-DCA5-1E1419C464E6}"/>
                </a:ext>
              </a:extLst>
            </p:cNvPr>
            <p:cNvCxnSpPr/>
            <p:nvPr/>
          </p:nvCxnSpPr>
          <p:spPr>
            <a:xfrm rot="5400000" flipH="1">
              <a:off x="4437092" y="4675233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feld 85">
            <a:extLst>
              <a:ext uri="{FF2B5EF4-FFF2-40B4-BE49-F238E27FC236}">
                <a16:creationId xmlns:a16="http://schemas.microsoft.com/office/drawing/2014/main" id="{E85E0792-9893-D31F-F9A2-74AD00F92660}"/>
              </a:ext>
            </a:extLst>
          </p:cNvPr>
          <p:cNvSpPr txBox="1"/>
          <p:nvPr/>
        </p:nvSpPr>
        <p:spPr>
          <a:xfrm>
            <a:off x="3914875" y="4981704"/>
            <a:ext cx="429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0mL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DB8820DF-67E5-BAB2-088F-0569A8235843}"/>
              </a:ext>
            </a:extLst>
          </p:cNvPr>
          <p:cNvSpPr txBox="1"/>
          <p:nvPr/>
        </p:nvSpPr>
        <p:spPr>
          <a:xfrm>
            <a:off x="3898110" y="4622979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10mL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297C68EE-2E86-1E82-BB34-C2E610BD7825}"/>
              </a:ext>
            </a:extLst>
          </p:cNvPr>
          <p:cNvSpPr txBox="1"/>
          <p:nvPr/>
        </p:nvSpPr>
        <p:spPr>
          <a:xfrm>
            <a:off x="3909970" y="4270411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20mL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FF492CE9-53E2-97A0-3025-DF4B0262E99A}"/>
              </a:ext>
            </a:extLst>
          </p:cNvPr>
          <p:cNvSpPr txBox="1"/>
          <p:nvPr/>
        </p:nvSpPr>
        <p:spPr>
          <a:xfrm>
            <a:off x="3901234" y="3908823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30mL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91E4AF4-373E-1414-4AA9-DD0FC83A1612}"/>
              </a:ext>
            </a:extLst>
          </p:cNvPr>
          <p:cNvSpPr txBox="1"/>
          <p:nvPr/>
        </p:nvSpPr>
        <p:spPr>
          <a:xfrm>
            <a:off x="3905658" y="3549576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40mL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3B8D27BD-4C85-FE05-D5F4-CB856E5B4FD6}"/>
              </a:ext>
            </a:extLst>
          </p:cNvPr>
          <p:cNvSpPr txBox="1"/>
          <p:nvPr/>
        </p:nvSpPr>
        <p:spPr>
          <a:xfrm>
            <a:off x="3905658" y="3186921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50mL</a:t>
            </a:r>
          </a:p>
        </p:txBody>
      </p: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CBC03C4E-2634-5D01-3A3E-FB1D98C2D104}"/>
              </a:ext>
            </a:extLst>
          </p:cNvPr>
          <p:cNvGrpSpPr/>
          <p:nvPr/>
        </p:nvGrpSpPr>
        <p:grpSpPr>
          <a:xfrm rot="1322900" flipV="1">
            <a:off x="6830606" y="1885142"/>
            <a:ext cx="323286" cy="272827"/>
            <a:chOff x="5461776" y="2843096"/>
            <a:chExt cx="323286" cy="272827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968CAD1E-08B0-A70F-459A-DC5326449B0F}"/>
                </a:ext>
              </a:extLst>
            </p:cNvPr>
            <p:cNvSpPr/>
            <p:nvPr/>
          </p:nvSpPr>
          <p:spPr>
            <a:xfrm>
              <a:off x="5569062" y="2899923"/>
              <a:ext cx="216000" cy="216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08000" h="108000"/>
              <a:bevelB w="107950" h="1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EBCE6126-D0B2-B325-3837-E8F58E714C50}"/>
                </a:ext>
              </a:extLst>
            </p:cNvPr>
            <p:cNvSpPr/>
            <p:nvPr/>
          </p:nvSpPr>
          <p:spPr>
            <a:xfrm>
              <a:off x="5461776" y="2843096"/>
              <a:ext cx="216000" cy="216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08000" h="108000"/>
              <a:bevelB w="107950" h="1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71416220-4549-0665-1258-54260A96B8B0}"/>
              </a:ext>
            </a:extLst>
          </p:cNvPr>
          <p:cNvGrpSpPr/>
          <p:nvPr/>
        </p:nvGrpSpPr>
        <p:grpSpPr>
          <a:xfrm rot="18891506">
            <a:off x="5915090" y="1222566"/>
            <a:ext cx="419633" cy="254019"/>
            <a:chOff x="5000988" y="3435275"/>
            <a:chExt cx="419633" cy="25401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5D51A004-BBCE-19B5-06AD-F872059B7E6E}"/>
                </a:ext>
              </a:extLst>
            </p:cNvPr>
            <p:cNvSpPr/>
            <p:nvPr/>
          </p:nvSpPr>
          <p:spPr>
            <a:xfrm>
              <a:off x="5000988" y="3437294"/>
              <a:ext cx="252000" cy="252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44000" h="143510"/>
              <a:bevelB w="143510" h="14351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267994C3-D9E3-8596-4520-5CB27DB4C59E}"/>
                </a:ext>
              </a:extLst>
            </p:cNvPr>
            <p:cNvSpPr/>
            <p:nvPr/>
          </p:nvSpPr>
          <p:spPr>
            <a:xfrm>
              <a:off x="5168621" y="3435275"/>
              <a:ext cx="252000" cy="252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44000" h="143510"/>
              <a:bevelB w="143510" h="14351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00609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6639-AAFD-45DF-AF79-5F914CFB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22173F3-B4D2-CB1B-E8A9-51DE8BCB7207}"/>
              </a:ext>
            </a:extLst>
          </p:cNvPr>
          <p:cNvGrpSpPr/>
          <p:nvPr/>
        </p:nvGrpSpPr>
        <p:grpSpPr>
          <a:xfrm rot="16200000">
            <a:off x="4045156" y="-560468"/>
            <a:ext cx="914594" cy="5772158"/>
            <a:chOff x="4219493" y="72796"/>
            <a:chExt cx="914594" cy="577215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BF8B5EB3-2314-C30A-4ABE-56DAD8A2A0DF}"/>
                </a:ext>
              </a:extLst>
            </p:cNvPr>
            <p:cNvGrpSpPr/>
            <p:nvPr/>
          </p:nvGrpSpPr>
          <p:grpSpPr>
            <a:xfrm>
              <a:off x="4363230" y="2916835"/>
              <a:ext cx="626400" cy="1927060"/>
              <a:chOff x="2893699" y="2537702"/>
              <a:chExt cx="626400" cy="1927060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C1EBA6FF-3ED1-6BD4-159E-9457F01537C8}"/>
                  </a:ext>
                </a:extLst>
              </p:cNvPr>
              <p:cNvSpPr/>
              <p:nvPr/>
            </p:nvSpPr>
            <p:spPr>
              <a:xfrm rot="5400000">
                <a:off x="3138621" y="4083285"/>
                <a:ext cx="142535" cy="620420"/>
              </a:xfrm>
              <a:custGeom>
                <a:avLst/>
                <a:gdLst>
                  <a:gd name="connsiteX0" fmla="*/ 44406 w 177756"/>
                  <a:gd name="connsiteY0" fmla="*/ 0 h 835200"/>
                  <a:gd name="connsiteX1" fmla="*/ 177756 w 177756"/>
                  <a:gd name="connsiteY1" fmla="*/ 293277 h 835200"/>
                  <a:gd name="connsiteX2" fmla="*/ 177756 w 177756"/>
                  <a:gd name="connsiteY2" fmla="*/ 557863 h 835200"/>
                  <a:gd name="connsiteX3" fmla="*/ 50756 w 177756"/>
                  <a:gd name="connsiteY3" fmla="*/ 835200 h 835200"/>
                  <a:gd name="connsiteX4" fmla="*/ 0 w 177756"/>
                  <a:gd name="connsiteY4" fmla="*/ 835200 h 835200"/>
                  <a:gd name="connsiteX5" fmla="*/ 0 w 177756"/>
                  <a:gd name="connsiteY5" fmla="*/ 782 h 835200"/>
                  <a:gd name="connsiteX6" fmla="*/ 44406 w 177756"/>
                  <a:gd name="connsiteY6" fmla="*/ 0 h 8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56" h="835200">
                    <a:moveTo>
                      <a:pt x="44406" y="0"/>
                    </a:moveTo>
                    <a:lnTo>
                      <a:pt x="177756" y="293277"/>
                    </a:lnTo>
                    <a:lnTo>
                      <a:pt x="177756" y="557863"/>
                    </a:lnTo>
                    <a:lnTo>
                      <a:pt x="50756" y="835200"/>
                    </a:lnTo>
                    <a:lnTo>
                      <a:pt x="0" y="835200"/>
                    </a:lnTo>
                    <a:lnTo>
                      <a:pt x="0" y="782"/>
                    </a:lnTo>
                    <a:lnTo>
                      <a:pt x="44406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CA00CC85-6924-4CB2-EFE5-7E7AC423E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3699" y="2537702"/>
                <a:ext cx="626400" cy="1829088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F84E43F-A535-5A9E-D54F-EA04968413FF}"/>
                </a:ext>
              </a:extLst>
            </p:cNvPr>
            <p:cNvGrpSpPr/>
            <p:nvPr/>
          </p:nvGrpSpPr>
          <p:grpSpPr>
            <a:xfrm>
              <a:off x="4333965" y="5016985"/>
              <a:ext cx="544790" cy="827969"/>
              <a:chOff x="5328911" y="4863388"/>
              <a:chExt cx="544790" cy="827969"/>
            </a:xfrm>
          </p:grpSpPr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29CDF826-4F66-C3D0-B09D-CFE253923F2E}"/>
                  </a:ext>
                </a:extLst>
              </p:cNvPr>
              <p:cNvGrpSpPr/>
              <p:nvPr/>
            </p:nvGrpSpPr>
            <p:grpSpPr>
              <a:xfrm>
                <a:off x="5328911" y="4863388"/>
                <a:ext cx="462278" cy="827969"/>
                <a:chOff x="8635570" y="4316942"/>
                <a:chExt cx="616370" cy="1103959"/>
              </a:xfrm>
            </p:grpSpPr>
            <p:sp>
              <p:nvSpPr>
                <p:cNvPr id="103" name="Freihandform 84">
                  <a:extLst>
                    <a:ext uri="{FF2B5EF4-FFF2-40B4-BE49-F238E27FC236}">
                      <a16:creationId xmlns:a16="http://schemas.microsoft.com/office/drawing/2014/main" id="{D6A4E24F-D211-CADD-B460-6FBD270AEDBF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4" name="Freihandform 85">
                  <a:extLst>
                    <a:ext uri="{FF2B5EF4-FFF2-40B4-BE49-F238E27FC236}">
                      <a16:creationId xmlns:a16="http://schemas.microsoft.com/office/drawing/2014/main" id="{6CE0A535-D1C9-64F5-3B71-864A961A70A0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40CC5EFD-83BC-5F40-6064-3622FCB92761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6" name="Freihandform 87">
                  <a:extLst>
                    <a:ext uri="{FF2B5EF4-FFF2-40B4-BE49-F238E27FC236}">
                      <a16:creationId xmlns:a16="http://schemas.microsoft.com/office/drawing/2014/main" id="{72CF22C6-98C1-0051-8C60-599391ED68D1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07" name="Gerader Verbinder 106">
                  <a:extLst>
                    <a:ext uri="{FF2B5EF4-FFF2-40B4-BE49-F238E27FC236}">
                      <a16:creationId xmlns:a16="http://schemas.microsoft.com/office/drawing/2014/main" id="{83E38D39-2AB0-3D68-E69E-29B45A22F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81EB4BB9-8C07-7B3B-867A-1519B79479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9923DEAE-88ED-D388-19A6-DFE716B4A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1D778B6B-5100-FCA1-582A-4661840CE5D0}"/>
                  </a:ext>
                </a:extLst>
              </p:cNvPr>
              <p:cNvGrpSpPr/>
              <p:nvPr/>
            </p:nvGrpSpPr>
            <p:grpSpPr>
              <a:xfrm rot="3024805">
                <a:off x="5487902" y="5004581"/>
                <a:ext cx="455019" cy="316578"/>
                <a:chOff x="8778170" y="4471765"/>
                <a:chExt cx="606692" cy="422104"/>
              </a:xfrm>
            </p:grpSpPr>
            <p:sp>
              <p:nvSpPr>
                <p:cNvPr id="101" name="Freihandform: Form 100">
                  <a:extLst>
                    <a:ext uri="{FF2B5EF4-FFF2-40B4-BE49-F238E27FC236}">
                      <a16:creationId xmlns:a16="http://schemas.microsoft.com/office/drawing/2014/main" id="{7FFC1F03-61ED-F2E0-D6A3-2DE23D00FCC2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1F09382D-56F7-CBDB-E291-FA5CEA704FEE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5899A14-5CB2-6108-F484-9266E3EC58F1}"/>
                </a:ext>
              </a:extLst>
            </p:cNvPr>
            <p:cNvGrpSpPr/>
            <p:nvPr/>
          </p:nvGrpSpPr>
          <p:grpSpPr>
            <a:xfrm rot="5400000">
              <a:off x="3200716" y="1091574"/>
              <a:ext cx="2951427" cy="913872"/>
              <a:chOff x="400813" y="3347815"/>
              <a:chExt cx="3935236" cy="1218496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CCCEEB95-CE9B-4625-9EAC-8A0AE0CD25F1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C13F373C-1696-41F6-258F-F1C02B978FFF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C41C195-4A5F-C774-2C4E-CC1132D366B8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C73B091-8566-E967-FA24-D01E37D9F833}"/>
                </a:ext>
              </a:extLst>
            </p:cNvPr>
            <p:cNvSpPr/>
            <p:nvPr/>
          </p:nvSpPr>
          <p:spPr>
            <a:xfrm rot="5400000">
              <a:off x="4514001" y="4982929"/>
              <a:ext cx="314666" cy="80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5B52FD7C-3C6D-0E77-F92D-79FDD9C058E7}"/>
                </a:ext>
              </a:extLst>
            </p:cNvPr>
            <p:cNvSpPr/>
            <p:nvPr/>
          </p:nvSpPr>
          <p:spPr>
            <a:xfrm rot="5400000">
              <a:off x="3312611" y="3053752"/>
              <a:ext cx="2728358" cy="914594"/>
            </a:xfrm>
            <a:custGeom>
              <a:avLst/>
              <a:gdLst>
                <a:gd name="connsiteX0" fmla="*/ 0 w 3637810"/>
                <a:gd name="connsiteY0" fmla="*/ 0 h 1219459"/>
                <a:gd name="connsiteX1" fmla="*/ 107287 w 3637810"/>
                <a:gd name="connsiteY1" fmla="*/ 0 h 1219459"/>
                <a:gd name="connsiteX2" fmla="*/ 107287 w 3637810"/>
                <a:gd name="connsiteY2" fmla="*/ 159728 h 1219459"/>
                <a:gd name="connsiteX3" fmla="*/ 3493060 w 3637810"/>
                <a:gd name="connsiteY3" fmla="*/ 159728 h 1219459"/>
                <a:gd name="connsiteX4" fmla="*/ 3493060 w 3637810"/>
                <a:gd name="connsiteY4" fmla="*/ 159730 h 1219459"/>
                <a:gd name="connsiteX5" fmla="*/ 3637810 w 3637810"/>
                <a:gd name="connsiteY5" fmla="*/ 472140 h 1219459"/>
                <a:gd name="connsiteX6" fmla="*/ 3637810 w 3637810"/>
                <a:gd name="connsiteY6" fmla="*/ 747320 h 1219459"/>
                <a:gd name="connsiteX7" fmla="*/ 3493060 w 3637810"/>
                <a:gd name="connsiteY7" fmla="*/ 1059730 h 1219459"/>
                <a:gd name="connsiteX8" fmla="*/ 3493060 w 3637810"/>
                <a:gd name="connsiteY8" fmla="*/ 1059729 h 1219459"/>
                <a:gd name="connsiteX9" fmla="*/ 107287 w 3637810"/>
                <a:gd name="connsiteY9" fmla="*/ 1059729 h 1219459"/>
                <a:gd name="connsiteX10" fmla="*/ 107287 w 3637810"/>
                <a:gd name="connsiteY10" fmla="*/ 1219459 h 1219459"/>
                <a:gd name="connsiteX11" fmla="*/ 0 w 3637810"/>
                <a:gd name="connsiteY11" fmla="*/ 1219459 h 1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7810" h="1219459">
                  <a:moveTo>
                    <a:pt x="0" y="0"/>
                  </a:moveTo>
                  <a:lnTo>
                    <a:pt x="107287" y="0"/>
                  </a:lnTo>
                  <a:lnTo>
                    <a:pt x="107287" y="159728"/>
                  </a:lnTo>
                  <a:lnTo>
                    <a:pt x="3493060" y="159728"/>
                  </a:lnTo>
                  <a:lnTo>
                    <a:pt x="3493060" y="159730"/>
                  </a:lnTo>
                  <a:lnTo>
                    <a:pt x="3637810" y="472140"/>
                  </a:lnTo>
                  <a:lnTo>
                    <a:pt x="3637810" y="747320"/>
                  </a:lnTo>
                  <a:lnTo>
                    <a:pt x="3493060" y="1059730"/>
                  </a:lnTo>
                  <a:lnTo>
                    <a:pt x="3493060" y="1059729"/>
                  </a:lnTo>
                  <a:lnTo>
                    <a:pt x="107287" y="1059729"/>
                  </a:lnTo>
                  <a:lnTo>
                    <a:pt x="107287" y="1219459"/>
                  </a:lnTo>
                  <a:lnTo>
                    <a:pt x="0" y="1219459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9E958178-73AF-061C-9771-0E7A8D11756C}"/>
                </a:ext>
              </a:extLst>
            </p:cNvPr>
            <p:cNvSpPr/>
            <p:nvPr/>
          </p:nvSpPr>
          <p:spPr>
            <a:xfrm rot="5400000">
              <a:off x="4538038" y="4895071"/>
              <a:ext cx="266591" cy="20331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8883B116-46D7-55E9-483D-959F5536B5F5}"/>
                </a:ext>
              </a:extLst>
            </p:cNvPr>
            <p:cNvCxnSpPr/>
            <p:nvPr/>
          </p:nvCxnSpPr>
          <p:spPr>
            <a:xfrm rot="5400000">
              <a:off x="4642416" y="4920007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6F4F0253-FDEC-2860-9B85-093FFD8752D8}"/>
                </a:ext>
              </a:extLst>
            </p:cNvPr>
            <p:cNvCxnSpPr/>
            <p:nvPr/>
          </p:nvCxnSpPr>
          <p:spPr>
            <a:xfrm rot="5400000">
              <a:off x="4642416" y="4879784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B5ECC7D3-C481-1851-DD4E-124B87141778}"/>
                </a:ext>
              </a:extLst>
            </p:cNvPr>
            <p:cNvCxnSpPr/>
            <p:nvPr/>
          </p:nvCxnSpPr>
          <p:spPr>
            <a:xfrm rot="5400000">
              <a:off x="4642416" y="4839539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15E81ED-B034-F468-2922-2257742A0583}"/>
                </a:ext>
              </a:extLst>
            </p:cNvPr>
            <p:cNvCxnSpPr/>
            <p:nvPr/>
          </p:nvCxnSpPr>
          <p:spPr>
            <a:xfrm rot="5400000">
              <a:off x="4642416" y="4959155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9E2122A-714D-C8C2-DD2B-FAD710892C28}"/>
                </a:ext>
              </a:extLst>
            </p:cNvPr>
            <p:cNvGrpSpPr/>
            <p:nvPr/>
          </p:nvGrpSpPr>
          <p:grpSpPr>
            <a:xfrm>
              <a:off x="4375830" y="2607205"/>
              <a:ext cx="209195" cy="2155180"/>
              <a:chOff x="4401997" y="3271321"/>
              <a:chExt cx="134323" cy="1569801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D76E3E0-424B-F59C-2A4B-2053AA2C3B72}"/>
                  </a:ext>
                </a:extLst>
              </p:cNvPr>
              <p:cNvCxnSpPr/>
              <p:nvPr/>
            </p:nvCxnSpPr>
            <p:spPr>
              <a:xfrm rot="5400000">
                <a:off x="3628647" y="4062569"/>
                <a:ext cx="1548000" cy="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9A3FD7D2-3CC2-4E42-75EA-182E776F0249}"/>
                  </a:ext>
                </a:extLst>
              </p:cNvPr>
              <p:cNvCxnSpPr/>
              <p:nvPr/>
            </p:nvCxnSpPr>
            <p:spPr>
              <a:xfrm rot="5400000" flipH="1">
                <a:off x="4467492" y="3205826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D2CC5D8A-25CA-5246-2BAC-A4605A3632D3}"/>
                  </a:ext>
                </a:extLst>
              </p:cNvPr>
              <p:cNvCxnSpPr/>
              <p:nvPr/>
            </p:nvCxnSpPr>
            <p:spPr>
              <a:xfrm rot="5400000" flipH="1">
                <a:off x="4470825" y="3465793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B2792EB6-48DC-A5F4-3FEE-13A31DBEC79B}"/>
                  </a:ext>
                </a:extLst>
              </p:cNvPr>
              <p:cNvCxnSpPr/>
              <p:nvPr/>
            </p:nvCxnSpPr>
            <p:spPr>
              <a:xfrm rot="5400000" flipH="1">
                <a:off x="4470969" y="3729237"/>
                <a:ext cx="0" cy="1307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3FD7870-B100-BAB5-F616-C7E77F61D1B6}"/>
                  </a:ext>
                </a:extLst>
              </p:cNvPr>
              <p:cNvCxnSpPr/>
              <p:nvPr/>
            </p:nvCxnSpPr>
            <p:spPr>
              <a:xfrm rot="5400000" flipH="1">
                <a:off x="4467492" y="3992393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1F711C2E-C96F-8A13-8471-4A41DD50F5D5}"/>
                  </a:ext>
                </a:extLst>
              </p:cNvPr>
              <p:cNvCxnSpPr/>
              <p:nvPr/>
            </p:nvCxnSpPr>
            <p:spPr>
              <a:xfrm rot="5400000" flipH="1">
                <a:off x="4470825" y="4252359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0E3AA0F7-4EE9-9739-BB97-CF0879B637DD}"/>
                  </a:ext>
                </a:extLst>
              </p:cNvPr>
              <p:cNvCxnSpPr/>
              <p:nvPr/>
            </p:nvCxnSpPr>
            <p:spPr>
              <a:xfrm rot="5400000" flipH="1">
                <a:off x="4467492" y="4512326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3723729-8355-D01D-D991-430B66664F93}"/>
                  </a:ext>
                </a:extLst>
              </p:cNvPr>
              <p:cNvCxnSpPr/>
              <p:nvPr/>
            </p:nvCxnSpPr>
            <p:spPr>
              <a:xfrm rot="5400000" flipH="1">
                <a:off x="4467492" y="4775627"/>
                <a:ext cx="0" cy="130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4FDF8FC-29E8-4529-1D6D-163864CCBAD3}"/>
                  </a:ext>
                </a:extLst>
              </p:cNvPr>
              <p:cNvCxnSpPr/>
              <p:nvPr/>
            </p:nvCxnSpPr>
            <p:spPr>
              <a:xfrm rot="5400000" flipH="1">
                <a:off x="4437092" y="3368732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9678EC9F-1121-F893-760A-3C2195750901}"/>
                  </a:ext>
                </a:extLst>
              </p:cNvPr>
              <p:cNvCxnSpPr/>
              <p:nvPr/>
            </p:nvCxnSpPr>
            <p:spPr>
              <a:xfrm rot="5400000" flipH="1">
                <a:off x="4437092" y="3632032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1B6EC941-D74E-5622-0B39-19E7028CB0B3}"/>
                  </a:ext>
                </a:extLst>
              </p:cNvPr>
              <p:cNvCxnSpPr/>
              <p:nvPr/>
            </p:nvCxnSpPr>
            <p:spPr>
              <a:xfrm rot="5400000" flipH="1">
                <a:off x="4437092" y="3891999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9718B9C4-DC5D-95C6-976D-26D121FC8F91}"/>
                  </a:ext>
                </a:extLst>
              </p:cNvPr>
              <p:cNvCxnSpPr/>
              <p:nvPr/>
            </p:nvCxnSpPr>
            <p:spPr>
              <a:xfrm rot="5400000" flipH="1">
                <a:off x="4437170" y="4155376"/>
                <a:ext cx="0" cy="64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77CE0F05-534D-FBE1-AB4A-D543E37F924F}"/>
                  </a:ext>
                </a:extLst>
              </p:cNvPr>
              <p:cNvCxnSpPr/>
              <p:nvPr/>
            </p:nvCxnSpPr>
            <p:spPr>
              <a:xfrm rot="5400000" flipH="1">
                <a:off x="4440425" y="4415266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7E8F1934-A7A7-9FCD-49D7-9A89EE213CA2}"/>
                  </a:ext>
                </a:extLst>
              </p:cNvPr>
              <p:cNvCxnSpPr/>
              <p:nvPr/>
            </p:nvCxnSpPr>
            <p:spPr>
              <a:xfrm rot="5400000" flipH="1">
                <a:off x="4437092" y="4675233"/>
                <a:ext cx="0" cy="65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687CFF0-B57F-A151-69DD-784BB875657C}"/>
                </a:ext>
              </a:extLst>
            </p:cNvPr>
            <p:cNvSpPr txBox="1"/>
            <p:nvPr/>
          </p:nvSpPr>
          <p:spPr>
            <a:xfrm>
              <a:off x="4505941" y="4629110"/>
              <a:ext cx="429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0mL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458F9BA-13C4-A137-E352-0DFD4F8CE5C9}"/>
                </a:ext>
              </a:extLst>
            </p:cNvPr>
            <p:cNvSpPr txBox="1"/>
            <p:nvPr/>
          </p:nvSpPr>
          <p:spPr>
            <a:xfrm>
              <a:off x="4489176" y="4270385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10mL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CBA644E-74AE-A196-6A50-B62BB5E1AE5B}"/>
                </a:ext>
              </a:extLst>
            </p:cNvPr>
            <p:cNvSpPr txBox="1"/>
            <p:nvPr/>
          </p:nvSpPr>
          <p:spPr>
            <a:xfrm>
              <a:off x="4501036" y="3917817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20mL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2A95056-65C0-8146-5AAE-9737F4D63A24}"/>
                </a:ext>
              </a:extLst>
            </p:cNvPr>
            <p:cNvSpPr txBox="1"/>
            <p:nvPr/>
          </p:nvSpPr>
          <p:spPr>
            <a:xfrm>
              <a:off x="4492300" y="3556229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30mL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C29C4C4-C553-5994-D901-550736269A64}"/>
                </a:ext>
              </a:extLst>
            </p:cNvPr>
            <p:cNvSpPr txBox="1"/>
            <p:nvPr/>
          </p:nvSpPr>
          <p:spPr>
            <a:xfrm>
              <a:off x="4496724" y="3196982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40mL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4598D38-6945-D7E9-73A2-92942D7D66A2}"/>
                </a:ext>
              </a:extLst>
            </p:cNvPr>
            <p:cNvSpPr txBox="1"/>
            <p:nvPr/>
          </p:nvSpPr>
          <p:spPr>
            <a:xfrm>
              <a:off x="4496724" y="2834327"/>
              <a:ext cx="480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50mL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7027A45-0B6E-CC66-D047-FAC266E360D9}"/>
              </a:ext>
            </a:extLst>
          </p:cNvPr>
          <p:cNvGrpSpPr/>
          <p:nvPr/>
        </p:nvGrpSpPr>
        <p:grpSpPr>
          <a:xfrm rot="16200000">
            <a:off x="4216275" y="2372300"/>
            <a:ext cx="931507" cy="5772158"/>
            <a:chOff x="6394488" y="486350"/>
            <a:chExt cx="931507" cy="5772158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C0665F0-3760-05D2-AE97-8D49E9300E3C}"/>
                </a:ext>
              </a:extLst>
            </p:cNvPr>
            <p:cNvGrpSpPr/>
            <p:nvPr/>
          </p:nvGrpSpPr>
          <p:grpSpPr>
            <a:xfrm>
              <a:off x="6544023" y="3368772"/>
              <a:ext cx="681357" cy="1791795"/>
              <a:chOff x="5191962" y="3306862"/>
              <a:chExt cx="681357" cy="1791795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D0136F09-4964-A30C-5B68-F64A6A8ED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0622" y="330686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4139FDD2-FE40-4985-42A2-06806DD02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832" y="3523049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CF956798-AB9E-3D38-2323-351FAC9DD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5189445" y="4187257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6EE61D98-F91F-5776-306F-DBF7D531A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2053" y="4774657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9F95B30E-03BD-FA3F-138A-853C1BFB3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1319" y="3818829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DC1DAEE8-2F50-A37C-3ABD-DD929300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8832" y="3564773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C1D063EB-B73E-D640-F979-D654313CD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845546">
                <a:off x="5609952" y="455849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F19CDE3B-83BC-A574-E88C-B8205CFDD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5283" y="3916016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1FBC513F-8D41-FC59-36EE-B1256DDA9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5283" y="4635298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3533E34-DD6E-740D-8DEE-FE777F97A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8549" y="4077529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9D45A3C4-CD73-48EA-25A4-2D14738F9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1301" y="4463557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7061C705-4083-DFE9-719C-C9A7F7CF1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0950" y="413148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47FA040E-95CB-57C5-3AC1-0E140E1EA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962" y="379501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C1E1A3AD-A27F-2F1A-1F2F-E55766ABE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889240">
                <a:off x="5168430" y="4662953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DCFEC901-D8B2-D2EB-6641-8C5F8000F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3214" y="3443171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F5C57D9D-2D48-655D-D153-B05AE22D2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8772" y="3359627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A2BC6AFA-5D2F-BBDA-3D81-9616ED481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00755">
                <a:off x="5224704" y="405441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E4D5B16B-646C-482A-5C78-B06D56689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278" y="377300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EABF4C9A-F390-9A83-771B-CE15413A9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11139">
                <a:off x="5238092" y="487276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1E74A567-1832-225D-DEF8-13E23ACB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9514700">
                <a:off x="5477311" y="4287582"/>
                <a:ext cx="352175" cy="324000"/>
              </a:xfrm>
              <a:prstGeom prst="rect">
                <a:avLst/>
              </a:prstGeom>
            </p:spPr>
          </p:pic>
        </p:grp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3A007A44-C567-9F40-5E2B-788336D3F2E7}"/>
                </a:ext>
              </a:extLst>
            </p:cNvPr>
            <p:cNvCxnSpPr/>
            <p:nvPr/>
          </p:nvCxnSpPr>
          <p:spPr>
            <a:xfrm rot="5400000">
              <a:off x="6839525" y="5281560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B2EA6F11-0D20-711B-8084-33B6A18E4E67}"/>
                </a:ext>
              </a:extLst>
            </p:cNvPr>
            <p:cNvGrpSpPr/>
            <p:nvPr/>
          </p:nvGrpSpPr>
          <p:grpSpPr>
            <a:xfrm>
              <a:off x="6508959" y="5430539"/>
              <a:ext cx="544790" cy="827969"/>
              <a:chOff x="5328911" y="4863388"/>
              <a:chExt cx="544790" cy="827969"/>
            </a:xfrm>
          </p:grpSpPr>
          <p:grpSp>
            <p:nvGrpSpPr>
              <p:cNvPr id="142" name="Gruppieren 141">
                <a:extLst>
                  <a:ext uri="{FF2B5EF4-FFF2-40B4-BE49-F238E27FC236}">
                    <a16:creationId xmlns:a16="http://schemas.microsoft.com/office/drawing/2014/main" id="{B6B3739B-55AF-E99F-CAA7-60709C564846}"/>
                  </a:ext>
                </a:extLst>
              </p:cNvPr>
              <p:cNvGrpSpPr/>
              <p:nvPr/>
            </p:nvGrpSpPr>
            <p:grpSpPr>
              <a:xfrm>
                <a:off x="5328911" y="4863388"/>
                <a:ext cx="462278" cy="827969"/>
                <a:chOff x="8635570" y="4316942"/>
                <a:chExt cx="616370" cy="1103959"/>
              </a:xfrm>
            </p:grpSpPr>
            <p:sp>
              <p:nvSpPr>
                <p:cNvPr id="146" name="Freihandform 84">
                  <a:extLst>
                    <a:ext uri="{FF2B5EF4-FFF2-40B4-BE49-F238E27FC236}">
                      <a16:creationId xmlns:a16="http://schemas.microsoft.com/office/drawing/2014/main" id="{D7EF94F0-28F9-2A99-7D3A-447541ABD965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47" name="Freihandform 85">
                  <a:extLst>
                    <a:ext uri="{FF2B5EF4-FFF2-40B4-BE49-F238E27FC236}">
                      <a16:creationId xmlns:a16="http://schemas.microsoft.com/office/drawing/2014/main" id="{348BD38A-EBE7-ED12-6281-EE7C321290D7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48" name="Ellipse 147">
                  <a:extLst>
                    <a:ext uri="{FF2B5EF4-FFF2-40B4-BE49-F238E27FC236}">
                      <a16:creationId xmlns:a16="http://schemas.microsoft.com/office/drawing/2014/main" id="{B6A46518-8946-4927-0643-32886B178F54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49" name="Freihandform 87">
                  <a:extLst>
                    <a:ext uri="{FF2B5EF4-FFF2-40B4-BE49-F238E27FC236}">
                      <a16:creationId xmlns:a16="http://schemas.microsoft.com/office/drawing/2014/main" id="{E5645921-9F99-9381-273E-09B64EE8FC9E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50" name="Gerader Verbinder 149">
                  <a:extLst>
                    <a:ext uri="{FF2B5EF4-FFF2-40B4-BE49-F238E27FC236}">
                      <a16:creationId xmlns:a16="http://schemas.microsoft.com/office/drawing/2014/main" id="{CFC932D3-7863-E9BD-12F2-FB73C72B1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r Verbinder 150">
                  <a:extLst>
                    <a:ext uri="{FF2B5EF4-FFF2-40B4-BE49-F238E27FC236}">
                      <a16:creationId xmlns:a16="http://schemas.microsoft.com/office/drawing/2014/main" id="{D56AE35F-6455-67BC-8ECA-4084F20BA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Gerader Verbinder 151">
                  <a:extLst>
                    <a:ext uri="{FF2B5EF4-FFF2-40B4-BE49-F238E27FC236}">
                      <a16:creationId xmlns:a16="http://schemas.microsoft.com/office/drawing/2014/main" id="{28699A8C-116F-73B2-639A-D70339306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uppieren 142">
                <a:extLst>
                  <a:ext uri="{FF2B5EF4-FFF2-40B4-BE49-F238E27FC236}">
                    <a16:creationId xmlns:a16="http://schemas.microsoft.com/office/drawing/2014/main" id="{92886F0B-4136-8DA5-374B-F57F32797FDD}"/>
                  </a:ext>
                </a:extLst>
              </p:cNvPr>
              <p:cNvGrpSpPr/>
              <p:nvPr/>
            </p:nvGrpSpPr>
            <p:grpSpPr>
              <a:xfrm rot="3024805">
                <a:off x="5487902" y="5004581"/>
                <a:ext cx="455019" cy="316578"/>
                <a:chOff x="8778170" y="4471765"/>
                <a:chExt cx="606692" cy="422104"/>
              </a:xfrm>
            </p:grpSpPr>
            <p:sp>
              <p:nvSpPr>
                <p:cNvPr id="144" name="Freihandform: Form 143">
                  <a:extLst>
                    <a:ext uri="{FF2B5EF4-FFF2-40B4-BE49-F238E27FC236}">
                      <a16:creationId xmlns:a16="http://schemas.microsoft.com/office/drawing/2014/main" id="{FA1DC8D7-B561-36F5-2650-63C36D02AAE4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145" name="Ellipse 144">
                  <a:extLst>
                    <a:ext uri="{FF2B5EF4-FFF2-40B4-BE49-F238E27FC236}">
                      <a16:creationId xmlns:a16="http://schemas.microsoft.com/office/drawing/2014/main" id="{7DD91745-F591-6DBC-C3E2-FB82C4AFBBF3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7F583878-A9F5-B9E5-46E9-6FB42637DFCD}"/>
                </a:ext>
              </a:extLst>
            </p:cNvPr>
            <p:cNvGrpSpPr/>
            <p:nvPr/>
          </p:nvGrpSpPr>
          <p:grpSpPr>
            <a:xfrm rot="5400000">
              <a:off x="5375710" y="1505128"/>
              <a:ext cx="2951427" cy="913872"/>
              <a:chOff x="400813" y="3347815"/>
              <a:chExt cx="3935236" cy="1218496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8476FFC2-8900-5C95-8F0C-4993A148F306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C286E25F-B699-4015-5579-0E868EA14C36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DF57F4F1-200A-5CF4-F7D0-9DA10364D785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0A426E34-C40B-8F8B-CF72-182CF8222405}"/>
                </a:ext>
              </a:extLst>
            </p:cNvPr>
            <p:cNvSpPr/>
            <p:nvPr/>
          </p:nvSpPr>
          <p:spPr>
            <a:xfrm rot="5400000">
              <a:off x="6688995" y="5396483"/>
              <a:ext cx="314666" cy="80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D173730F-6238-AB8F-980C-9464FB1CB4CD}"/>
                </a:ext>
              </a:extLst>
            </p:cNvPr>
            <p:cNvSpPr/>
            <p:nvPr/>
          </p:nvSpPr>
          <p:spPr>
            <a:xfrm rot="5400000">
              <a:off x="6713032" y="5308625"/>
              <a:ext cx="266591" cy="20331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434AFB24-2045-F35E-9329-3C46365F69E8}"/>
                </a:ext>
              </a:extLst>
            </p:cNvPr>
            <p:cNvCxnSpPr/>
            <p:nvPr/>
          </p:nvCxnSpPr>
          <p:spPr>
            <a:xfrm rot="5400000">
              <a:off x="6817410" y="5333561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C19E24EE-4765-1542-3FF2-C920B43DBA6F}"/>
                </a:ext>
              </a:extLst>
            </p:cNvPr>
            <p:cNvCxnSpPr/>
            <p:nvPr/>
          </p:nvCxnSpPr>
          <p:spPr>
            <a:xfrm rot="5400000">
              <a:off x="6809790" y="5247618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A188F3DA-D00F-6DBD-505E-25E679FBE305}"/>
                </a:ext>
              </a:extLst>
            </p:cNvPr>
            <p:cNvCxnSpPr/>
            <p:nvPr/>
          </p:nvCxnSpPr>
          <p:spPr>
            <a:xfrm rot="5400000">
              <a:off x="6817410" y="5372709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D5332CBB-8749-3F74-8589-415B640FC0D0}"/>
                </a:ext>
              </a:extLst>
            </p:cNvPr>
            <p:cNvGrpSpPr/>
            <p:nvPr/>
          </p:nvGrpSpPr>
          <p:grpSpPr>
            <a:xfrm>
              <a:off x="6411401" y="2554532"/>
              <a:ext cx="914594" cy="2734611"/>
              <a:chOff x="6293926" y="2371249"/>
              <a:chExt cx="914594" cy="2734611"/>
            </a:xfrm>
          </p:grpSpPr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CB561ACD-41C2-A295-6CF3-ED823C51A56D}"/>
                  </a:ext>
                </a:extLst>
              </p:cNvPr>
              <p:cNvSpPr/>
              <p:nvPr/>
            </p:nvSpPr>
            <p:spPr>
              <a:xfrm rot="5400000">
                <a:off x="5387044" y="3278131"/>
                <a:ext cx="2728358" cy="914594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935CAB85-F2BA-2914-9E85-14EEB3712B58}"/>
                  </a:ext>
                </a:extLst>
              </p:cNvPr>
              <p:cNvGrpSpPr/>
              <p:nvPr/>
            </p:nvGrpSpPr>
            <p:grpSpPr>
              <a:xfrm>
                <a:off x="6452300" y="2852972"/>
                <a:ext cx="605214" cy="2252888"/>
                <a:chOff x="4941711" y="2949130"/>
                <a:chExt cx="605214" cy="2252888"/>
              </a:xfrm>
            </p:grpSpPr>
            <p:grpSp>
              <p:nvGrpSpPr>
                <p:cNvPr id="118" name="Gruppieren 117">
                  <a:extLst>
                    <a:ext uri="{FF2B5EF4-FFF2-40B4-BE49-F238E27FC236}">
                      <a16:creationId xmlns:a16="http://schemas.microsoft.com/office/drawing/2014/main" id="{1A8EE893-3DDA-2651-8C91-6B4FDC9A9259}"/>
                    </a:ext>
                  </a:extLst>
                </p:cNvPr>
                <p:cNvGrpSpPr/>
                <p:nvPr/>
              </p:nvGrpSpPr>
              <p:grpSpPr>
                <a:xfrm>
                  <a:off x="4941711" y="2949130"/>
                  <a:ext cx="209195" cy="2139940"/>
                  <a:chOff x="4401997" y="3282421"/>
                  <a:chExt cx="134323" cy="1558701"/>
                </a:xfrm>
              </p:grpSpPr>
              <p:cxnSp>
                <p:nvCxnSpPr>
                  <p:cNvPr id="125" name="Gerader Verbinder 124">
                    <a:extLst>
                      <a:ext uri="{FF2B5EF4-FFF2-40B4-BE49-F238E27FC236}">
                        <a16:creationId xmlns:a16="http://schemas.microsoft.com/office/drawing/2014/main" id="{F679E1C9-3E36-D660-9E69-F378E349E50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628647" y="4062569"/>
                    <a:ext cx="1548000" cy="7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Gerader Verbinder 125">
                    <a:extLst>
                      <a:ext uri="{FF2B5EF4-FFF2-40B4-BE49-F238E27FC236}">
                        <a16:creationId xmlns:a16="http://schemas.microsoft.com/office/drawing/2014/main" id="{B711DB2F-94CD-7608-564F-59BBC8239504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3216926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Gerader Verbinder 126">
                    <a:extLst>
                      <a:ext uri="{FF2B5EF4-FFF2-40B4-BE49-F238E27FC236}">
                        <a16:creationId xmlns:a16="http://schemas.microsoft.com/office/drawing/2014/main" id="{3742CB11-1068-7F70-161B-E90D0EA0566F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825" y="3465793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Gerader Verbinder 127">
                    <a:extLst>
                      <a:ext uri="{FF2B5EF4-FFF2-40B4-BE49-F238E27FC236}">
                        <a16:creationId xmlns:a16="http://schemas.microsoft.com/office/drawing/2014/main" id="{CB495E61-EDE0-47EA-9BD5-EEE2C9A62FFA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969" y="3729237"/>
                    <a:ext cx="0" cy="13070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rader Verbinder 128">
                    <a:extLst>
                      <a:ext uri="{FF2B5EF4-FFF2-40B4-BE49-F238E27FC236}">
                        <a16:creationId xmlns:a16="http://schemas.microsoft.com/office/drawing/2014/main" id="{6FCE1B04-095A-CE85-C79E-3EB2417B9BA1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3992393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rader Verbinder 129">
                    <a:extLst>
                      <a:ext uri="{FF2B5EF4-FFF2-40B4-BE49-F238E27FC236}">
                        <a16:creationId xmlns:a16="http://schemas.microsoft.com/office/drawing/2014/main" id="{28647378-F96B-82DB-0F57-84CE5CCD6DAC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825" y="4252359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Gerader Verbinder 130">
                    <a:extLst>
                      <a:ext uri="{FF2B5EF4-FFF2-40B4-BE49-F238E27FC236}">
                        <a16:creationId xmlns:a16="http://schemas.microsoft.com/office/drawing/2014/main" id="{59ADD253-3555-B9D1-E2E2-6791493FB69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4512326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Gerader Verbinder 131">
                    <a:extLst>
                      <a:ext uri="{FF2B5EF4-FFF2-40B4-BE49-F238E27FC236}">
                        <a16:creationId xmlns:a16="http://schemas.microsoft.com/office/drawing/2014/main" id="{AA462DA4-4310-9EEF-01BB-F9933FF3A3B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4775627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Gerader Verbinder 132">
                    <a:extLst>
                      <a:ext uri="{FF2B5EF4-FFF2-40B4-BE49-F238E27FC236}">
                        <a16:creationId xmlns:a16="http://schemas.microsoft.com/office/drawing/2014/main" id="{182F00E0-D032-F1F0-6B46-43B54B1391A6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368732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Gerader Verbinder 133">
                    <a:extLst>
                      <a:ext uri="{FF2B5EF4-FFF2-40B4-BE49-F238E27FC236}">
                        <a16:creationId xmlns:a16="http://schemas.microsoft.com/office/drawing/2014/main" id="{F72B455E-9D62-7842-F5FB-57BA9440087A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632032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Gerader Verbinder 134">
                    <a:extLst>
                      <a:ext uri="{FF2B5EF4-FFF2-40B4-BE49-F238E27FC236}">
                        <a16:creationId xmlns:a16="http://schemas.microsoft.com/office/drawing/2014/main" id="{953B9D16-4CB6-E294-EF60-A1D449D81BED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891999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r Verbinder 135">
                    <a:extLst>
                      <a:ext uri="{FF2B5EF4-FFF2-40B4-BE49-F238E27FC236}">
                        <a16:creationId xmlns:a16="http://schemas.microsoft.com/office/drawing/2014/main" id="{CA86E7AC-8165-3CEC-D266-D50514ADFF69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170" y="4155376"/>
                    <a:ext cx="0" cy="649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Gerader Verbinder 136">
                    <a:extLst>
                      <a:ext uri="{FF2B5EF4-FFF2-40B4-BE49-F238E27FC236}">
                        <a16:creationId xmlns:a16="http://schemas.microsoft.com/office/drawing/2014/main" id="{63BC23BF-E841-DAD2-7940-8C97CF477B3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40425" y="4415266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Gerader Verbinder 137">
                    <a:extLst>
                      <a:ext uri="{FF2B5EF4-FFF2-40B4-BE49-F238E27FC236}">
                        <a16:creationId xmlns:a16="http://schemas.microsoft.com/office/drawing/2014/main" id="{FEA93D00-4FBF-C2FF-F8EE-D1EEDEABF9C0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4675233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Textfeld 118">
                  <a:extLst>
                    <a:ext uri="{FF2B5EF4-FFF2-40B4-BE49-F238E27FC236}">
                      <a16:creationId xmlns:a16="http://schemas.microsoft.com/office/drawing/2014/main" id="{D66097C6-79FB-404D-CA04-B6C36E6D9A82}"/>
                    </a:ext>
                  </a:extLst>
                </p:cNvPr>
                <p:cNvSpPr txBox="1"/>
                <p:nvPr/>
              </p:nvSpPr>
              <p:spPr>
                <a:xfrm>
                  <a:off x="5071822" y="4955797"/>
                  <a:ext cx="4290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0mL</a:t>
                  </a:r>
                </a:p>
              </p:txBody>
            </p:sp>
            <p:sp>
              <p:nvSpPr>
                <p:cNvPr id="120" name="Textfeld 119">
                  <a:extLst>
                    <a:ext uri="{FF2B5EF4-FFF2-40B4-BE49-F238E27FC236}">
                      <a16:creationId xmlns:a16="http://schemas.microsoft.com/office/drawing/2014/main" id="{F73A299E-EE41-C373-D481-CCCF68625BBD}"/>
                    </a:ext>
                  </a:extLst>
                </p:cNvPr>
                <p:cNvSpPr txBox="1"/>
                <p:nvPr/>
              </p:nvSpPr>
              <p:spPr>
                <a:xfrm>
                  <a:off x="5055057" y="4597072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10mL</a:t>
                  </a:r>
                </a:p>
              </p:txBody>
            </p:sp>
            <p:sp>
              <p:nvSpPr>
                <p:cNvPr id="121" name="Textfeld 120">
                  <a:extLst>
                    <a:ext uri="{FF2B5EF4-FFF2-40B4-BE49-F238E27FC236}">
                      <a16:creationId xmlns:a16="http://schemas.microsoft.com/office/drawing/2014/main" id="{55430C1A-9A98-B8C9-1616-13D7B12D6DAC}"/>
                    </a:ext>
                  </a:extLst>
                </p:cNvPr>
                <p:cNvSpPr txBox="1"/>
                <p:nvPr/>
              </p:nvSpPr>
              <p:spPr>
                <a:xfrm>
                  <a:off x="5066917" y="4244504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20mL</a:t>
                  </a:r>
                </a:p>
              </p:txBody>
            </p:sp>
            <p:sp>
              <p:nvSpPr>
                <p:cNvPr id="122" name="Textfeld 121">
                  <a:extLst>
                    <a:ext uri="{FF2B5EF4-FFF2-40B4-BE49-F238E27FC236}">
                      <a16:creationId xmlns:a16="http://schemas.microsoft.com/office/drawing/2014/main" id="{2C27C714-0F1B-E2FA-E108-7C008F5283A6}"/>
                    </a:ext>
                  </a:extLst>
                </p:cNvPr>
                <p:cNvSpPr txBox="1"/>
                <p:nvPr/>
              </p:nvSpPr>
              <p:spPr>
                <a:xfrm>
                  <a:off x="5058181" y="3882916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30mL</a:t>
                  </a:r>
                </a:p>
              </p:txBody>
            </p:sp>
            <p:sp>
              <p:nvSpPr>
                <p:cNvPr id="123" name="Textfeld 122">
                  <a:extLst>
                    <a:ext uri="{FF2B5EF4-FFF2-40B4-BE49-F238E27FC236}">
                      <a16:creationId xmlns:a16="http://schemas.microsoft.com/office/drawing/2014/main" id="{EF5D8DCA-45E7-981D-713C-A3F42030F967}"/>
                    </a:ext>
                  </a:extLst>
                </p:cNvPr>
                <p:cNvSpPr txBox="1"/>
                <p:nvPr/>
              </p:nvSpPr>
              <p:spPr>
                <a:xfrm>
                  <a:off x="5062605" y="3523669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40mL</a:t>
                  </a:r>
                </a:p>
              </p:txBody>
            </p:sp>
            <p:sp>
              <p:nvSpPr>
                <p:cNvPr id="124" name="Textfeld 123">
                  <a:extLst>
                    <a:ext uri="{FF2B5EF4-FFF2-40B4-BE49-F238E27FC236}">
                      <a16:creationId xmlns:a16="http://schemas.microsoft.com/office/drawing/2014/main" id="{55D30474-E00E-8A9F-F65E-4D0D94B75B97}"/>
                    </a:ext>
                  </a:extLst>
                </p:cNvPr>
                <p:cNvSpPr txBox="1"/>
                <p:nvPr/>
              </p:nvSpPr>
              <p:spPr>
                <a:xfrm>
                  <a:off x="5062605" y="3161014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50mL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92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3094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bereitstellen und komprimieren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12181E1-C122-9B14-9CAD-3321FAF2AB4F}"/>
              </a:ext>
            </a:extLst>
          </p:cNvPr>
          <p:cNvGrpSpPr/>
          <p:nvPr/>
        </p:nvGrpSpPr>
        <p:grpSpPr>
          <a:xfrm>
            <a:off x="1082844" y="2193858"/>
            <a:ext cx="5594014" cy="921073"/>
            <a:chOff x="1443791" y="1782142"/>
            <a:chExt cx="7458685" cy="1228097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541E4CC6-70A1-46F9-86FB-5D66B4B3E40D}"/>
                </a:ext>
              </a:extLst>
            </p:cNvPr>
            <p:cNvGrpSpPr/>
            <p:nvPr/>
          </p:nvGrpSpPr>
          <p:grpSpPr>
            <a:xfrm rot="10800000">
              <a:off x="4956502" y="1791743"/>
              <a:ext cx="3945974" cy="1218496"/>
              <a:chOff x="-1004655" y="3347815"/>
              <a:chExt cx="3945974" cy="1218496"/>
            </a:xfrm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330E1C8-190E-43A5-9080-32E0B4F6631E}"/>
                  </a:ext>
                </a:extLst>
              </p:cNvPr>
              <p:cNvSpPr/>
              <p:nvPr/>
            </p:nvSpPr>
            <p:spPr>
              <a:xfrm>
                <a:off x="-1004655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D29B5043-045E-4E59-9263-EF19F158B94B}"/>
                  </a:ext>
                </a:extLst>
              </p:cNvPr>
              <p:cNvSpPr/>
              <p:nvPr/>
            </p:nvSpPr>
            <p:spPr>
              <a:xfrm>
                <a:off x="-945395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6A7BA249-897A-4064-8BF1-B83FFA29F4EC}"/>
                  </a:ext>
                </a:extLst>
              </p:cNvPr>
              <p:cNvSpPr/>
              <p:nvPr/>
            </p:nvSpPr>
            <p:spPr>
              <a:xfrm>
                <a:off x="2626994" y="3539464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9F0CB5FD-BE6A-45F2-871C-6D97D664DF5A}"/>
                </a:ext>
              </a:extLst>
            </p:cNvPr>
            <p:cNvGrpSpPr/>
            <p:nvPr/>
          </p:nvGrpSpPr>
          <p:grpSpPr>
            <a:xfrm rot="10800000">
              <a:off x="1867070" y="1782142"/>
              <a:ext cx="3797421" cy="1219459"/>
              <a:chOff x="2001469" y="3298424"/>
              <a:chExt cx="3797421" cy="1219459"/>
            </a:xfrm>
          </p:grpSpPr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C62F6042-CE57-4D56-8CC9-5619EFA9157A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3B17F032-117D-4E4A-840C-9D9929A26836}"/>
                  </a:ext>
                </a:extLst>
              </p:cNvPr>
              <p:cNvSpPr/>
              <p:nvPr/>
            </p:nvSpPr>
            <p:spPr>
              <a:xfrm>
                <a:off x="2001469" y="3298424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4E031336-9567-4A3E-9762-F399A07BAB55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A4D2EF17-7D2E-4D26-9365-A129C8092B27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CCE93DAB-A967-422E-BDED-571AF9BD5856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F3039615-DD67-4DEE-91F6-92B2C5CCD8AC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C02FFC62-A8A9-4308-A0A9-6315D9EF3EE5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id="{238B5EAB-938F-4B00-AF8A-33EBC697440F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971935C6-8078-4F54-8148-35CB9D9D3F4F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B7404DF2-4D75-4E69-BD22-0F524C248C54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E12808EB-CA97-417F-91E8-A1EB81B423DC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BB33B502-B256-47BB-B8E1-A156DD9B79F6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8618B92B-D371-459F-BB60-8CF7F35F598E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07C2EA23-8758-4A6D-B487-D1914D9AA43B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CA874719-9EA9-4D7B-96E2-0B99E6EFDBDA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97">
                  <a:extLst>
                    <a:ext uri="{FF2B5EF4-FFF2-40B4-BE49-F238E27FC236}">
                      <a16:creationId xmlns:a16="http://schemas.microsoft.com/office/drawing/2014/main" id="{096CAF81-9054-403C-9456-3012033BE475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98">
                  <a:extLst>
                    <a:ext uri="{FF2B5EF4-FFF2-40B4-BE49-F238E27FC236}">
                      <a16:creationId xmlns:a16="http://schemas.microsoft.com/office/drawing/2014/main" id="{96330FE2-4CD3-4E6D-B7F4-978B46A71536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99">
                  <a:extLst>
                    <a:ext uri="{FF2B5EF4-FFF2-40B4-BE49-F238E27FC236}">
                      <a16:creationId xmlns:a16="http://schemas.microsoft.com/office/drawing/2014/main" id="{760D542C-75B4-448E-AC82-1598D4ECA0AE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Gerader Verbinder 100">
                  <a:extLst>
                    <a:ext uri="{FF2B5EF4-FFF2-40B4-BE49-F238E27FC236}">
                      <a16:creationId xmlns:a16="http://schemas.microsoft.com/office/drawing/2014/main" id="{B000D386-2E5F-411C-B1B1-E19BC18CD16F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Gerader Verbinder 101">
                  <a:extLst>
                    <a:ext uri="{FF2B5EF4-FFF2-40B4-BE49-F238E27FC236}">
                      <a16:creationId xmlns:a16="http://schemas.microsoft.com/office/drawing/2014/main" id="{D20AB4E5-81EC-432E-A237-B9616FD5A693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Gerader Verbinder 102">
                  <a:extLst>
                    <a:ext uri="{FF2B5EF4-FFF2-40B4-BE49-F238E27FC236}">
                      <a16:creationId xmlns:a16="http://schemas.microsoft.com/office/drawing/2014/main" id="{EF759C46-AAD1-41FC-825D-F33B5222B140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Gerader Verbinder 103">
                  <a:extLst>
                    <a:ext uri="{FF2B5EF4-FFF2-40B4-BE49-F238E27FC236}">
                      <a16:creationId xmlns:a16="http://schemas.microsoft.com/office/drawing/2014/main" id="{C650E98E-32EF-49C3-9A66-8D5BCFE860DE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>
                  <a:extLst>
                    <a:ext uri="{FF2B5EF4-FFF2-40B4-BE49-F238E27FC236}">
                      <a16:creationId xmlns:a16="http://schemas.microsoft.com/office/drawing/2014/main" id="{4372CC7D-E042-4571-8E83-7F83334550A5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105">
                  <a:extLst>
                    <a:ext uri="{FF2B5EF4-FFF2-40B4-BE49-F238E27FC236}">
                      <a16:creationId xmlns:a16="http://schemas.microsoft.com/office/drawing/2014/main" id="{2833B9E6-39A7-46AD-8D6E-B0B9CF83FCB7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DA3E3D87-063D-4B08-9A2F-B07773B8DD7E}"/>
                </a:ext>
              </a:extLst>
            </p:cNvPr>
            <p:cNvGrpSpPr/>
            <p:nvPr/>
          </p:nvGrpSpPr>
          <p:grpSpPr>
            <a:xfrm rot="10800000">
              <a:off x="1443791" y="2248811"/>
              <a:ext cx="465149" cy="306000"/>
              <a:chOff x="6860713" y="1904233"/>
              <a:chExt cx="465149" cy="306000"/>
            </a:xfrm>
            <a:solidFill>
              <a:srgbClr val="FF0000"/>
            </a:solidFill>
          </p:grpSpPr>
          <p:sp>
            <p:nvSpPr>
              <p:cNvPr id="108" name="Freihandform 196">
                <a:extLst>
                  <a:ext uri="{FF2B5EF4-FFF2-40B4-BE49-F238E27FC236}">
                    <a16:creationId xmlns:a16="http://schemas.microsoft.com/office/drawing/2014/main" id="{2BB1DEA9-7DBE-4821-B508-98DF81285949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0298533F-963E-44FB-9B08-7D4EDA8A0A38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0553CD6E-669A-48FF-89AE-F1DB06E706B5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7CB82D5C-F708-401B-ACCF-BFA44EECBB87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374A3EF-F516-569D-E517-70CC697ABC02}"/>
              </a:ext>
            </a:extLst>
          </p:cNvPr>
          <p:cNvGrpSpPr/>
          <p:nvPr/>
        </p:nvGrpSpPr>
        <p:grpSpPr>
          <a:xfrm>
            <a:off x="1179783" y="3793407"/>
            <a:ext cx="5594014" cy="921073"/>
            <a:chOff x="1573042" y="3914874"/>
            <a:chExt cx="7458685" cy="1228097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EA753EA-8D74-0731-7809-6461D2410BE3}"/>
                </a:ext>
              </a:extLst>
            </p:cNvPr>
            <p:cNvGrpSpPr/>
            <p:nvPr/>
          </p:nvGrpSpPr>
          <p:grpSpPr>
            <a:xfrm rot="10800000">
              <a:off x="5085753" y="3924475"/>
              <a:ext cx="3945974" cy="1218496"/>
              <a:chOff x="-1004655" y="3347815"/>
              <a:chExt cx="3945974" cy="1218496"/>
            </a:xfrm>
          </p:grpSpPr>
          <p:sp>
            <p:nvSpPr>
              <p:cNvPr id="5" name="Freihandform: Form 4">
                <a:extLst>
                  <a:ext uri="{FF2B5EF4-FFF2-40B4-BE49-F238E27FC236}">
                    <a16:creationId xmlns:a16="http://schemas.microsoft.com/office/drawing/2014/main" id="{20B729AA-8DD4-9EE9-AE77-0C779F8F3761}"/>
                  </a:ext>
                </a:extLst>
              </p:cNvPr>
              <p:cNvSpPr/>
              <p:nvPr/>
            </p:nvSpPr>
            <p:spPr>
              <a:xfrm>
                <a:off x="-1004655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7D78A73-ABA3-A889-C8DF-79BCA85D868B}"/>
                  </a:ext>
                </a:extLst>
              </p:cNvPr>
              <p:cNvSpPr/>
              <p:nvPr/>
            </p:nvSpPr>
            <p:spPr>
              <a:xfrm>
                <a:off x="-945395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264CBC1-9B24-5272-02BC-25D2D9610300}"/>
                  </a:ext>
                </a:extLst>
              </p:cNvPr>
              <p:cNvSpPr/>
              <p:nvPr/>
            </p:nvSpPr>
            <p:spPr>
              <a:xfrm>
                <a:off x="2626994" y="3539464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EEBDEE3-F165-D9E4-5262-933C40D4A107}"/>
                </a:ext>
              </a:extLst>
            </p:cNvPr>
            <p:cNvGrpSpPr/>
            <p:nvPr/>
          </p:nvGrpSpPr>
          <p:grpSpPr>
            <a:xfrm rot="10800000">
              <a:off x="1996321" y="3914874"/>
              <a:ext cx="3797421" cy="1219459"/>
              <a:chOff x="2001469" y="3298424"/>
              <a:chExt cx="3797421" cy="1219459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4B82D8D6-06C9-C560-844A-67432A4455F4}"/>
                  </a:ext>
                </a:extLst>
              </p:cNvPr>
              <p:cNvSpPr/>
              <p:nvPr/>
            </p:nvSpPr>
            <p:spPr>
              <a:xfrm>
                <a:off x="5379336" y="3842930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A4DC8AEB-F9FC-F233-4ABE-AB6495DAA889}"/>
                  </a:ext>
                </a:extLst>
              </p:cNvPr>
              <p:cNvSpPr/>
              <p:nvPr/>
            </p:nvSpPr>
            <p:spPr>
              <a:xfrm>
                <a:off x="2001469" y="3298424"/>
                <a:ext cx="3637810" cy="1219459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54A1729-9FBB-E9FD-B489-5D0A89AF12B8}"/>
                  </a:ext>
                </a:extLst>
              </p:cNvPr>
              <p:cNvSpPr/>
              <p:nvPr/>
            </p:nvSpPr>
            <p:spPr>
              <a:xfrm>
                <a:off x="5375808" y="3761363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5537E9FA-EFC2-B4E3-AB46-E991084D5E54}"/>
                  </a:ext>
                </a:extLst>
              </p:cNvPr>
              <p:cNvCxnSpPr/>
              <p:nvPr/>
            </p:nvCxnSpPr>
            <p:spPr>
              <a:xfrm>
                <a:off x="5545595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7A22D013-55ED-A034-15E8-95AB69967526}"/>
                  </a:ext>
                </a:extLst>
              </p:cNvPr>
              <p:cNvCxnSpPr/>
              <p:nvPr/>
            </p:nvCxnSpPr>
            <p:spPr>
              <a:xfrm>
                <a:off x="549196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7EC1330C-F31B-58D9-6FD8-A9FBF0B51BA4}"/>
                  </a:ext>
                </a:extLst>
              </p:cNvPr>
              <p:cNvCxnSpPr/>
              <p:nvPr/>
            </p:nvCxnSpPr>
            <p:spPr>
              <a:xfrm>
                <a:off x="5438304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F1177829-697D-25DA-AED8-C5A719A08E5F}"/>
                  </a:ext>
                </a:extLst>
              </p:cNvPr>
              <p:cNvCxnSpPr/>
              <p:nvPr/>
            </p:nvCxnSpPr>
            <p:spPr>
              <a:xfrm>
                <a:off x="5597792" y="3761363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07F17921-4878-DE5B-3FAF-87B60041EB9D}"/>
                  </a:ext>
                </a:extLst>
              </p:cNvPr>
              <p:cNvGrpSpPr/>
              <p:nvPr/>
            </p:nvGrpSpPr>
            <p:grpSpPr>
              <a:xfrm>
                <a:off x="2346756" y="4031110"/>
                <a:ext cx="2444695" cy="179096"/>
                <a:chOff x="0" y="0"/>
                <a:chExt cx="3224586" cy="236239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7F4AF4EF-5233-A60D-4548-271EEF686293}"/>
                    </a:ext>
                  </a:extLst>
                </p:cNvPr>
                <p:cNvCxnSpPr/>
                <p:nvPr/>
              </p:nvCxnSpPr>
              <p:spPr>
                <a:xfrm flipH="1">
                  <a:off x="0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405D309A-CF42-4448-03A1-D2761C5D8A70}"/>
                    </a:ext>
                  </a:extLst>
                </p:cNvPr>
                <p:cNvCxnSpPr/>
                <p:nvPr/>
              </p:nvCxnSpPr>
              <p:spPr>
                <a:xfrm>
                  <a:off x="5862" y="234461"/>
                  <a:ext cx="3218724" cy="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>
                  <a:extLst>
                    <a:ext uri="{FF2B5EF4-FFF2-40B4-BE49-F238E27FC236}">
                      <a16:creationId xmlns:a16="http://schemas.microsoft.com/office/drawing/2014/main" id="{392FAD9D-77F5-6346-56EB-66A7BF7C00B7}"/>
                    </a:ext>
                  </a:extLst>
                </p:cNvPr>
                <p:cNvCxnSpPr/>
                <p:nvPr/>
              </p:nvCxnSpPr>
              <p:spPr>
                <a:xfrm flipH="1">
                  <a:off x="463062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B1A77C40-8C27-43E9-8710-4769AD1521D4}"/>
                    </a:ext>
                  </a:extLst>
                </p:cNvPr>
                <p:cNvCxnSpPr/>
                <p:nvPr/>
              </p:nvCxnSpPr>
              <p:spPr>
                <a:xfrm flipH="1">
                  <a:off x="920262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9436BEC3-19A8-6DA5-13AE-928687F75C86}"/>
                    </a:ext>
                  </a:extLst>
                </p:cNvPr>
                <p:cNvCxnSpPr/>
                <p:nvPr/>
              </p:nvCxnSpPr>
              <p:spPr>
                <a:xfrm flipH="1">
                  <a:off x="1383323" y="0"/>
                  <a:ext cx="0" cy="22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94246AA9-8D5C-6515-5719-8083B64668A7}"/>
                    </a:ext>
                  </a:extLst>
                </p:cNvPr>
                <p:cNvCxnSpPr/>
                <p:nvPr/>
              </p:nvCxnSpPr>
              <p:spPr>
                <a:xfrm flipH="1">
                  <a:off x="18463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DCBC9EBB-E8B1-283C-E4BE-F340A7CD20C8}"/>
                    </a:ext>
                  </a:extLst>
                </p:cNvPr>
                <p:cNvCxnSpPr/>
                <p:nvPr/>
              </p:nvCxnSpPr>
              <p:spPr>
                <a:xfrm flipH="1">
                  <a:off x="2303585" y="0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B28501BA-ECDC-2349-4917-00D582FBBB64}"/>
                    </a:ext>
                  </a:extLst>
                </p:cNvPr>
                <p:cNvCxnSpPr/>
                <p:nvPr/>
              </p:nvCxnSpPr>
              <p:spPr>
                <a:xfrm flipH="1">
                  <a:off x="2760785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012D2BB7-3376-31E8-32CF-2ADE9463D343}"/>
                    </a:ext>
                  </a:extLst>
                </p:cNvPr>
                <p:cNvCxnSpPr/>
                <p:nvPr/>
              </p:nvCxnSpPr>
              <p:spPr>
                <a:xfrm flipH="1">
                  <a:off x="3223847" y="5861"/>
                  <a:ext cx="0" cy="2303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6CCF1B33-900C-7634-579E-AEE4E8B64AF9}"/>
                    </a:ext>
                  </a:extLst>
                </p:cNvPr>
                <p:cNvCxnSpPr/>
                <p:nvPr/>
              </p:nvCxnSpPr>
              <p:spPr>
                <a:xfrm flipH="1">
                  <a:off x="2344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B37D83F9-23BA-DA83-AFFC-A4262EEB6B4E}"/>
                    </a:ext>
                  </a:extLst>
                </p:cNvPr>
                <p:cNvCxnSpPr/>
                <p:nvPr/>
              </p:nvCxnSpPr>
              <p:spPr>
                <a:xfrm flipH="1">
                  <a:off x="691662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25ADA3C4-D54A-95C4-3047-A439EECA5E0C}"/>
                    </a:ext>
                  </a:extLst>
                </p:cNvPr>
                <p:cNvCxnSpPr/>
                <p:nvPr/>
              </p:nvCxnSpPr>
              <p:spPr>
                <a:xfrm flipH="1">
                  <a:off x="11547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760EEB0E-4D80-B801-B87E-EC781DCEEA6D}"/>
                    </a:ext>
                  </a:extLst>
                </p:cNvPr>
                <p:cNvCxnSpPr/>
                <p:nvPr/>
              </p:nvCxnSpPr>
              <p:spPr>
                <a:xfrm flipH="1">
                  <a:off x="1611923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29">
                  <a:extLst>
                    <a:ext uri="{FF2B5EF4-FFF2-40B4-BE49-F238E27FC236}">
                      <a16:creationId xmlns:a16="http://schemas.microsoft.com/office/drawing/2014/main" id="{7262E02E-327F-5451-E398-FA754A349ECD}"/>
                    </a:ext>
                  </a:extLst>
                </p:cNvPr>
                <p:cNvCxnSpPr/>
                <p:nvPr/>
              </p:nvCxnSpPr>
              <p:spPr>
                <a:xfrm flipH="1">
                  <a:off x="2074985" y="117230"/>
                  <a:ext cx="0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6C212AEA-B5F7-73C0-C826-ACACB7A30D75}"/>
                    </a:ext>
                  </a:extLst>
                </p:cNvPr>
                <p:cNvCxnSpPr/>
                <p:nvPr/>
              </p:nvCxnSpPr>
              <p:spPr>
                <a:xfrm flipH="1">
                  <a:off x="2532185" y="111369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17B1C919-22CD-2DD6-3D93-AE6B0B35FB4A}"/>
                    </a:ext>
                  </a:extLst>
                </p:cNvPr>
                <p:cNvCxnSpPr/>
                <p:nvPr/>
              </p:nvCxnSpPr>
              <p:spPr>
                <a:xfrm flipH="1">
                  <a:off x="2989385" y="117230"/>
                  <a:ext cx="0" cy="1145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F877F81D-2B6D-DC44-B97A-4E11D0986B6B}"/>
                </a:ext>
              </a:extLst>
            </p:cNvPr>
            <p:cNvGrpSpPr/>
            <p:nvPr/>
          </p:nvGrpSpPr>
          <p:grpSpPr>
            <a:xfrm rot="10800000">
              <a:off x="1573042" y="4381543"/>
              <a:ext cx="465149" cy="306000"/>
              <a:chOff x="6860713" y="1904233"/>
              <a:chExt cx="465149" cy="306000"/>
            </a:xfrm>
            <a:solidFill>
              <a:srgbClr val="0070C0"/>
            </a:solidFill>
          </p:grpSpPr>
          <p:sp>
            <p:nvSpPr>
              <p:cNvPr id="34" name="Freihandform 196">
                <a:extLst>
                  <a:ext uri="{FF2B5EF4-FFF2-40B4-BE49-F238E27FC236}">
                    <a16:creationId xmlns:a16="http://schemas.microsoft.com/office/drawing/2014/main" id="{90166CA5-95D1-7174-22AF-5E0419EED6F8}"/>
                  </a:ext>
                </a:extLst>
              </p:cNvPr>
              <p:cNvSpPr/>
              <p:nvPr/>
            </p:nvSpPr>
            <p:spPr>
              <a:xfrm>
                <a:off x="6860713" y="1904233"/>
                <a:ext cx="461711" cy="306000"/>
              </a:xfrm>
              <a:custGeom>
                <a:avLst/>
                <a:gdLst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0 w 585536"/>
                  <a:gd name="connsiteY6" fmla="*/ 39101 h 306000"/>
                  <a:gd name="connsiteX7" fmla="*/ 195763 w 585536"/>
                  <a:gd name="connsiteY7" fmla="*/ 39101 h 306000"/>
                  <a:gd name="connsiteX0" fmla="*/ 195763 w 585536"/>
                  <a:gd name="connsiteY0" fmla="*/ 0 h 306000"/>
                  <a:gd name="connsiteX1" fmla="*/ 585536 w 585536"/>
                  <a:gd name="connsiteY1" fmla="*/ 0 h 306000"/>
                  <a:gd name="connsiteX2" fmla="*/ 585536 w 585536"/>
                  <a:gd name="connsiteY2" fmla="*/ 306000 h 306000"/>
                  <a:gd name="connsiteX3" fmla="*/ 195763 w 585536"/>
                  <a:gd name="connsiteY3" fmla="*/ 306000 h 306000"/>
                  <a:gd name="connsiteX4" fmla="*/ 195763 w 585536"/>
                  <a:gd name="connsiteY4" fmla="*/ 263660 h 306000"/>
                  <a:gd name="connsiteX5" fmla="*/ 0 w 585536"/>
                  <a:gd name="connsiteY5" fmla="*/ 263660 h 306000"/>
                  <a:gd name="connsiteX6" fmla="*/ 123825 w 585536"/>
                  <a:gd name="connsiteY6" fmla="*/ 41006 h 306000"/>
                  <a:gd name="connsiteX7" fmla="*/ 195763 w 585536"/>
                  <a:gd name="connsiteY7" fmla="*/ 39101 h 306000"/>
                  <a:gd name="connsiteX8" fmla="*/ 195763 w 585536"/>
                  <a:gd name="connsiteY8" fmla="*/ 0 h 306000"/>
                  <a:gd name="connsiteX0" fmla="*/ 73843 w 463616"/>
                  <a:gd name="connsiteY0" fmla="*/ 0 h 306000"/>
                  <a:gd name="connsiteX1" fmla="*/ 463616 w 463616"/>
                  <a:gd name="connsiteY1" fmla="*/ 0 h 306000"/>
                  <a:gd name="connsiteX2" fmla="*/ 463616 w 463616"/>
                  <a:gd name="connsiteY2" fmla="*/ 306000 h 306000"/>
                  <a:gd name="connsiteX3" fmla="*/ 73843 w 463616"/>
                  <a:gd name="connsiteY3" fmla="*/ 306000 h 306000"/>
                  <a:gd name="connsiteX4" fmla="*/ 73843 w 463616"/>
                  <a:gd name="connsiteY4" fmla="*/ 263660 h 306000"/>
                  <a:gd name="connsiteX5" fmla="*/ 0 w 463616"/>
                  <a:gd name="connsiteY5" fmla="*/ 263660 h 306000"/>
                  <a:gd name="connsiteX6" fmla="*/ 1905 w 463616"/>
                  <a:gd name="connsiteY6" fmla="*/ 41006 h 306000"/>
                  <a:gd name="connsiteX7" fmla="*/ 73843 w 463616"/>
                  <a:gd name="connsiteY7" fmla="*/ 39101 h 306000"/>
                  <a:gd name="connsiteX8" fmla="*/ 73843 w 463616"/>
                  <a:gd name="connsiteY8" fmla="*/ 0 h 306000"/>
                  <a:gd name="connsiteX0" fmla="*/ 71938 w 461711"/>
                  <a:gd name="connsiteY0" fmla="*/ 0 h 306000"/>
                  <a:gd name="connsiteX1" fmla="*/ 461711 w 461711"/>
                  <a:gd name="connsiteY1" fmla="*/ 0 h 306000"/>
                  <a:gd name="connsiteX2" fmla="*/ 461711 w 461711"/>
                  <a:gd name="connsiteY2" fmla="*/ 306000 h 306000"/>
                  <a:gd name="connsiteX3" fmla="*/ 71938 w 461711"/>
                  <a:gd name="connsiteY3" fmla="*/ 306000 h 306000"/>
                  <a:gd name="connsiteX4" fmla="*/ 71938 w 461711"/>
                  <a:gd name="connsiteY4" fmla="*/ 263660 h 306000"/>
                  <a:gd name="connsiteX5" fmla="*/ 0 w 461711"/>
                  <a:gd name="connsiteY5" fmla="*/ 265565 h 306000"/>
                  <a:gd name="connsiteX6" fmla="*/ 0 w 461711"/>
                  <a:gd name="connsiteY6" fmla="*/ 41006 h 306000"/>
                  <a:gd name="connsiteX7" fmla="*/ 71938 w 461711"/>
                  <a:gd name="connsiteY7" fmla="*/ 39101 h 306000"/>
                  <a:gd name="connsiteX8" fmla="*/ 71938 w 461711"/>
                  <a:gd name="connsiteY8" fmla="*/ 0 h 30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11" h="306000">
                    <a:moveTo>
                      <a:pt x="71938" y="0"/>
                    </a:moveTo>
                    <a:lnTo>
                      <a:pt x="461711" y="0"/>
                    </a:lnTo>
                    <a:lnTo>
                      <a:pt x="461711" y="306000"/>
                    </a:lnTo>
                    <a:lnTo>
                      <a:pt x="71938" y="306000"/>
                    </a:lnTo>
                    <a:lnTo>
                      <a:pt x="71938" y="263660"/>
                    </a:lnTo>
                    <a:lnTo>
                      <a:pt x="0" y="265565"/>
                    </a:lnTo>
                    <a:lnTo>
                      <a:pt x="0" y="41006"/>
                    </a:lnTo>
                    <a:lnTo>
                      <a:pt x="71938" y="39101"/>
                    </a:lnTo>
                    <a:lnTo>
                      <a:pt x="71938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2E276DD-4A1F-D699-E7C1-330D788C1D5B}"/>
                  </a:ext>
                </a:extLst>
              </p:cNvPr>
              <p:cNvCxnSpPr/>
              <p:nvPr/>
            </p:nvCxnSpPr>
            <p:spPr>
              <a:xfrm flipH="1">
                <a:off x="6932651" y="1993760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8450D492-BB22-AFE4-C2C2-126991518D50}"/>
                  </a:ext>
                </a:extLst>
              </p:cNvPr>
              <p:cNvCxnSpPr/>
              <p:nvPr/>
            </p:nvCxnSpPr>
            <p:spPr>
              <a:xfrm flipH="1">
                <a:off x="6936089" y="2056426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25AA3B20-9729-3C85-D39C-74900FAD79D9}"/>
                  </a:ext>
                </a:extLst>
              </p:cNvPr>
              <p:cNvCxnSpPr/>
              <p:nvPr/>
            </p:nvCxnSpPr>
            <p:spPr>
              <a:xfrm flipH="1">
                <a:off x="6936089" y="2118553"/>
                <a:ext cx="38977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2950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54E0E-C280-9332-B0E1-FD5B0FB6C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A8D8610-E415-76ED-7D53-0E3E69C06314}"/>
              </a:ext>
            </a:extLst>
          </p:cNvPr>
          <p:cNvGrpSpPr/>
          <p:nvPr/>
        </p:nvGrpSpPr>
        <p:grpSpPr>
          <a:xfrm>
            <a:off x="6394488" y="486350"/>
            <a:ext cx="931507" cy="5772158"/>
            <a:chOff x="6394488" y="486350"/>
            <a:chExt cx="931507" cy="5772158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B6E13206-3E7B-08DD-FEE2-12E7040CB14F}"/>
                </a:ext>
              </a:extLst>
            </p:cNvPr>
            <p:cNvGrpSpPr/>
            <p:nvPr/>
          </p:nvGrpSpPr>
          <p:grpSpPr>
            <a:xfrm>
              <a:off x="6544023" y="3368772"/>
              <a:ext cx="681357" cy="1791795"/>
              <a:chOff x="5191962" y="3306862"/>
              <a:chExt cx="681357" cy="1791795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0D41329C-FB80-272F-571E-247026822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20622" y="330686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58B3EFFA-2CD7-657C-5AA2-35A7E32EE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0832" y="3523049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F0429C73-1AFA-C846-FB18-2A19DB432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5189445" y="4187257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3158A0EA-20C7-C7E8-5566-755524010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2053" y="4774657"/>
                <a:ext cx="352175" cy="3240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4E382074-FF45-8044-7567-641872F2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21319" y="3818829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1DEC26D9-B6CE-C364-1B43-340C2D363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8832" y="3564773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956C92FD-AFF6-987E-7654-198BF8E52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845546">
                <a:off x="5609952" y="455849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87A7FF74-D80D-C121-69B2-FE43180D3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45283" y="3916016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94CA742-DAC8-DD03-3769-CA6856003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45283" y="4635298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3E23056-859D-2D68-B69D-5DA85CB09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8549" y="4077529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06667D63-EFF6-52F6-CB12-F21FACFE8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1301" y="4463557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CDC36D9E-BF35-E97B-EEA5-293317754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0950" y="413148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BC8C826C-8D0C-6C44-EE56-345EAFC23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91962" y="379501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BF25C07B-C948-CFA6-2D84-A6AC35B7C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889240">
                <a:off x="5168430" y="4662953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F2A406B-1052-BB2A-DC11-7879E8BAC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83214" y="3443171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747C685-1A46-83ED-A732-BCC4D058D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8772" y="3359627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E90F1D0D-EB11-4562-D10B-A05E3D3F6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500755">
                <a:off x="5224704" y="405441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0FE46C78-685D-FCBD-6778-0428407E3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7278" y="3773005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9D87AC17-FCC8-C269-7A9E-FC6A3D9D5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311139">
                <a:off x="5238092" y="4872762"/>
                <a:ext cx="252000" cy="191279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DB1F244-8D7D-38DF-A04E-7702F0EEE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9514700">
                <a:off x="5477311" y="4287582"/>
                <a:ext cx="352175" cy="324000"/>
              </a:xfrm>
              <a:prstGeom prst="rect">
                <a:avLst/>
              </a:prstGeom>
            </p:spPr>
          </p:pic>
        </p:grp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EC32D122-8F3E-AE4D-DF6F-885CDCCF7B4E}"/>
                </a:ext>
              </a:extLst>
            </p:cNvPr>
            <p:cNvCxnSpPr/>
            <p:nvPr/>
          </p:nvCxnSpPr>
          <p:spPr>
            <a:xfrm rot="5400000">
              <a:off x="6839525" y="5281560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05680457-7095-6D52-C091-3F7230A3D97F}"/>
                </a:ext>
              </a:extLst>
            </p:cNvPr>
            <p:cNvGrpSpPr/>
            <p:nvPr/>
          </p:nvGrpSpPr>
          <p:grpSpPr>
            <a:xfrm>
              <a:off x="6508959" y="5430539"/>
              <a:ext cx="544790" cy="827969"/>
              <a:chOff x="5328911" y="4863388"/>
              <a:chExt cx="544790" cy="827969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6AA7729A-3CB7-FEFE-2681-E049775FA4B9}"/>
                  </a:ext>
                </a:extLst>
              </p:cNvPr>
              <p:cNvGrpSpPr/>
              <p:nvPr/>
            </p:nvGrpSpPr>
            <p:grpSpPr>
              <a:xfrm>
                <a:off x="5328911" y="4863388"/>
                <a:ext cx="462278" cy="827969"/>
                <a:chOff x="8635570" y="4316942"/>
                <a:chExt cx="616370" cy="1103959"/>
              </a:xfrm>
            </p:grpSpPr>
            <p:sp>
              <p:nvSpPr>
                <p:cNvPr id="21" name="Freihandform 84">
                  <a:extLst>
                    <a:ext uri="{FF2B5EF4-FFF2-40B4-BE49-F238E27FC236}">
                      <a16:creationId xmlns:a16="http://schemas.microsoft.com/office/drawing/2014/main" id="{5AEE0201-BB23-6D04-64CB-0064C0E6B860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" name="Freihandform 85">
                  <a:extLst>
                    <a:ext uri="{FF2B5EF4-FFF2-40B4-BE49-F238E27FC236}">
                      <a16:creationId xmlns:a16="http://schemas.microsoft.com/office/drawing/2014/main" id="{FADB907E-21C0-131F-79C9-29AD090D02BF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B2902467-BADA-A98E-7763-7B588B14B9E3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4" name="Freihandform 87">
                  <a:extLst>
                    <a:ext uri="{FF2B5EF4-FFF2-40B4-BE49-F238E27FC236}">
                      <a16:creationId xmlns:a16="http://schemas.microsoft.com/office/drawing/2014/main" id="{307B76D5-1F99-4556-7FBB-7C967C656927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856FF91B-C597-4A32-83AC-52B82EAA3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82B823CD-51D4-E0D1-3FCC-441DF0F5BA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9C6294B4-64AB-EFBF-F900-324221BBE9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2507D17B-962D-DD10-060E-FEB371F45E99}"/>
                  </a:ext>
                </a:extLst>
              </p:cNvPr>
              <p:cNvGrpSpPr/>
              <p:nvPr/>
            </p:nvGrpSpPr>
            <p:grpSpPr>
              <a:xfrm rot="3024805">
                <a:off x="5487902" y="5004581"/>
                <a:ext cx="455019" cy="316578"/>
                <a:chOff x="8778170" y="4471765"/>
                <a:chExt cx="606692" cy="422104"/>
              </a:xfrm>
            </p:grpSpPr>
            <p:sp>
              <p:nvSpPr>
                <p:cNvPr id="19" name="Freihandform: Form 18">
                  <a:extLst>
                    <a:ext uri="{FF2B5EF4-FFF2-40B4-BE49-F238E27FC236}">
                      <a16:creationId xmlns:a16="http://schemas.microsoft.com/office/drawing/2014/main" id="{A0E1B031-B4C9-57E1-C634-83788D434034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E2248919-DC21-BEE5-94BF-C6647AC7AB93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32562E7-BB5A-9FAC-61AB-9D2209C5FB01}"/>
                </a:ext>
              </a:extLst>
            </p:cNvPr>
            <p:cNvGrpSpPr/>
            <p:nvPr/>
          </p:nvGrpSpPr>
          <p:grpSpPr>
            <a:xfrm rot="5400000">
              <a:off x="5375710" y="1505128"/>
              <a:ext cx="2951427" cy="913872"/>
              <a:chOff x="400813" y="3347815"/>
              <a:chExt cx="3935236" cy="1218496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6D7F857D-B97C-FB29-CD8C-611CDFBB2C63}"/>
                  </a:ext>
                </a:extLst>
              </p:cNvPr>
              <p:cNvSpPr/>
              <p:nvPr/>
            </p:nvSpPr>
            <p:spPr>
              <a:xfrm>
                <a:off x="400813" y="3347815"/>
                <a:ext cx="3643286" cy="1218496"/>
              </a:xfrm>
              <a:custGeom>
                <a:avLst/>
                <a:gdLst>
                  <a:gd name="connsiteX0" fmla="*/ 0 w 3643286"/>
                  <a:gd name="connsiteY0" fmla="*/ 0 h 1218496"/>
                  <a:gd name="connsiteX1" fmla="*/ 107176 w 3643286"/>
                  <a:gd name="connsiteY1" fmla="*/ 0 h 1218496"/>
                  <a:gd name="connsiteX2" fmla="*/ 107176 w 3643286"/>
                  <a:gd name="connsiteY2" fmla="*/ 193604 h 1218496"/>
                  <a:gd name="connsiteX3" fmla="*/ 3643286 w 3643286"/>
                  <a:gd name="connsiteY3" fmla="*/ 193604 h 1218496"/>
                  <a:gd name="connsiteX4" fmla="*/ 3643286 w 3643286"/>
                  <a:gd name="connsiteY4" fmla="*/ 1024893 h 1218496"/>
                  <a:gd name="connsiteX5" fmla="*/ 107176 w 3643286"/>
                  <a:gd name="connsiteY5" fmla="*/ 1024893 h 1218496"/>
                  <a:gd name="connsiteX6" fmla="*/ 107176 w 3643286"/>
                  <a:gd name="connsiteY6" fmla="*/ 1218496 h 1218496"/>
                  <a:gd name="connsiteX7" fmla="*/ 0 w 3643286"/>
                  <a:gd name="connsiteY7" fmla="*/ 1218496 h 121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3286" h="1218496">
                    <a:moveTo>
                      <a:pt x="0" y="0"/>
                    </a:moveTo>
                    <a:lnTo>
                      <a:pt x="107176" y="0"/>
                    </a:lnTo>
                    <a:lnTo>
                      <a:pt x="107176" y="193604"/>
                    </a:lnTo>
                    <a:lnTo>
                      <a:pt x="3643286" y="193604"/>
                    </a:lnTo>
                    <a:lnTo>
                      <a:pt x="3643286" y="1024893"/>
                    </a:lnTo>
                    <a:lnTo>
                      <a:pt x="107176" y="1024893"/>
                    </a:lnTo>
                    <a:lnTo>
                      <a:pt x="107176" y="1218496"/>
                    </a:lnTo>
                    <a:lnTo>
                      <a:pt x="0" y="12184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CDA9D5AC-049A-A5DE-910F-F19B08FA4A6A}"/>
                  </a:ext>
                </a:extLst>
              </p:cNvPr>
              <p:cNvSpPr/>
              <p:nvPr/>
            </p:nvSpPr>
            <p:spPr>
              <a:xfrm>
                <a:off x="400813" y="3912692"/>
                <a:ext cx="3757463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F14A747-EF55-0461-2332-023FF7EA820C}"/>
                  </a:ext>
                </a:extLst>
              </p:cNvPr>
              <p:cNvSpPr/>
              <p:nvPr/>
            </p:nvSpPr>
            <p:spPr>
              <a:xfrm>
                <a:off x="4021724" y="3539463"/>
                <a:ext cx="314325" cy="835200"/>
              </a:xfrm>
              <a:custGeom>
                <a:avLst/>
                <a:gdLst>
                  <a:gd name="connsiteX0" fmla="*/ 180975 w 314325"/>
                  <a:gd name="connsiteY0" fmla="*/ 0 h 831850"/>
                  <a:gd name="connsiteX1" fmla="*/ 314325 w 314325"/>
                  <a:gd name="connsiteY1" fmla="*/ 292100 h 831850"/>
                  <a:gd name="connsiteX2" fmla="*/ 314325 w 314325"/>
                  <a:gd name="connsiteY2" fmla="*/ 555625 h 831850"/>
                  <a:gd name="connsiteX3" fmla="*/ 187325 w 314325"/>
                  <a:gd name="connsiteY3" fmla="*/ 831850 h 831850"/>
                  <a:gd name="connsiteX4" fmla="*/ 0 w 314325"/>
                  <a:gd name="connsiteY4" fmla="*/ 831850 h 831850"/>
                  <a:gd name="connsiteX5" fmla="*/ 0 w 314325"/>
                  <a:gd name="connsiteY5" fmla="*/ 3175 h 831850"/>
                  <a:gd name="connsiteX6" fmla="*/ 180975 w 314325"/>
                  <a:gd name="connsiteY6" fmla="*/ 0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31850">
                    <a:moveTo>
                      <a:pt x="180975" y="0"/>
                    </a:moveTo>
                    <a:lnTo>
                      <a:pt x="314325" y="292100"/>
                    </a:lnTo>
                    <a:lnTo>
                      <a:pt x="314325" y="555625"/>
                    </a:lnTo>
                    <a:lnTo>
                      <a:pt x="187325" y="831850"/>
                    </a:lnTo>
                    <a:lnTo>
                      <a:pt x="0" y="831850"/>
                    </a:lnTo>
                    <a:lnTo>
                      <a:pt x="0" y="3175"/>
                    </a:ln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9763650-4D71-3772-54EC-61BB185F0A71}"/>
                </a:ext>
              </a:extLst>
            </p:cNvPr>
            <p:cNvSpPr/>
            <p:nvPr/>
          </p:nvSpPr>
          <p:spPr>
            <a:xfrm rot="5400000">
              <a:off x="6688995" y="5396483"/>
              <a:ext cx="314666" cy="80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629ECF3C-3DE9-8116-4C8E-9B0C248A0028}"/>
                </a:ext>
              </a:extLst>
            </p:cNvPr>
            <p:cNvSpPr/>
            <p:nvPr/>
          </p:nvSpPr>
          <p:spPr>
            <a:xfrm rot="5400000">
              <a:off x="6713032" y="5308625"/>
              <a:ext cx="266591" cy="20331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E642C630-D743-51A8-D2B7-DB09075F435A}"/>
                </a:ext>
              </a:extLst>
            </p:cNvPr>
            <p:cNvCxnSpPr/>
            <p:nvPr/>
          </p:nvCxnSpPr>
          <p:spPr>
            <a:xfrm rot="5400000">
              <a:off x="6817410" y="5333561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3A666704-4940-3258-FA0A-D4DF23953C3D}"/>
                </a:ext>
              </a:extLst>
            </p:cNvPr>
            <p:cNvCxnSpPr/>
            <p:nvPr/>
          </p:nvCxnSpPr>
          <p:spPr>
            <a:xfrm rot="5400000">
              <a:off x="6809790" y="5247618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C4131028-E828-86C7-20AA-33FB18EDC3C8}"/>
                </a:ext>
              </a:extLst>
            </p:cNvPr>
            <p:cNvCxnSpPr/>
            <p:nvPr/>
          </p:nvCxnSpPr>
          <p:spPr>
            <a:xfrm rot="5400000">
              <a:off x="6817410" y="5372709"/>
              <a:ext cx="59810" cy="20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D985D64F-49A2-FF50-DA22-098C1AB321A5}"/>
                </a:ext>
              </a:extLst>
            </p:cNvPr>
            <p:cNvGrpSpPr/>
            <p:nvPr/>
          </p:nvGrpSpPr>
          <p:grpSpPr>
            <a:xfrm>
              <a:off x="6411401" y="2554532"/>
              <a:ext cx="914594" cy="2734611"/>
              <a:chOff x="6293926" y="2371249"/>
              <a:chExt cx="914594" cy="2734611"/>
            </a:xfrm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6890B103-342D-F3FA-E85F-C1908ACAC841}"/>
                  </a:ext>
                </a:extLst>
              </p:cNvPr>
              <p:cNvSpPr/>
              <p:nvPr/>
            </p:nvSpPr>
            <p:spPr>
              <a:xfrm rot="5400000">
                <a:off x="5387044" y="3278131"/>
                <a:ext cx="2728358" cy="914594"/>
              </a:xfrm>
              <a:custGeom>
                <a:avLst/>
                <a:gdLst>
                  <a:gd name="connsiteX0" fmla="*/ 0 w 3637810"/>
                  <a:gd name="connsiteY0" fmla="*/ 0 h 1219459"/>
                  <a:gd name="connsiteX1" fmla="*/ 107287 w 3637810"/>
                  <a:gd name="connsiteY1" fmla="*/ 0 h 1219459"/>
                  <a:gd name="connsiteX2" fmla="*/ 107287 w 3637810"/>
                  <a:gd name="connsiteY2" fmla="*/ 159728 h 1219459"/>
                  <a:gd name="connsiteX3" fmla="*/ 3493060 w 3637810"/>
                  <a:gd name="connsiteY3" fmla="*/ 159728 h 1219459"/>
                  <a:gd name="connsiteX4" fmla="*/ 3493060 w 3637810"/>
                  <a:gd name="connsiteY4" fmla="*/ 159730 h 1219459"/>
                  <a:gd name="connsiteX5" fmla="*/ 3637810 w 3637810"/>
                  <a:gd name="connsiteY5" fmla="*/ 472140 h 1219459"/>
                  <a:gd name="connsiteX6" fmla="*/ 3637810 w 3637810"/>
                  <a:gd name="connsiteY6" fmla="*/ 747320 h 1219459"/>
                  <a:gd name="connsiteX7" fmla="*/ 3493060 w 3637810"/>
                  <a:gd name="connsiteY7" fmla="*/ 1059730 h 1219459"/>
                  <a:gd name="connsiteX8" fmla="*/ 3493060 w 3637810"/>
                  <a:gd name="connsiteY8" fmla="*/ 1059729 h 1219459"/>
                  <a:gd name="connsiteX9" fmla="*/ 107287 w 3637810"/>
                  <a:gd name="connsiteY9" fmla="*/ 1059729 h 1219459"/>
                  <a:gd name="connsiteX10" fmla="*/ 107287 w 3637810"/>
                  <a:gd name="connsiteY10" fmla="*/ 1219459 h 1219459"/>
                  <a:gd name="connsiteX11" fmla="*/ 0 w 3637810"/>
                  <a:gd name="connsiteY11" fmla="*/ 1219459 h 1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7810" h="1219459">
                    <a:moveTo>
                      <a:pt x="0" y="0"/>
                    </a:moveTo>
                    <a:lnTo>
                      <a:pt x="107287" y="0"/>
                    </a:lnTo>
                    <a:lnTo>
                      <a:pt x="107287" y="159728"/>
                    </a:lnTo>
                    <a:lnTo>
                      <a:pt x="3493060" y="159728"/>
                    </a:lnTo>
                    <a:lnTo>
                      <a:pt x="3493060" y="159730"/>
                    </a:lnTo>
                    <a:lnTo>
                      <a:pt x="3637810" y="472140"/>
                    </a:lnTo>
                    <a:lnTo>
                      <a:pt x="3637810" y="747320"/>
                    </a:lnTo>
                    <a:lnTo>
                      <a:pt x="3493060" y="1059730"/>
                    </a:lnTo>
                    <a:lnTo>
                      <a:pt x="3493060" y="1059729"/>
                    </a:lnTo>
                    <a:lnTo>
                      <a:pt x="107287" y="1059729"/>
                    </a:lnTo>
                    <a:lnTo>
                      <a:pt x="107287" y="1219459"/>
                    </a:lnTo>
                    <a:lnTo>
                      <a:pt x="0" y="1219459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grpSp>
            <p:nvGrpSpPr>
              <p:cNvPr id="128" name="Gruppieren 127">
                <a:extLst>
                  <a:ext uri="{FF2B5EF4-FFF2-40B4-BE49-F238E27FC236}">
                    <a16:creationId xmlns:a16="http://schemas.microsoft.com/office/drawing/2014/main" id="{79B45EF5-8ED5-7CF6-7268-0FA71CAA183C}"/>
                  </a:ext>
                </a:extLst>
              </p:cNvPr>
              <p:cNvGrpSpPr/>
              <p:nvPr/>
            </p:nvGrpSpPr>
            <p:grpSpPr>
              <a:xfrm>
                <a:off x="6452300" y="2852972"/>
                <a:ext cx="605214" cy="2252888"/>
                <a:chOff x="4941711" y="2949130"/>
                <a:chExt cx="605214" cy="2252888"/>
              </a:xfrm>
            </p:grpSpPr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id="{9106906A-918D-5F17-90DD-B0829E81C028}"/>
                    </a:ext>
                  </a:extLst>
                </p:cNvPr>
                <p:cNvGrpSpPr/>
                <p:nvPr/>
              </p:nvGrpSpPr>
              <p:grpSpPr>
                <a:xfrm>
                  <a:off x="4941711" y="2949130"/>
                  <a:ext cx="209195" cy="2139940"/>
                  <a:chOff x="4401997" y="3282421"/>
                  <a:chExt cx="134323" cy="1558701"/>
                </a:xfrm>
              </p:grpSpPr>
              <p:cxnSp>
                <p:nvCxnSpPr>
                  <p:cNvPr id="43" name="Gerader Verbinder 42">
                    <a:extLst>
                      <a:ext uri="{FF2B5EF4-FFF2-40B4-BE49-F238E27FC236}">
                        <a16:creationId xmlns:a16="http://schemas.microsoft.com/office/drawing/2014/main" id="{8315962F-D3AF-B5FC-0109-741FACE71FF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628647" y="4062569"/>
                    <a:ext cx="1548000" cy="72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r Verbinder 43">
                    <a:extLst>
                      <a:ext uri="{FF2B5EF4-FFF2-40B4-BE49-F238E27FC236}">
                        <a16:creationId xmlns:a16="http://schemas.microsoft.com/office/drawing/2014/main" id="{6FDFB40B-CC49-1412-F9C3-78E05B261E0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3216926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A99CEC8B-E292-B05A-8273-103373044125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825" y="3465793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r Verbinder 45">
                    <a:extLst>
                      <a:ext uri="{FF2B5EF4-FFF2-40B4-BE49-F238E27FC236}">
                        <a16:creationId xmlns:a16="http://schemas.microsoft.com/office/drawing/2014/main" id="{667B5F1A-F9CC-B0D1-7F3D-2C4388A95D39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969" y="3729237"/>
                    <a:ext cx="0" cy="13070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r Verbinder 46">
                    <a:extLst>
                      <a:ext uri="{FF2B5EF4-FFF2-40B4-BE49-F238E27FC236}">
                        <a16:creationId xmlns:a16="http://schemas.microsoft.com/office/drawing/2014/main" id="{D5A7FF17-9AAB-11F9-E7C8-CD5D7248689A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3992393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Gerader Verbinder 47">
                    <a:extLst>
                      <a:ext uri="{FF2B5EF4-FFF2-40B4-BE49-F238E27FC236}">
                        <a16:creationId xmlns:a16="http://schemas.microsoft.com/office/drawing/2014/main" id="{F48EFC7A-2FA3-1A9C-418E-FA267B529470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70825" y="4252359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Gerader Verbinder 48">
                    <a:extLst>
                      <a:ext uri="{FF2B5EF4-FFF2-40B4-BE49-F238E27FC236}">
                        <a16:creationId xmlns:a16="http://schemas.microsoft.com/office/drawing/2014/main" id="{3F6AA2AE-7898-3C42-F26B-B01580A1639E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4512326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rader Verbinder 78">
                    <a:extLst>
                      <a:ext uri="{FF2B5EF4-FFF2-40B4-BE49-F238E27FC236}">
                        <a16:creationId xmlns:a16="http://schemas.microsoft.com/office/drawing/2014/main" id="{23770750-EA64-5256-2A03-169688774E55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67492" y="4775627"/>
                    <a:ext cx="0" cy="1309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Gerader Verbinder 79">
                    <a:extLst>
                      <a:ext uri="{FF2B5EF4-FFF2-40B4-BE49-F238E27FC236}">
                        <a16:creationId xmlns:a16="http://schemas.microsoft.com/office/drawing/2014/main" id="{1FE34E0C-1FD0-1179-AEFF-CA7AA9719CD5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368732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Gerader Verbinder 80">
                    <a:extLst>
                      <a:ext uri="{FF2B5EF4-FFF2-40B4-BE49-F238E27FC236}">
                        <a16:creationId xmlns:a16="http://schemas.microsoft.com/office/drawing/2014/main" id="{9EBC9C98-EC88-4278-C688-AEF77BA85DF9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632032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Gerader Verbinder 81">
                    <a:extLst>
                      <a:ext uri="{FF2B5EF4-FFF2-40B4-BE49-F238E27FC236}">
                        <a16:creationId xmlns:a16="http://schemas.microsoft.com/office/drawing/2014/main" id="{31F05566-FE44-FB3F-9325-3E054B3C9AAB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3891999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Gerader Verbinder 82">
                    <a:extLst>
                      <a:ext uri="{FF2B5EF4-FFF2-40B4-BE49-F238E27FC236}">
                        <a16:creationId xmlns:a16="http://schemas.microsoft.com/office/drawing/2014/main" id="{856F4CD4-F639-A5BE-A66C-3731E34A147E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170" y="4155376"/>
                    <a:ext cx="0" cy="649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Gerader Verbinder 83">
                    <a:extLst>
                      <a:ext uri="{FF2B5EF4-FFF2-40B4-BE49-F238E27FC236}">
                        <a16:creationId xmlns:a16="http://schemas.microsoft.com/office/drawing/2014/main" id="{A3C32C9B-84B3-3FFD-572D-C32DD7751C41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40425" y="4415266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rader Verbinder 84">
                    <a:extLst>
                      <a:ext uri="{FF2B5EF4-FFF2-40B4-BE49-F238E27FC236}">
                        <a16:creationId xmlns:a16="http://schemas.microsoft.com/office/drawing/2014/main" id="{DE9A6759-247A-B9B1-3095-D3B57B5BE15C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437092" y="4675233"/>
                    <a:ext cx="0" cy="651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Textfeld 85">
                  <a:extLst>
                    <a:ext uri="{FF2B5EF4-FFF2-40B4-BE49-F238E27FC236}">
                      <a16:creationId xmlns:a16="http://schemas.microsoft.com/office/drawing/2014/main" id="{7DB8540C-4B91-CE98-B1C6-30EA0D8E5094}"/>
                    </a:ext>
                  </a:extLst>
                </p:cNvPr>
                <p:cNvSpPr txBox="1"/>
                <p:nvPr/>
              </p:nvSpPr>
              <p:spPr>
                <a:xfrm>
                  <a:off x="5071822" y="4955797"/>
                  <a:ext cx="4290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0mL</a:t>
                  </a:r>
                </a:p>
              </p:txBody>
            </p:sp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C70788F3-099C-1A68-DE59-6D6C536892A8}"/>
                    </a:ext>
                  </a:extLst>
                </p:cNvPr>
                <p:cNvSpPr txBox="1"/>
                <p:nvPr/>
              </p:nvSpPr>
              <p:spPr>
                <a:xfrm>
                  <a:off x="5055057" y="4597072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10mL</a:t>
                  </a:r>
                </a:p>
              </p:txBody>
            </p: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id="{3D0BD067-138F-A499-E9EF-4551517F2F68}"/>
                    </a:ext>
                  </a:extLst>
                </p:cNvPr>
                <p:cNvSpPr txBox="1"/>
                <p:nvPr/>
              </p:nvSpPr>
              <p:spPr>
                <a:xfrm>
                  <a:off x="5066917" y="4244504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20mL</a:t>
                  </a:r>
                </a:p>
              </p:txBody>
            </p:sp>
            <p:sp>
              <p:nvSpPr>
                <p:cNvPr id="89" name="Textfeld 88">
                  <a:extLst>
                    <a:ext uri="{FF2B5EF4-FFF2-40B4-BE49-F238E27FC236}">
                      <a16:creationId xmlns:a16="http://schemas.microsoft.com/office/drawing/2014/main" id="{F7B432A7-C8B3-C246-CB59-C6AD43939831}"/>
                    </a:ext>
                  </a:extLst>
                </p:cNvPr>
                <p:cNvSpPr txBox="1"/>
                <p:nvPr/>
              </p:nvSpPr>
              <p:spPr>
                <a:xfrm>
                  <a:off x="5058181" y="3882916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30mL</a:t>
                  </a:r>
                </a:p>
              </p:txBody>
            </p:sp>
            <p:sp>
              <p:nvSpPr>
                <p:cNvPr id="90" name="Textfeld 89">
                  <a:extLst>
                    <a:ext uri="{FF2B5EF4-FFF2-40B4-BE49-F238E27FC236}">
                      <a16:creationId xmlns:a16="http://schemas.microsoft.com/office/drawing/2014/main" id="{D844FDA5-D8E5-C20D-352A-469577D1103A}"/>
                    </a:ext>
                  </a:extLst>
                </p:cNvPr>
                <p:cNvSpPr txBox="1"/>
                <p:nvPr/>
              </p:nvSpPr>
              <p:spPr>
                <a:xfrm>
                  <a:off x="5062605" y="3523669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40mL</a:t>
                  </a:r>
                </a:p>
              </p:txBody>
            </p:sp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DEDC1949-C4DB-CE4D-8BB6-3D3ACF202890}"/>
                    </a:ext>
                  </a:extLst>
                </p:cNvPr>
                <p:cNvSpPr txBox="1"/>
                <p:nvPr/>
              </p:nvSpPr>
              <p:spPr>
                <a:xfrm>
                  <a:off x="5062605" y="3161014"/>
                  <a:ext cx="4800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50mL</a:t>
                  </a:r>
                </a:p>
              </p:txBody>
            </p:sp>
          </p:grpSp>
        </p:grp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55FCC0E8-E10B-AC76-6D12-03EF714215FD}"/>
              </a:ext>
            </a:extLst>
          </p:cNvPr>
          <p:cNvGrpSpPr/>
          <p:nvPr/>
        </p:nvGrpSpPr>
        <p:grpSpPr>
          <a:xfrm>
            <a:off x="1196656" y="5289143"/>
            <a:ext cx="544790" cy="827969"/>
            <a:chOff x="5328911" y="4863388"/>
            <a:chExt cx="544790" cy="827969"/>
          </a:xfrm>
        </p:grpSpPr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65D6D009-5859-F9AE-11DA-DDDBD04520D0}"/>
                </a:ext>
              </a:extLst>
            </p:cNvPr>
            <p:cNvGrpSpPr/>
            <p:nvPr/>
          </p:nvGrpSpPr>
          <p:grpSpPr>
            <a:xfrm>
              <a:off x="5328911" y="4863388"/>
              <a:ext cx="462278" cy="827969"/>
              <a:chOff x="8635570" y="4316942"/>
              <a:chExt cx="616370" cy="1103959"/>
            </a:xfrm>
          </p:grpSpPr>
          <p:sp>
            <p:nvSpPr>
              <p:cNvPr id="136" name="Freihandform 84">
                <a:extLst>
                  <a:ext uri="{FF2B5EF4-FFF2-40B4-BE49-F238E27FC236}">
                    <a16:creationId xmlns:a16="http://schemas.microsoft.com/office/drawing/2014/main" id="{6FAA03F1-A3C2-D917-1FF0-29DC99393ED2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7" name="Freihandform 85">
                <a:extLst>
                  <a:ext uri="{FF2B5EF4-FFF2-40B4-BE49-F238E27FC236}">
                    <a16:creationId xmlns:a16="http://schemas.microsoft.com/office/drawing/2014/main" id="{004D2307-9F5E-71A5-09D2-4160CCDC7F15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B55059F5-65A3-4318-7A83-0E8257825902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139" name="Freihandform 87">
                <a:extLst>
                  <a:ext uri="{FF2B5EF4-FFF2-40B4-BE49-F238E27FC236}">
                    <a16:creationId xmlns:a16="http://schemas.microsoft.com/office/drawing/2014/main" id="{025F4B71-B89E-1084-1D38-D19216D77C0D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140" name="Gerader Verbinder 139">
                <a:extLst>
                  <a:ext uri="{FF2B5EF4-FFF2-40B4-BE49-F238E27FC236}">
                    <a16:creationId xmlns:a16="http://schemas.microsoft.com/office/drawing/2014/main" id="{97825D68-E372-7690-500C-A5D562EAA92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>
                <a:extLst>
                  <a:ext uri="{FF2B5EF4-FFF2-40B4-BE49-F238E27FC236}">
                    <a16:creationId xmlns:a16="http://schemas.microsoft.com/office/drawing/2014/main" id="{D55C0917-7C6B-9CF4-481F-5AE27D35DD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r Verbinder 141">
                <a:extLst>
                  <a:ext uri="{FF2B5EF4-FFF2-40B4-BE49-F238E27FC236}">
                    <a16:creationId xmlns:a16="http://schemas.microsoft.com/office/drawing/2014/main" id="{98280DA6-2C71-2C63-F888-8503F3319B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4EDA49C1-D4B5-51B6-D8E9-6FEFC415190B}"/>
                </a:ext>
              </a:extLst>
            </p:cNvPr>
            <p:cNvGrpSpPr/>
            <p:nvPr/>
          </p:nvGrpSpPr>
          <p:grpSpPr>
            <a:xfrm rot="3024805">
              <a:off x="5487902" y="5004581"/>
              <a:ext cx="455019" cy="316578"/>
              <a:chOff x="8778170" y="4471765"/>
              <a:chExt cx="606692" cy="422104"/>
            </a:xfrm>
          </p:grpSpPr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C89C6343-2DAF-4958-FCA1-5EA05746563C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2510C530-8BEA-E101-CA78-BE0BB7886BAE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EB00CDC-2D83-6202-1A44-4BCC5B2D21FE}"/>
              </a:ext>
            </a:extLst>
          </p:cNvPr>
          <p:cNvGrpSpPr/>
          <p:nvPr/>
        </p:nvGrpSpPr>
        <p:grpSpPr>
          <a:xfrm rot="5400000">
            <a:off x="63407" y="1363732"/>
            <a:ext cx="2951427" cy="913872"/>
            <a:chOff x="400813" y="3347815"/>
            <a:chExt cx="3935236" cy="1218496"/>
          </a:xfrm>
        </p:grpSpPr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E63C30DF-C7F5-9CF1-68AF-85F38768ADDD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59DF42B-F886-C459-FC1A-0B1422112D1E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2EBCAC17-C852-0FFB-3D7C-F6CF98B55292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47" name="Rechteck 146">
            <a:extLst>
              <a:ext uri="{FF2B5EF4-FFF2-40B4-BE49-F238E27FC236}">
                <a16:creationId xmlns:a16="http://schemas.microsoft.com/office/drawing/2014/main" id="{A7FC0A01-0136-F573-70C6-342B9DEFEF79}"/>
              </a:ext>
            </a:extLst>
          </p:cNvPr>
          <p:cNvSpPr/>
          <p:nvPr/>
        </p:nvSpPr>
        <p:spPr>
          <a:xfrm rot="5400000">
            <a:off x="1376692" y="5255087"/>
            <a:ext cx="314666" cy="80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8" name="Freihandform: Form 147">
            <a:extLst>
              <a:ext uri="{FF2B5EF4-FFF2-40B4-BE49-F238E27FC236}">
                <a16:creationId xmlns:a16="http://schemas.microsoft.com/office/drawing/2014/main" id="{A1980E14-FE6B-D75D-9A37-ACDE4DD4FF48}"/>
              </a:ext>
            </a:extLst>
          </p:cNvPr>
          <p:cNvSpPr/>
          <p:nvPr/>
        </p:nvSpPr>
        <p:spPr>
          <a:xfrm rot="5400000">
            <a:off x="1245512" y="3266684"/>
            <a:ext cx="2728358" cy="914594"/>
          </a:xfrm>
          <a:custGeom>
            <a:avLst/>
            <a:gdLst>
              <a:gd name="connsiteX0" fmla="*/ 0 w 3637810"/>
              <a:gd name="connsiteY0" fmla="*/ 0 h 1219459"/>
              <a:gd name="connsiteX1" fmla="*/ 107287 w 3637810"/>
              <a:gd name="connsiteY1" fmla="*/ 0 h 1219459"/>
              <a:gd name="connsiteX2" fmla="*/ 107287 w 3637810"/>
              <a:gd name="connsiteY2" fmla="*/ 159728 h 1219459"/>
              <a:gd name="connsiteX3" fmla="*/ 3493060 w 3637810"/>
              <a:gd name="connsiteY3" fmla="*/ 159728 h 1219459"/>
              <a:gd name="connsiteX4" fmla="*/ 3493060 w 3637810"/>
              <a:gd name="connsiteY4" fmla="*/ 159730 h 1219459"/>
              <a:gd name="connsiteX5" fmla="*/ 3637810 w 3637810"/>
              <a:gd name="connsiteY5" fmla="*/ 472140 h 1219459"/>
              <a:gd name="connsiteX6" fmla="*/ 3637810 w 3637810"/>
              <a:gd name="connsiteY6" fmla="*/ 747320 h 1219459"/>
              <a:gd name="connsiteX7" fmla="*/ 3493060 w 3637810"/>
              <a:gd name="connsiteY7" fmla="*/ 1059730 h 1219459"/>
              <a:gd name="connsiteX8" fmla="*/ 3493060 w 3637810"/>
              <a:gd name="connsiteY8" fmla="*/ 1059729 h 1219459"/>
              <a:gd name="connsiteX9" fmla="*/ 107287 w 3637810"/>
              <a:gd name="connsiteY9" fmla="*/ 1059729 h 1219459"/>
              <a:gd name="connsiteX10" fmla="*/ 107287 w 3637810"/>
              <a:gd name="connsiteY10" fmla="*/ 1219459 h 1219459"/>
              <a:gd name="connsiteX11" fmla="*/ 0 w 3637810"/>
              <a:gd name="connsiteY11" fmla="*/ 1219459 h 121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810" h="1219459">
                <a:moveTo>
                  <a:pt x="0" y="0"/>
                </a:moveTo>
                <a:lnTo>
                  <a:pt x="107287" y="0"/>
                </a:lnTo>
                <a:lnTo>
                  <a:pt x="107287" y="159728"/>
                </a:lnTo>
                <a:lnTo>
                  <a:pt x="3493060" y="159728"/>
                </a:lnTo>
                <a:lnTo>
                  <a:pt x="3493060" y="159730"/>
                </a:lnTo>
                <a:lnTo>
                  <a:pt x="3637810" y="472140"/>
                </a:lnTo>
                <a:lnTo>
                  <a:pt x="3637810" y="747320"/>
                </a:lnTo>
                <a:lnTo>
                  <a:pt x="3493060" y="1059730"/>
                </a:lnTo>
                <a:lnTo>
                  <a:pt x="3493060" y="1059729"/>
                </a:lnTo>
                <a:lnTo>
                  <a:pt x="107287" y="1059729"/>
                </a:lnTo>
                <a:lnTo>
                  <a:pt x="107287" y="1219459"/>
                </a:lnTo>
                <a:lnTo>
                  <a:pt x="0" y="1219459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B743CB3D-F3D6-4875-4E56-3817FA384353}"/>
              </a:ext>
            </a:extLst>
          </p:cNvPr>
          <p:cNvSpPr/>
          <p:nvPr/>
        </p:nvSpPr>
        <p:spPr>
          <a:xfrm rot="5400000">
            <a:off x="1400729" y="5167229"/>
            <a:ext cx="266591" cy="203313"/>
          </a:xfrm>
          <a:prstGeom prst="rect">
            <a:avLst/>
          </a:pr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150" name="Gerader Verbinder 149">
            <a:extLst>
              <a:ext uri="{FF2B5EF4-FFF2-40B4-BE49-F238E27FC236}">
                <a16:creationId xmlns:a16="http://schemas.microsoft.com/office/drawing/2014/main" id="{94B2FBAB-1E0D-91FF-77D7-909A4DF50811}"/>
              </a:ext>
            </a:extLst>
          </p:cNvPr>
          <p:cNvCxnSpPr/>
          <p:nvPr/>
        </p:nvCxnSpPr>
        <p:spPr>
          <a:xfrm rot="5400000">
            <a:off x="1505107" y="5192165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3BC7A70D-F447-195F-91C0-107D643E73B9}"/>
              </a:ext>
            </a:extLst>
          </p:cNvPr>
          <p:cNvCxnSpPr/>
          <p:nvPr/>
        </p:nvCxnSpPr>
        <p:spPr>
          <a:xfrm rot="5400000">
            <a:off x="1505107" y="5151942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CD855C4B-2DB9-5323-C178-354EE55A3B35}"/>
              </a:ext>
            </a:extLst>
          </p:cNvPr>
          <p:cNvCxnSpPr/>
          <p:nvPr/>
        </p:nvCxnSpPr>
        <p:spPr>
          <a:xfrm rot="5400000">
            <a:off x="1505107" y="5111697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FA3D984F-B0C3-BB84-C36B-047CF1B2F8EB}"/>
              </a:ext>
            </a:extLst>
          </p:cNvPr>
          <p:cNvCxnSpPr/>
          <p:nvPr/>
        </p:nvCxnSpPr>
        <p:spPr>
          <a:xfrm rot="5400000">
            <a:off x="1505107" y="5231313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2346C77F-91D5-13B5-F169-8E114976778C}"/>
              </a:ext>
            </a:extLst>
          </p:cNvPr>
          <p:cNvGrpSpPr/>
          <p:nvPr/>
        </p:nvGrpSpPr>
        <p:grpSpPr>
          <a:xfrm>
            <a:off x="1238521" y="2879363"/>
            <a:ext cx="209195" cy="2155180"/>
            <a:chOff x="4401997" y="3271321"/>
            <a:chExt cx="134323" cy="1569801"/>
          </a:xfrm>
        </p:grpSpPr>
        <p:cxnSp>
          <p:nvCxnSpPr>
            <p:cNvPr id="155" name="Gerader Verbinder 154">
              <a:extLst>
                <a:ext uri="{FF2B5EF4-FFF2-40B4-BE49-F238E27FC236}">
                  <a16:creationId xmlns:a16="http://schemas.microsoft.com/office/drawing/2014/main" id="{73350D60-BB25-4157-089F-B3F13EB4B8A8}"/>
                </a:ext>
              </a:extLst>
            </p:cNvPr>
            <p:cNvCxnSpPr/>
            <p:nvPr/>
          </p:nvCxnSpPr>
          <p:spPr>
            <a:xfrm rot="5400000">
              <a:off x="3628647" y="4062569"/>
              <a:ext cx="1548000" cy="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r Verbinder 155">
              <a:extLst>
                <a:ext uri="{FF2B5EF4-FFF2-40B4-BE49-F238E27FC236}">
                  <a16:creationId xmlns:a16="http://schemas.microsoft.com/office/drawing/2014/main" id="{BD6FBD3D-2169-AAE7-28C4-0EC0A4E9347B}"/>
                </a:ext>
              </a:extLst>
            </p:cNvPr>
            <p:cNvCxnSpPr/>
            <p:nvPr/>
          </p:nvCxnSpPr>
          <p:spPr>
            <a:xfrm rot="5400000" flipH="1">
              <a:off x="4467492" y="3205826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r Verbinder 156">
              <a:extLst>
                <a:ext uri="{FF2B5EF4-FFF2-40B4-BE49-F238E27FC236}">
                  <a16:creationId xmlns:a16="http://schemas.microsoft.com/office/drawing/2014/main" id="{8967713D-FF00-9ED6-7F57-C277C0547676}"/>
                </a:ext>
              </a:extLst>
            </p:cNvPr>
            <p:cNvCxnSpPr/>
            <p:nvPr/>
          </p:nvCxnSpPr>
          <p:spPr>
            <a:xfrm rot="5400000" flipH="1">
              <a:off x="4470825" y="3465793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r Verbinder 157">
              <a:extLst>
                <a:ext uri="{FF2B5EF4-FFF2-40B4-BE49-F238E27FC236}">
                  <a16:creationId xmlns:a16="http://schemas.microsoft.com/office/drawing/2014/main" id="{D55729D7-E0E6-BC09-F58E-20E8C1B4A333}"/>
                </a:ext>
              </a:extLst>
            </p:cNvPr>
            <p:cNvCxnSpPr/>
            <p:nvPr/>
          </p:nvCxnSpPr>
          <p:spPr>
            <a:xfrm rot="5400000" flipH="1">
              <a:off x="4470969" y="3729237"/>
              <a:ext cx="0" cy="130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r Verbinder 158">
              <a:extLst>
                <a:ext uri="{FF2B5EF4-FFF2-40B4-BE49-F238E27FC236}">
                  <a16:creationId xmlns:a16="http://schemas.microsoft.com/office/drawing/2014/main" id="{EA82C0C9-F12E-80B6-B0FA-6D5B2FD00337}"/>
                </a:ext>
              </a:extLst>
            </p:cNvPr>
            <p:cNvCxnSpPr/>
            <p:nvPr/>
          </p:nvCxnSpPr>
          <p:spPr>
            <a:xfrm rot="5400000" flipH="1">
              <a:off x="4467492" y="3992393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r Verbinder 159">
              <a:extLst>
                <a:ext uri="{FF2B5EF4-FFF2-40B4-BE49-F238E27FC236}">
                  <a16:creationId xmlns:a16="http://schemas.microsoft.com/office/drawing/2014/main" id="{C74E4F7B-9F83-4AAD-B9FB-9C222D5BE3B0}"/>
                </a:ext>
              </a:extLst>
            </p:cNvPr>
            <p:cNvCxnSpPr/>
            <p:nvPr/>
          </p:nvCxnSpPr>
          <p:spPr>
            <a:xfrm rot="5400000" flipH="1">
              <a:off x="4470825" y="4252359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r Verbinder 160">
              <a:extLst>
                <a:ext uri="{FF2B5EF4-FFF2-40B4-BE49-F238E27FC236}">
                  <a16:creationId xmlns:a16="http://schemas.microsoft.com/office/drawing/2014/main" id="{7DCEDCA0-5D7B-1F30-4B6F-55CF7B85A973}"/>
                </a:ext>
              </a:extLst>
            </p:cNvPr>
            <p:cNvCxnSpPr/>
            <p:nvPr/>
          </p:nvCxnSpPr>
          <p:spPr>
            <a:xfrm rot="5400000" flipH="1">
              <a:off x="4467492" y="4512326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2F82D3B7-2C8B-11EA-278E-1DB6DF513023}"/>
                </a:ext>
              </a:extLst>
            </p:cNvPr>
            <p:cNvCxnSpPr/>
            <p:nvPr/>
          </p:nvCxnSpPr>
          <p:spPr>
            <a:xfrm rot="5400000" flipH="1">
              <a:off x="4467492" y="4775627"/>
              <a:ext cx="0" cy="130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>
              <a:extLst>
                <a:ext uri="{FF2B5EF4-FFF2-40B4-BE49-F238E27FC236}">
                  <a16:creationId xmlns:a16="http://schemas.microsoft.com/office/drawing/2014/main" id="{7D0AE8A9-8BF2-EA22-6278-F8C103CFD200}"/>
                </a:ext>
              </a:extLst>
            </p:cNvPr>
            <p:cNvCxnSpPr/>
            <p:nvPr/>
          </p:nvCxnSpPr>
          <p:spPr>
            <a:xfrm rot="5400000" flipH="1">
              <a:off x="4437092" y="3368732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>
              <a:extLst>
                <a:ext uri="{FF2B5EF4-FFF2-40B4-BE49-F238E27FC236}">
                  <a16:creationId xmlns:a16="http://schemas.microsoft.com/office/drawing/2014/main" id="{FDB8EC9A-F5DE-A99E-97E2-2B009D34AEBC}"/>
                </a:ext>
              </a:extLst>
            </p:cNvPr>
            <p:cNvCxnSpPr/>
            <p:nvPr/>
          </p:nvCxnSpPr>
          <p:spPr>
            <a:xfrm rot="5400000" flipH="1">
              <a:off x="4437092" y="3632032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>
              <a:extLst>
                <a:ext uri="{FF2B5EF4-FFF2-40B4-BE49-F238E27FC236}">
                  <a16:creationId xmlns:a16="http://schemas.microsoft.com/office/drawing/2014/main" id="{D0A5EAD9-4E43-81E8-585D-D33014079769}"/>
                </a:ext>
              </a:extLst>
            </p:cNvPr>
            <p:cNvCxnSpPr/>
            <p:nvPr/>
          </p:nvCxnSpPr>
          <p:spPr>
            <a:xfrm rot="5400000" flipH="1">
              <a:off x="4437092" y="3891999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>
              <a:extLst>
                <a:ext uri="{FF2B5EF4-FFF2-40B4-BE49-F238E27FC236}">
                  <a16:creationId xmlns:a16="http://schemas.microsoft.com/office/drawing/2014/main" id="{014682CD-D518-B5AC-FBA0-1F52CBC56050}"/>
                </a:ext>
              </a:extLst>
            </p:cNvPr>
            <p:cNvCxnSpPr/>
            <p:nvPr/>
          </p:nvCxnSpPr>
          <p:spPr>
            <a:xfrm rot="5400000" flipH="1">
              <a:off x="4437170" y="4155376"/>
              <a:ext cx="0" cy="64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>
              <a:extLst>
                <a:ext uri="{FF2B5EF4-FFF2-40B4-BE49-F238E27FC236}">
                  <a16:creationId xmlns:a16="http://schemas.microsoft.com/office/drawing/2014/main" id="{AEBE74BA-8604-0804-6B04-1E49430E26DC}"/>
                </a:ext>
              </a:extLst>
            </p:cNvPr>
            <p:cNvCxnSpPr/>
            <p:nvPr/>
          </p:nvCxnSpPr>
          <p:spPr>
            <a:xfrm rot="5400000" flipH="1">
              <a:off x="4440425" y="4415266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>
              <a:extLst>
                <a:ext uri="{FF2B5EF4-FFF2-40B4-BE49-F238E27FC236}">
                  <a16:creationId xmlns:a16="http://schemas.microsoft.com/office/drawing/2014/main" id="{5EBD677C-8BDB-0290-CBA6-02F49F863C00}"/>
                </a:ext>
              </a:extLst>
            </p:cNvPr>
            <p:cNvCxnSpPr/>
            <p:nvPr/>
          </p:nvCxnSpPr>
          <p:spPr>
            <a:xfrm rot="5400000" flipH="1">
              <a:off x="4437092" y="4675233"/>
              <a:ext cx="0" cy="65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feld 168">
            <a:extLst>
              <a:ext uri="{FF2B5EF4-FFF2-40B4-BE49-F238E27FC236}">
                <a16:creationId xmlns:a16="http://schemas.microsoft.com/office/drawing/2014/main" id="{CC02B7AB-5021-4DB7-531A-7B909459BA76}"/>
              </a:ext>
            </a:extLst>
          </p:cNvPr>
          <p:cNvSpPr txBox="1"/>
          <p:nvPr/>
        </p:nvSpPr>
        <p:spPr>
          <a:xfrm>
            <a:off x="1368632" y="4901268"/>
            <a:ext cx="429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0mL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87F955AA-031A-605E-97E2-528D15C00FE9}"/>
              </a:ext>
            </a:extLst>
          </p:cNvPr>
          <p:cNvSpPr txBox="1"/>
          <p:nvPr/>
        </p:nvSpPr>
        <p:spPr>
          <a:xfrm>
            <a:off x="1351867" y="4542543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10mL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EED89CA8-DCCF-9296-FE50-5437454A3C0E}"/>
              </a:ext>
            </a:extLst>
          </p:cNvPr>
          <p:cNvSpPr txBox="1"/>
          <p:nvPr/>
        </p:nvSpPr>
        <p:spPr>
          <a:xfrm>
            <a:off x="1363727" y="4189975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20mL</a:t>
            </a: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C5046265-C7A9-127E-AD70-D268E4D01BC6}"/>
              </a:ext>
            </a:extLst>
          </p:cNvPr>
          <p:cNvSpPr txBox="1"/>
          <p:nvPr/>
        </p:nvSpPr>
        <p:spPr>
          <a:xfrm>
            <a:off x="1354991" y="3828387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30mL</a:t>
            </a: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BB7F597A-A460-DC7F-67FA-35C697F402F3}"/>
              </a:ext>
            </a:extLst>
          </p:cNvPr>
          <p:cNvSpPr txBox="1"/>
          <p:nvPr/>
        </p:nvSpPr>
        <p:spPr>
          <a:xfrm>
            <a:off x="1359415" y="3469140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40mL</a:t>
            </a: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id="{B800C8C2-6C96-50D8-372D-186C03FD482E}"/>
              </a:ext>
            </a:extLst>
          </p:cNvPr>
          <p:cNvSpPr txBox="1"/>
          <p:nvPr/>
        </p:nvSpPr>
        <p:spPr>
          <a:xfrm>
            <a:off x="1359415" y="3106485"/>
            <a:ext cx="480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50mL</a:t>
            </a:r>
          </a:p>
        </p:txBody>
      </p: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725E8440-089B-4BED-F7D2-A541AC2C9045}"/>
              </a:ext>
            </a:extLst>
          </p:cNvPr>
          <p:cNvGrpSpPr/>
          <p:nvPr/>
        </p:nvGrpSpPr>
        <p:grpSpPr>
          <a:xfrm rot="1322900" flipV="1">
            <a:off x="4284363" y="1804706"/>
            <a:ext cx="323286" cy="272827"/>
            <a:chOff x="5461776" y="2843096"/>
            <a:chExt cx="323286" cy="272827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11AC6724-FDAD-D0C3-CAC2-AA577B8E2CCB}"/>
                </a:ext>
              </a:extLst>
            </p:cNvPr>
            <p:cNvSpPr/>
            <p:nvPr/>
          </p:nvSpPr>
          <p:spPr>
            <a:xfrm>
              <a:off x="5569062" y="2899923"/>
              <a:ext cx="216000" cy="216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08000" h="108000"/>
              <a:bevelB w="107950" h="1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2819B76D-D957-4765-CB60-4AD7F03C760C}"/>
                </a:ext>
              </a:extLst>
            </p:cNvPr>
            <p:cNvSpPr/>
            <p:nvPr/>
          </p:nvSpPr>
          <p:spPr>
            <a:xfrm>
              <a:off x="5461776" y="2843096"/>
              <a:ext cx="216000" cy="216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08000" h="108000"/>
              <a:bevelB w="107950" h="1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F659185-2443-0F88-C112-7C33471E7703}"/>
              </a:ext>
            </a:extLst>
          </p:cNvPr>
          <p:cNvGrpSpPr/>
          <p:nvPr/>
        </p:nvGrpSpPr>
        <p:grpSpPr>
          <a:xfrm rot="18891506">
            <a:off x="3368847" y="1142130"/>
            <a:ext cx="419633" cy="254019"/>
            <a:chOff x="5000988" y="3435275"/>
            <a:chExt cx="419633" cy="25401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grpSpPr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0779314E-0D0C-6004-B422-2DD072E9B478}"/>
                </a:ext>
              </a:extLst>
            </p:cNvPr>
            <p:cNvSpPr/>
            <p:nvPr/>
          </p:nvSpPr>
          <p:spPr>
            <a:xfrm>
              <a:off x="5000988" y="3437294"/>
              <a:ext cx="252000" cy="252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44000" h="143510"/>
              <a:bevelB w="143510" h="14351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096A17BA-F278-5771-6BBC-7978876F4D56}"/>
                </a:ext>
              </a:extLst>
            </p:cNvPr>
            <p:cNvSpPr/>
            <p:nvPr/>
          </p:nvSpPr>
          <p:spPr>
            <a:xfrm>
              <a:off x="5168621" y="3435275"/>
              <a:ext cx="252000" cy="252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>
                <a:rot lat="20700000" lon="1560000" rev="0"/>
              </a:camera>
              <a:lightRig rig="threePt" dir="t"/>
            </a:scene3d>
            <a:sp3d>
              <a:bevelT w="144000" h="143510"/>
              <a:bevelB w="143510" h="14351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37099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1BF8-1A26-1458-583D-FB89938C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8AEF7B66-BA9A-A317-DB55-F34078F1627F}"/>
              </a:ext>
            </a:extLst>
          </p:cNvPr>
          <p:cNvGrpSpPr/>
          <p:nvPr/>
        </p:nvGrpSpPr>
        <p:grpSpPr>
          <a:xfrm>
            <a:off x="832758" y="155121"/>
            <a:ext cx="7368722" cy="6452798"/>
            <a:chOff x="2425992" y="1303065"/>
            <a:chExt cx="5775487" cy="5304854"/>
          </a:xfrm>
        </p:grpSpPr>
        <p:sp>
          <p:nvSpPr>
            <p:cNvPr id="3" name="Pfeil: nach unten 2">
              <a:extLst>
                <a:ext uri="{FF2B5EF4-FFF2-40B4-BE49-F238E27FC236}">
                  <a16:creationId xmlns:a16="http://schemas.microsoft.com/office/drawing/2014/main" id="{89B329F6-0E9C-0F1C-EE0B-19DB49C7B423}"/>
                </a:ext>
              </a:extLst>
            </p:cNvPr>
            <p:cNvSpPr/>
            <p:nvPr/>
          </p:nvSpPr>
          <p:spPr>
            <a:xfrm rot="16200000" flipH="1">
              <a:off x="6179784" y="1631659"/>
              <a:ext cx="292894" cy="118026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C55F4913-5374-904D-3C74-7EF698D3E654}"/>
                </a:ext>
              </a:extLst>
            </p:cNvPr>
            <p:cNvGrpSpPr/>
            <p:nvPr/>
          </p:nvGrpSpPr>
          <p:grpSpPr>
            <a:xfrm rot="16200000">
              <a:off x="4846317" y="-79762"/>
              <a:ext cx="931507" cy="5772158"/>
              <a:chOff x="1140949" y="336394"/>
              <a:chExt cx="931507" cy="5772158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0BDD3C99-9294-5EE2-7E78-A988D7968EFE}"/>
                  </a:ext>
                </a:extLst>
              </p:cNvPr>
              <p:cNvGrpSpPr/>
              <p:nvPr/>
            </p:nvGrpSpPr>
            <p:grpSpPr>
              <a:xfrm>
                <a:off x="1290484" y="3218816"/>
                <a:ext cx="681357" cy="1791795"/>
                <a:chOff x="5191962" y="3306862"/>
                <a:chExt cx="681357" cy="1791795"/>
              </a:xfrm>
            </p:grpSpPr>
            <p:pic>
              <p:nvPicPr>
                <p:cNvPr id="5" name="Grafik 4">
                  <a:extLst>
                    <a:ext uri="{FF2B5EF4-FFF2-40B4-BE49-F238E27FC236}">
                      <a16:creationId xmlns:a16="http://schemas.microsoft.com/office/drawing/2014/main" id="{5F55040A-53FF-5A77-5A23-CACE665E5B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20622" y="3306862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6" name="Grafik 5">
                  <a:extLst>
                    <a:ext uri="{FF2B5EF4-FFF2-40B4-BE49-F238E27FC236}">
                      <a16:creationId xmlns:a16="http://schemas.microsoft.com/office/drawing/2014/main" id="{C6C901D1-A671-C299-EA4C-B14C67C20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0832" y="3523049"/>
                  <a:ext cx="352175" cy="324000"/>
                </a:xfrm>
                <a:prstGeom prst="rect">
                  <a:avLst/>
                </a:prstGeom>
              </p:spPr>
            </p:pic>
            <p:pic>
              <p:nvPicPr>
                <p:cNvPr id="7" name="Grafik 6">
                  <a:extLst>
                    <a:ext uri="{FF2B5EF4-FFF2-40B4-BE49-F238E27FC236}">
                      <a16:creationId xmlns:a16="http://schemas.microsoft.com/office/drawing/2014/main" id="{917D9D42-0B78-8DFD-AD6A-1B4D9BBBF9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5189445" y="4187257"/>
                  <a:ext cx="352175" cy="324000"/>
                </a:xfrm>
                <a:prstGeom prst="rect">
                  <a:avLst/>
                </a:prstGeom>
              </p:spPr>
            </p:pic>
            <p:pic>
              <p:nvPicPr>
                <p:cNvPr id="8" name="Grafik 7">
                  <a:extLst>
                    <a:ext uri="{FF2B5EF4-FFF2-40B4-BE49-F238E27FC236}">
                      <a16:creationId xmlns:a16="http://schemas.microsoft.com/office/drawing/2014/main" id="{F00C7198-9F54-1C39-4E28-8BF93462A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62053" y="4774657"/>
                  <a:ext cx="352175" cy="324000"/>
                </a:xfrm>
                <a:prstGeom prst="rect">
                  <a:avLst/>
                </a:prstGeom>
              </p:spPr>
            </p:pic>
            <p:pic>
              <p:nvPicPr>
                <p:cNvPr id="9" name="Grafik 8">
                  <a:extLst>
                    <a:ext uri="{FF2B5EF4-FFF2-40B4-BE49-F238E27FC236}">
                      <a16:creationId xmlns:a16="http://schemas.microsoft.com/office/drawing/2014/main" id="{80D5FF48-62D3-C0EB-49A8-0A5850DF26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21319" y="3818829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12D7F7D7-41BE-7BDE-F828-7B12C21A4D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38832" y="3564773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82C2F444-2C42-4337-4E98-6F792B12BA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4845546">
                  <a:off x="5609952" y="4558495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C4F1A065-95A8-4DF3-6CC1-9B641D1E4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45283" y="3916016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3" name="Grafik 12">
                  <a:extLst>
                    <a:ext uri="{FF2B5EF4-FFF2-40B4-BE49-F238E27FC236}">
                      <a16:creationId xmlns:a16="http://schemas.microsoft.com/office/drawing/2014/main" id="{A50C9C12-3F8D-8922-1544-0C7700F58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45283" y="4635298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DAA2949C-CD8A-21A1-9954-F17CA0D44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18549" y="4077529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15" name="Grafik 14">
                  <a:extLst>
                    <a:ext uri="{FF2B5EF4-FFF2-40B4-BE49-F238E27FC236}">
                      <a16:creationId xmlns:a16="http://schemas.microsoft.com/office/drawing/2014/main" id="{FAB15FA5-B187-CD07-EEB4-AB0E81FA53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31301" y="4463557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28" name="Grafik 27">
                  <a:extLst>
                    <a:ext uri="{FF2B5EF4-FFF2-40B4-BE49-F238E27FC236}">
                      <a16:creationId xmlns:a16="http://schemas.microsoft.com/office/drawing/2014/main" id="{4A0E5769-E7EC-B4A0-4089-5023C9CA6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00950" y="4131485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0" name="Grafik 49">
                  <a:extLst>
                    <a:ext uri="{FF2B5EF4-FFF2-40B4-BE49-F238E27FC236}">
                      <a16:creationId xmlns:a16="http://schemas.microsoft.com/office/drawing/2014/main" id="{94BDBE40-00A8-864C-95B8-ED0ED5800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91962" y="3795012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1" name="Grafik 50">
                  <a:extLst>
                    <a:ext uri="{FF2B5EF4-FFF2-40B4-BE49-F238E27FC236}">
                      <a16:creationId xmlns:a16="http://schemas.microsoft.com/office/drawing/2014/main" id="{7F6C8361-AA21-EFF3-7CA3-8EBBB646D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7889240">
                  <a:off x="5168430" y="4662953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2" name="Grafik 51">
                  <a:extLst>
                    <a:ext uri="{FF2B5EF4-FFF2-40B4-BE49-F238E27FC236}">
                      <a16:creationId xmlns:a16="http://schemas.microsoft.com/office/drawing/2014/main" id="{26EA52DB-6A64-2E1B-ABAE-45FAE1288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83214" y="3443171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3" name="Grafik 52">
                  <a:extLst>
                    <a:ext uri="{FF2B5EF4-FFF2-40B4-BE49-F238E27FC236}">
                      <a16:creationId xmlns:a16="http://schemas.microsoft.com/office/drawing/2014/main" id="{C7C7FD10-8B3C-FEBD-0733-5B35A7119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8772" y="3359627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5" name="Grafik 54">
                  <a:extLst>
                    <a:ext uri="{FF2B5EF4-FFF2-40B4-BE49-F238E27FC236}">
                      <a16:creationId xmlns:a16="http://schemas.microsoft.com/office/drawing/2014/main" id="{0CE0F008-F3D9-21B1-26FC-BDFBE576E8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20500755">
                  <a:off x="5224704" y="4054412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6" name="Grafik 55">
                  <a:extLst>
                    <a:ext uri="{FF2B5EF4-FFF2-40B4-BE49-F238E27FC236}">
                      <a16:creationId xmlns:a16="http://schemas.microsoft.com/office/drawing/2014/main" id="{6953CCE3-B02B-08F7-12C2-3EC666E9B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07278" y="3773005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7" name="Grafik 56">
                  <a:extLst>
                    <a:ext uri="{FF2B5EF4-FFF2-40B4-BE49-F238E27FC236}">
                      <a16:creationId xmlns:a16="http://schemas.microsoft.com/office/drawing/2014/main" id="{D668E8C2-AAF2-35C6-4E09-007BAF238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311139">
                  <a:off x="5238092" y="4872762"/>
                  <a:ext cx="252000" cy="191279"/>
                </a:xfrm>
                <a:prstGeom prst="rect">
                  <a:avLst/>
                </a:prstGeom>
              </p:spPr>
            </p:pic>
            <p:pic>
              <p:nvPicPr>
                <p:cNvPr id="58" name="Grafik 57">
                  <a:extLst>
                    <a:ext uri="{FF2B5EF4-FFF2-40B4-BE49-F238E27FC236}">
                      <a16:creationId xmlns:a16="http://schemas.microsoft.com/office/drawing/2014/main" id="{C9395F8D-15A8-CAF7-4305-57401E76E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9514700">
                  <a:off x="5477311" y="4287582"/>
                  <a:ext cx="352175" cy="324000"/>
                </a:xfrm>
                <a:prstGeom prst="rect">
                  <a:avLst/>
                </a:prstGeom>
              </p:spPr>
            </p:pic>
          </p:grp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6AA19BB9-99D4-F450-827E-47B10750B0BA}"/>
                  </a:ext>
                </a:extLst>
              </p:cNvPr>
              <p:cNvCxnSpPr/>
              <p:nvPr/>
            </p:nvCxnSpPr>
            <p:spPr>
              <a:xfrm rot="5400000">
                <a:off x="1585986" y="5131604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84C53EB2-3E29-32B0-FAB4-FC00A37DD3BC}"/>
                  </a:ext>
                </a:extLst>
              </p:cNvPr>
              <p:cNvGrpSpPr/>
              <p:nvPr/>
            </p:nvGrpSpPr>
            <p:grpSpPr>
              <a:xfrm>
                <a:off x="1255420" y="5280583"/>
                <a:ext cx="462278" cy="827969"/>
                <a:chOff x="8635570" y="4316942"/>
                <a:chExt cx="616370" cy="1103959"/>
              </a:xfrm>
            </p:grpSpPr>
            <p:sp>
              <p:nvSpPr>
                <p:cNvPr id="66" name="Freihandform 84">
                  <a:extLst>
                    <a:ext uri="{FF2B5EF4-FFF2-40B4-BE49-F238E27FC236}">
                      <a16:creationId xmlns:a16="http://schemas.microsoft.com/office/drawing/2014/main" id="{BEA4D8F8-53E1-0103-17B0-9FFF66C0B435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7" name="Freihandform 85">
                  <a:extLst>
                    <a:ext uri="{FF2B5EF4-FFF2-40B4-BE49-F238E27FC236}">
                      <a16:creationId xmlns:a16="http://schemas.microsoft.com/office/drawing/2014/main" id="{4D7AAC3E-3559-2611-37C8-E45ABA9822F3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8A6580AE-938A-7A1E-2029-2EA21119F8EA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9" name="Freihandform 87">
                  <a:extLst>
                    <a:ext uri="{FF2B5EF4-FFF2-40B4-BE49-F238E27FC236}">
                      <a16:creationId xmlns:a16="http://schemas.microsoft.com/office/drawing/2014/main" id="{9B316DED-54ED-E7D7-4FC1-1F495CE00F36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A073D91A-4116-F7D6-C610-155DF322D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ACD5DE21-A56A-A34F-2161-9E1F2D8A3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F4FCC1B0-1D06-556A-2A60-97B492CBC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pieren 62">
                <a:extLst>
                  <a:ext uri="{FF2B5EF4-FFF2-40B4-BE49-F238E27FC236}">
                    <a16:creationId xmlns:a16="http://schemas.microsoft.com/office/drawing/2014/main" id="{92801836-B23D-5F76-0F8A-208A9898BD4C}"/>
                  </a:ext>
                </a:extLst>
              </p:cNvPr>
              <p:cNvGrpSpPr/>
              <p:nvPr/>
            </p:nvGrpSpPr>
            <p:grpSpPr>
              <a:xfrm rot="171498">
                <a:off x="1368691" y="5406536"/>
                <a:ext cx="455019" cy="316578"/>
                <a:chOff x="8778170" y="4471765"/>
                <a:chExt cx="606692" cy="422104"/>
              </a:xfrm>
            </p:grpSpPr>
            <p:sp>
              <p:nvSpPr>
                <p:cNvPr id="64" name="Freihandform: Form 63">
                  <a:extLst>
                    <a:ext uri="{FF2B5EF4-FFF2-40B4-BE49-F238E27FC236}">
                      <a16:creationId xmlns:a16="http://schemas.microsoft.com/office/drawing/2014/main" id="{4565A374-2FCD-C8A9-864E-1E7AC6258B72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4C52C82B-1772-C1F2-892C-42488F17F89A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3C9F946C-DF72-8CC2-A4D6-37B3D4D266E8}"/>
                  </a:ext>
                </a:extLst>
              </p:cNvPr>
              <p:cNvGrpSpPr/>
              <p:nvPr/>
            </p:nvGrpSpPr>
            <p:grpSpPr>
              <a:xfrm rot="5400000">
                <a:off x="122171" y="1355172"/>
                <a:ext cx="2951427" cy="913872"/>
                <a:chOff x="400813" y="3347815"/>
                <a:chExt cx="3935236" cy="1218496"/>
              </a:xfrm>
            </p:grpSpPr>
            <p:sp>
              <p:nvSpPr>
                <p:cNvPr id="75" name="Freihandform: Form 74">
                  <a:extLst>
                    <a:ext uri="{FF2B5EF4-FFF2-40B4-BE49-F238E27FC236}">
                      <a16:creationId xmlns:a16="http://schemas.microsoft.com/office/drawing/2014/main" id="{8BF8172D-ABBC-E632-24EF-C6D072CD2AAB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4420FB2E-4747-519A-43E5-4532510A6C6C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77" name="Freihandform: Form 76">
                  <a:extLst>
                    <a:ext uri="{FF2B5EF4-FFF2-40B4-BE49-F238E27FC236}">
                      <a16:creationId xmlns:a16="http://schemas.microsoft.com/office/drawing/2014/main" id="{D1DAB9CF-4ABE-4806-5756-A51B7616D8E6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6407CF9F-4C53-4167-1770-42E5100C79F6}"/>
                  </a:ext>
                </a:extLst>
              </p:cNvPr>
              <p:cNvSpPr/>
              <p:nvPr/>
            </p:nvSpPr>
            <p:spPr>
              <a:xfrm rot="5400000">
                <a:off x="1435456" y="5246527"/>
                <a:ext cx="314666" cy="809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D7A8CFDA-A311-D0AF-C887-0B0F360A513F}"/>
                  </a:ext>
                </a:extLst>
              </p:cNvPr>
              <p:cNvSpPr/>
              <p:nvPr/>
            </p:nvSpPr>
            <p:spPr>
              <a:xfrm rot="5400000">
                <a:off x="1459493" y="5158669"/>
                <a:ext cx="266591" cy="203313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3C4B8BA9-756A-1022-C213-BA8FB3032DC2}"/>
                  </a:ext>
                </a:extLst>
              </p:cNvPr>
              <p:cNvCxnSpPr/>
              <p:nvPr/>
            </p:nvCxnSpPr>
            <p:spPr>
              <a:xfrm rot="5400000">
                <a:off x="1563871" y="5183605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29D40666-A6CB-149D-3C96-4828F83E7593}"/>
                  </a:ext>
                </a:extLst>
              </p:cNvPr>
              <p:cNvCxnSpPr/>
              <p:nvPr/>
            </p:nvCxnSpPr>
            <p:spPr>
              <a:xfrm rot="5400000">
                <a:off x="1556251" y="5097662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0F572E65-A465-8D2A-83D3-B9C23AAE982C}"/>
                  </a:ext>
                </a:extLst>
              </p:cNvPr>
              <p:cNvCxnSpPr/>
              <p:nvPr/>
            </p:nvCxnSpPr>
            <p:spPr>
              <a:xfrm rot="5400000">
                <a:off x="1563871" y="5222753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uppieren 95">
                <a:extLst>
                  <a:ext uri="{FF2B5EF4-FFF2-40B4-BE49-F238E27FC236}">
                    <a16:creationId xmlns:a16="http://schemas.microsoft.com/office/drawing/2014/main" id="{C304AD37-5AA5-5C7D-D6E1-D6D16EBA99DC}"/>
                  </a:ext>
                </a:extLst>
              </p:cNvPr>
              <p:cNvGrpSpPr/>
              <p:nvPr/>
            </p:nvGrpSpPr>
            <p:grpSpPr>
              <a:xfrm>
                <a:off x="1157862" y="2404576"/>
                <a:ext cx="914594" cy="2734611"/>
                <a:chOff x="6293926" y="2371249"/>
                <a:chExt cx="914594" cy="2734611"/>
              </a:xfrm>
            </p:grpSpPr>
            <p:sp>
              <p:nvSpPr>
                <p:cNvPr id="97" name="Freihandform: Form 96">
                  <a:extLst>
                    <a:ext uri="{FF2B5EF4-FFF2-40B4-BE49-F238E27FC236}">
                      <a16:creationId xmlns:a16="http://schemas.microsoft.com/office/drawing/2014/main" id="{A700B6BD-9646-32EC-134A-E38761B3A3CB}"/>
                    </a:ext>
                  </a:extLst>
                </p:cNvPr>
                <p:cNvSpPr/>
                <p:nvPr/>
              </p:nvSpPr>
              <p:spPr>
                <a:xfrm rot="5400000">
                  <a:off x="5387044" y="3278131"/>
                  <a:ext cx="2728358" cy="914594"/>
                </a:xfrm>
                <a:custGeom>
                  <a:avLst/>
                  <a:gdLst>
                    <a:gd name="connsiteX0" fmla="*/ 0 w 3637810"/>
                    <a:gd name="connsiteY0" fmla="*/ 0 h 1219459"/>
                    <a:gd name="connsiteX1" fmla="*/ 107287 w 3637810"/>
                    <a:gd name="connsiteY1" fmla="*/ 0 h 1219459"/>
                    <a:gd name="connsiteX2" fmla="*/ 107287 w 3637810"/>
                    <a:gd name="connsiteY2" fmla="*/ 159728 h 1219459"/>
                    <a:gd name="connsiteX3" fmla="*/ 3493060 w 3637810"/>
                    <a:gd name="connsiteY3" fmla="*/ 159728 h 1219459"/>
                    <a:gd name="connsiteX4" fmla="*/ 3493060 w 3637810"/>
                    <a:gd name="connsiteY4" fmla="*/ 159730 h 1219459"/>
                    <a:gd name="connsiteX5" fmla="*/ 3637810 w 3637810"/>
                    <a:gd name="connsiteY5" fmla="*/ 472140 h 1219459"/>
                    <a:gd name="connsiteX6" fmla="*/ 3637810 w 3637810"/>
                    <a:gd name="connsiteY6" fmla="*/ 747320 h 1219459"/>
                    <a:gd name="connsiteX7" fmla="*/ 3493060 w 3637810"/>
                    <a:gd name="connsiteY7" fmla="*/ 1059730 h 1219459"/>
                    <a:gd name="connsiteX8" fmla="*/ 3493060 w 3637810"/>
                    <a:gd name="connsiteY8" fmla="*/ 1059729 h 1219459"/>
                    <a:gd name="connsiteX9" fmla="*/ 107287 w 3637810"/>
                    <a:gd name="connsiteY9" fmla="*/ 1059729 h 1219459"/>
                    <a:gd name="connsiteX10" fmla="*/ 107287 w 3637810"/>
                    <a:gd name="connsiteY10" fmla="*/ 1219459 h 1219459"/>
                    <a:gd name="connsiteX11" fmla="*/ 0 w 3637810"/>
                    <a:gd name="connsiteY11" fmla="*/ 1219459 h 121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7810" h="1219459">
                      <a:moveTo>
                        <a:pt x="0" y="0"/>
                      </a:moveTo>
                      <a:lnTo>
                        <a:pt x="107287" y="0"/>
                      </a:lnTo>
                      <a:lnTo>
                        <a:pt x="107287" y="159728"/>
                      </a:lnTo>
                      <a:lnTo>
                        <a:pt x="3493060" y="159728"/>
                      </a:lnTo>
                      <a:lnTo>
                        <a:pt x="3493060" y="159730"/>
                      </a:lnTo>
                      <a:lnTo>
                        <a:pt x="3637810" y="472140"/>
                      </a:lnTo>
                      <a:lnTo>
                        <a:pt x="3637810" y="747320"/>
                      </a:lnTo>
                      <a:lnTo>
                        <a:pt x="3493060" y="1059730"/>
                      </a:lnTo>
                      <a:lnTo>
                        <a:pt x="3493060" y="1059729"/>
                      </a:lnTo>
                      <a:lnTo>
                        <a:pt x="107287" y="1059729"/>
                      </a:lnTo>
                      <a:lnTo>
                        <a:pt x="107287" y="1219459"/>
                      </a:lnTo>
                      <a:lnTo>
                        <a:pt x="0" y="1219459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grpSp>
              <p:nvGrpSpPr>
                <p:cNvPr id="99" name="Gruppieren 98">
                  <a:extLst>
                    <a:ext uri="{FF2B5EF4-FFF2-40B4-BE49-F238E27FC236}">
                      <a16:creationId xmlns:a16="http://schemas.microsoft.com/office/drawing/2014/main" id="{655124F3-D160-4AD7-08B6-BAE4B6EC7103}"/>
                    </a:ext>
                  </a:extLst>
                </p:cNvPr>
                <p:cNvGrpSpPr/>
                <p:nvPr/>
              </p:nvGrpSpPr>
              <p:grpSpPr>
                <a:xfrm>
                  <a:off x="6452300" y="2852972"/>
                  <a:ext cx="605214" cy="2252888"/>
                  <a:chOff x="4941711" y="2949130"/>
                  <a:chExt cx="605214" cy="2252888"/>
                </a:xfrm>
              </p:grpSpPr>
              <p:grpSp>
                <p:nvGrpSpPr>
                  <p:cNvPr id="100" name="Gruppieren 99">
                    <a:extLst>
                      <a:ext uri="{FF2B5EF4-FFF2-40B4-BE49-F238E27FC236}">
                        <a16:creationId xmlns:a16="http://schemas.microsoft.com/office/drawing/2014/main" id="{D8184B6A-D5C3-DB12-A5F5-A47C79C0A5DB}"/>
                      </a:ext>
                    </a:extLst>
                  </p:cNvPr>
                  <p:cNvGrpSpPr/>
                  <p:nvPr/>
                </p:nvGrpSpPr>
                <p:grpSpPr>
                  <a:xfrm>
                    <a:off x="4941711" y="2949130"/>
                    <a:ext cx="209195" cy="2139940"/>
                    <a:chOff x="4401997" y="3282421"/>
                    <a:chExt cx="134323" cy="1558701"/>
                  </a:xfrm>
                </p:grpSpPr>
                <p:cxnSp>
                  <p:nvCxnSpPr>
                    <p:cNvPr id="107" name="Gerader Verbinder 106">
                      <a:extLst>
                        <a:ext uri="{FF2B5EF4-FFF2-40B4-BE49-F238E27FC236}">
                          <a16:creationId xmlns:a16="http://schemas.microsoft.com/office/drawing/2014/main" id="{3D534E13-008A-0F95-2F07-BA624248938B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3628647" y="4062569"/>
                      <a:ext cx="1548000" cy="72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Gerader Verbinder 107">
                      <a:extLst>
                        <a:ext uri="{FF2B5EF4-FFF2-40B4-BE49-F238E27FC236}">
                          <a16:creationId xmlns:a16="http://schemas.microsoft.com/office/drawing/2014/main" id="{A3089DCD-F7E5-CEB7-E776-3A95DCEACE6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67492" y="3216926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Gerader Verbinder 108">
                      <a:extLst>
                        <a:ext uri="{FF2B5EF4-FFF2-40B4-BE49-F238E27FC236}">
                          <a16:creationId xmlns:a16="http://schemas.microsoft.com/office/drawing/2014/main" id="{402504B2-58C2-5B09-83C7-BFF87D57A33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70825" y="3465793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Gerader Verbinder 109">
                      <a:extLst>
                        <a:ext uri="{FF2B5EF4-FFF2-40B4-BE49-F238E27FC236}">
                          <a16:creationId xmlns:a16="http://schemas.microsoft.com/office/drawing/2014/main" id="{0B4D828A-6BE6-0D9B-5DAD-29565B85E24E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70969" y="3729237"/>
                      <a:ext cx="0" cy="13070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D62D1FF1-30E8-FF73-BDF8-5F119659F93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67492" y="3992393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Gerader Verbinder 126">
                      <a:extLst>
                        <a:ext uri="{FF2B5EF4-FFF2-40B4-BE49-F238E27FC236}">
                          <a16:creationId xmlns:a16="http://schemas.microsoft.com/office/drawing/2014/main" id="{7E9096D4-FCA1-1FC1-89AA-2D73063543D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70825" y="4252359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Gerader Verbinder 128">
                      <a:extLst>
                        <a:ext uri="{FF2B5EF4-FFF2-40B4-BE49-F238E27FC236}">
                          <a16:creationId xmlns:a16="http://schemas.microsoft.com/office/drawing/2014/main" id="{7A241D03-22D8-0C46-7539-9BA10CB5EA9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67492" y="4512326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Gerader Verbinder 180">
                      <a:extLst>
                        <a:ext uri="{FF2B5EF4-FFF2-40B4-BE49-F238E27FC236}">
                          <a16:creationId xmlns:a16="http://schemas.microsoft.com/office/drawing/2014/main" id="{909CCD07-9E8F-B92A-D4F8-4579DC98CED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67492" y="4775627"/>
                      <a:ext cx="0" cy="13099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Gerader Verbinder 181">
                      <a:extLst>
                        <a:ext uri="{FF2B5EF4-FFF2-40B4-BE49-F238E27FC236}">
                          <a16:creationId xmlns:a16="http://schemas.microsoft.com/office/drawing/2014/main" id="{C842AA75-7793-3C72-5B35-079AB70A799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37092" y="3368732"/>
                      <a:ext cx="0" cy="651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Gerader Verbinder 182">
                      <a:extLst>
                        <a:ext uri="{FF2B5EF4-FFF2-40B4-BE49-F238E27FC236}">
                          <a16:creationId xmlns:a16="http://schemas.microsoft.com/office/drawing/2014/main" id="{0E08B57C-B374-7BAC-6FD3-DE124B15167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37092" y="3632032"/>
                      <a:ext cx="0" cy="651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Gerader Verbinder 183">
                      <a:extLst>
                        <a:ext uri="{FF2B5EF4-FFF2-40B4-BE49-F238E27FC236}">
                          <a16:creationId xmlns:a16="http://schemas.microsoft.com/office/drawing/2014/main" id="{DC12E196-8ECD-4083-C02A-07336AC1E2A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37092" y="3891999"/>
                      <a:ext cx="0" cy="651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Gerader Verbinder 184">
                      <a:extLst>
                        <a:ext uri="{FF2B5EF4-FFF2-40B4-BE49-F238E27FC236}">
                          <a16:creationId xmlns:a16="http://schemas.microsoft.com/office/drawing/2014/main" id="{173DD4D5-D2B1-EFB6-5509-DFAA93404EC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37170" y="4155376"/>
                      <a:ext cx="0" cy="6498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Gerader Verbinder 185">
                      <a:extLst>
                        <a:ext uri="{FF2B5EF4-FFF2-40B4-BE49-F238E27FC236}">
                          <a16:creationId xmlns:a16="http://schemas.microsoft.com/office/drawing/2014/main" id="{8664725B-04EF-2872-ED82-B388139F280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40425" y="4415266"/>
                      <a:ext cx="0" cy="651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Gerader Verbinder 186">
                      <a:extLst>
                        <a:ext uri="{FF2B5EF4-FFF2-40B4-BE49-F238E27FC236}">
                          <a16:creationId xmlns:a16="http://schemas.microsoft.com/office/drawing/2014/main" id="{F238476D-FC31-8F24-1822-36B05870C44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4437092" y="4675233"/>
                      <a:ext cx="0" cy="6514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1" name="Textfeld 100">
                    <a:extLst>
                      <a:ext uri="{FF2B5EF4-FFF2-40B4-BE49-F238E27FC236}">
                        <a16:creationId xmlns:a16="http://schemas.microsoft.com/office/drawing/2014/main" id="{F4956555-1CD6-E0EA-2F2E-9B2C93D05810}"/>
                      </a:ext>
                    </a:extLst>
                  </p:cNvPr>
                  <p:cNvSpPr txBox="1"/>
                  <p:nvPr/>
                </p:nvSpPr>
                <p:spPr>
                  <a:xfrm>
                    <a:off x="5071822" y="4955797"/>
                    <a:ext cx="429047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0mL</a:t>
                    </a:r>
                  </a:p>
                </p:txBody>
              </p:sp>
              <p:sp>
                <p:nvSpPr>
                  <p:cNvPr id="102" name="Textfeld 101">
                    <a:extLst>
                      <a:ext uri="{FF2B5EF4-FFF2-40B4-BE49-F238E27FC236}">
                        <a16:creationId xmlns:a16="http://schemas.microsoft.com/office/drawing/2014/main" id="{D3955A7F-4A16-6E54-C5B8-0E373F41AEF0}"/>
                      </a:ext>
                    </a:extLst>
                  </p:cNvPr>
                  <p:cNvSpPr txBox="1"/>
                  <p:nvPr/>
                </p:nvSpPr>
                <p:spPr>
                  <a:xfrm>
                    <a:off x="5055057" y="4597072"/>
                    <a:ext cx="48000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10mL</a:t>
                    </a:r>
                  </a:p>
                </p:txBody>
              </p:sp>
              <p:sp>
                <p:nvSpPr>
                  <p:cNvPr id="103" name="Textfeld 102">
                    <a:extLst>
                      <a:ext uri="{FF2B5EF4-FFF2-40B4-BE49-F238E27FC236}">
                        <a16:creationId xmlns:a16="http://schemas.microsoft.com/office/drawing/2014/main" id="{EB9A6250-D639-7FB3-4221-42213FEF4C7F}"/>
                      </a:ext>
                    </a:extLst>
                  </p:cNvPr>
                  <p:cNvSpPr txBox="1"/>
                  <p:nvPr/>
                </p:nvSpPr>
                <p:spPr>
                  <a:xfrm>
                    <a:off x="5066917" y="4244504"/>
                    <a:ext cx="48000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20mL</a:t>
                    </a:r>
                  </a:p>
                </p:txBody>
              </p:sp>
              <p:sp>
                <p:nvSpPr>
                  <p:cNvPr id="104" name="Textfeld 103">
                    <a:extLst>
                      <a:ext uri="{FF2B5EF4-FFF2-40B4-BE49-F238E27FC236}">
                        <a16:creationId xmlns:a16="http://schemas.microsoft.com/office/drawing/2014/main" id="{886AA7E0-8CEC-22F4-1A02-D0C4CB2531D6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181" y="3882916"/>
                    <a:ext cx="48000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30mL</a:t>
                    </a:r>
                  </a:p>
                </p:txBody>
              </p:sp>
              <p:sp>
                <p:nvSpPr>
                  <p:cNvPr id="105" name="Textfeld 104">
                    <a:extLst>
                      <a:ext uri="{FF2B5EF4-FFF2-40B4-BE49-F238E27FC236}">
                        <a16:creationId xmlns:a16="http://schemas.microsoft.com/office/drawing/2014/main" id="{306E0C12-EA10-3B21-626B-489DCAAA10A4}"/>
                      </a:ext>
                    </a:extLst>
                  </p:cNvPr>
                  <p:cNvSpPr txBox="1"/>
                  <p:nvPr/>
                </p:nvSpPr>
                <p:spPr>
                  <a:xfrm>
                    <a:off x="5062605" y="3523669"/>
                    <a:ext cx="48000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40mL</a:t>
                    </a:r>
                  </a:p>
                </p:txBody>
              </p:sp>
              <p:sp>
                <p:nvSpPr>
                  <p:cNvPr id="106" name="Textfeld 105">
                    <a:extLst>
                      <a:ext uri="{FF2B5EF4-FFF2-40B4-BE49-F238E27FC236}">
                        <a16:creationId xmlns:a16="http://schemas.microsoft.com/office/drawing/2014/main" id="{E2E8DD15-CB63-AE9F-1390-B5DB448E0A28}"/>
                      </a:ext>
                    </a:extLst>
                  </p:cNvPr>
                  <p:cNvSpPr txBox="1"/>
                  <p:nvPr/>
                </p:nvSpPr>
                <p:spPr>
                  <a:xfrm>
                    <a:off x="5062605" y="3161014"/>
                    <a:ext cx="48000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/>
                      <a:t>50mL</a:t>
                    </a:r>
                  </a:p>
                </p:txBody>
              </p:sp>
            </p:grpSp>
          </p:grpSp>
        </p:grpSp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C863DA9A-053E-F4AC-7175-2F359C22F20E}"/>
                </a:ext>
              </a:extLst>
            </p:cNvPr>
            <p:cNvGrpSpPr/>
            <p:nvPr/>
          </p:nvGrpSpPr>
          <p:grpSpPr>
            <a:xfrm flipV="1">
              <a:off x="7283043" y="3071375"/>
              <a:ext cx="918436" cy="3536544"/>
              <a:chOff x="5040346" y="2156565"/>
              <a:chExt cx="918436" cy="3536544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6CCEF6C1-E845-431C-206C-C15329E4D1C5}"/>
                  </a:ext>
                </a:extLst>
              </p:cNvPr>
              <p:cNvSpPr/>
              <p:nvPr/>
            </p:nvSpPr>
            <p:spPr>
              <a:xfrm rot="5400000">
                <a:off x="5329439" y="5495294"/>
                <a:ext cx="314666" cy="809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5ACC69FE-8C1C-349F-A368-C9EB1A833894}"/>
                  </a:ext>
                </a:extLst>
              </p:cNvPr>
              <p:cNvSpPr/>
              <p:nvPr/>
            </p:nvSpPr>
            <p:spPr>
              <a:xfrm rot="5400000">
                <a:off x="5353476" y="5407436"/>
                <a:ext cx="266591" cy="203313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5BDC280E-A531-6DA9-293C-31AAFB1598B7}"/>
                  </a:ext>
                </a:extLst>
              </p:cNvPr>
              <p:cNvCxnSpPr/>
              <p:nvPr/>
            </p:nvCxnSpPr>
            <p:spPr>
              <a:xfrm rot="5400000">
                <a:off x="5457854" y="5432372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B9AFE5F9-F561-81BE-4F0C-5058A4F5E48C}"/>
                  </a:ext>
                </a:extLst>
              </p:cNvPr>
              <p:cNvCxnSpPr/>
              <p:nvPr/>
            </p:nvCxnSpPr>
            <p:spPr>
              <a:xfrm rot="5400000">
                <a:off x="5450234" y="5346429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4AF61A70-170F-EF06-7CCC-09FB5D8F9FF9}"/>
                  </a:ext>
                </a:extLst>
              </p:cNvPr>
              <p:cNvCxnSpPr/>
              <p:nvPr/>
            </p:nvCxnSpPr>
            <p:spPr>
              <a:xfrm rot="5400000">
                <a:off x="5457854" y="5471520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9" name="Gruppieren 188">
                <a:extLst>
                  <a:ext uri="{FF2B5EF4-FFF2-40B4-BE49-F238E27FC236}">
                    <a16:creationId xmlns:a16="http://schemas.microsoft.com/office/drawing/2014/main" id="{3E0771AF-E374-92E9-9EC3-85128F13E8ED}"/>
                  </a:ext>
                </a:extLst>
              </p:cNvPr>
              <p:cNvGrpSpPr/>
              <p:nvPr/>
            </p:nvGrpSpPr>
            <p:grpSpPr>
              <a:xfrm>
                <a:off x="5040346" y="2156565"/>
                <a:ext cx="918436" cy="3228066"/>
                <a:chOff x="5040346" y="2156565"/>
                <a:chExt cx="918436" cy="3228066"/>
              </a:xfrm>
            </p:grpSpPr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3DE0853C-3153-5E7F-6C54-C6F65B364C69}"/>
                    </a:ext>
                  </a:extLst>
                </p:cNvPr>
                <p:cNvGrpSpPr/>
                <p:nvPr/>
              </p:nvGrpSpPr>
              <p:grpSpPr>
                <a:xfrm rot="5400000">
                  <a:off x="4026132" y="3175343"/>
                  <a:ext cx="2951427" cy="913872"/>
                  <a:chOff x="400813" y="3347815"/>
                  <a:chExt cx="3935236" cy="1218496"/>
                </a:xfrm>
              </p:grpSpPr>
              <p:sp>
                <p:nvSpPr>
                  <p:cNvPr id="32" name="Freihandform: Form 31">
                    <a:extLst>
                      <a:ext uri="{FF2B5EF4-FFF2-40B4-BE49-F238E27FC236}">
                        <a16:creationId xmlns:a16="http://schemas.microsoft.com/office/drawing/2014/main" id="{B50488A5-E6CF-BADC-8802-E4CF86F4139C}"/>
                      </a:ext>
                    </a:extLst>
                  </p:cNvPr>
                  <p:cNvSpPr/>
                  <p:nvPr/>
                </p:nvSpPr>
                <p:spPr>
                  <a:xfrm>
                    <a:off x="400813" y="3347815"/>
                    <a:ext cx="3643286" cy="1218496"/>
                  </a:xfrm>
                  <a:custGeom>
                    <a:avLst/>
                    <a:gdLst>
                      <a:gd name="connsiteX0" fmla="*/ 0 w 3643286"/>
                      <a:gd name="connsiteY0" fmla="*/ 0 h 1218496"/>
                      <a:gd name="connsiteX1" fmla="*/ 107176 w 3643286"/>
                      <a:gd name="connsiteY1" fmla="*/ 0 h 1218496"/>
                      <a:gd name="connsiteX2" fmla="*/ 107176 w 3643286"/>
                      <a:gd name="connsiteY2" fmla="*/ 193604 h 1218496"/>
                      <a:gd name="connsiteX3" fmla="*/ 3643286 w 3643286"/>
                      <a:gd name="connsiteY3" fmla="*/ 193604 h 1218496"/>
                      <a:gd name="connsiteX4" fmla="*/ 3643286 w 3643286"/>
                      <a:gd name="connsiteY4" fmla="*/ 1024893 h 1218496"/>
                      <a:gd name="connsiteX5" fmla="*/ 107176 w 3643286"/>
                      <a:gd name="connsiteY5" fmla="*/ 1024893 h 1218496"/>
                      <a:gd name="connsiteX6" fmla="*/ 107176 w 3643286"/>
                      <a:gd name="connsiteY6" fmla="*/ 1218496 h 1218496"/>
                      <a:gd name="connsiteX7" fmla="*/ 0 w 3643286"/>
                      <a:gd name="connsiteY7" fmla="*/ 1218496 h 121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43286" h="1218496">
                        <a:moveTo>
                          <a:pt x="0" y="0"/>
                        </a:moveTo>
                        <a:lnTo>
                          <a:pt x="107176" y="0"/>
                        </a:lnTo>
                        <a:lnTo>
                          <a:pt x="107176" y="193604"/>
                        </a:lnTo>
                        <a:lnTo>
                          <a:pt x="3643286" y="193604"/>
                        </a:lnTo>
                        <a:lnTo>
                          <a:pt x="3643286" y="1024893"/>
                        </a:lnTo>
                        <a:lnTo>
                          <a:pt x="107176" y="1024893"/>
                        </a:lnTo>
                        <a:lnTo>
                          <a:pt x="107176" y="1218496"/>
                        </a:lnTo>
                        <a:lnTo>
                          <a:pt x="0" y="121849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33" name="Rechteck 32">
                    <a:extLst>
                      <a:ext uri="{FF2B5EF4-FFF2-40B4-BE49-F238E27FC236}">
                        <a16:creationId xmlns:a16="http://schemas.microsoft.com/office/drawing/2014/main" id="{00FCA678-3474-54DB-637F-BDE9882E57A6}"/>
                      </a:ext>
                    </a:extLst>
                  </p:cNvPr>
                  <p:cNvSpPr/>
                  <p:nvPr/>
                </p:nvSpPr>
                <p:spPr>
                  <a:xfrm>
                    <a:off x="400813" y="3912692"/>
                    <a:ext cx="3757463" cy="10697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  <p:sp>
                <p:nvSpPr>
                  <p:cNvPr id="34" name="Freihandform: Form 33">
                    <a:extLst>
                      <a:ext uri="{FF2B5EF4-FFF2-40B4-BE49-F238E27FC236}">
                        <a16:creationId xmlns:a16="http://schemas.microsoft.com/office/drawing/2014/main" id="{061D751E-73DC-6846-5E1E-6144C9119352}"/>
                      </a:ext>
                    </a:extLst>
                  </p:cNvPr>
                  <p:cNvSpPr/>
                  <p:nvPr/>
                </p:nvSpPr>
                <p:spPr>
                  <a:xfrm>
                    <a:off x="4021724" y="3539463"/>
                    <a:ext cx="314325" cy="835200"/>
                  </a:xfrm>
                  <a:custGeom>
                    <a:avLst/>
                    <a:gdLst>
                      <a:gd name="connsiteX0" fmla="*/ 180975 w 314325"/>
                      <a:gd name="connsiteY0" fmla="*/ 0 h 831850"/>
                      <a:gd name="connsiteX1" fmla="*/ 314325 w 314325"/>
                      <a:gd name="connsiteY1" fmla="*/ 292100 h 831850"/>
                      <a:gd name="connsiteX2" fmla="*/ 314325 w 314325"/>
                      <a:gd name="connsiteY2" fmla="*/ 555625 h 831850"/>
                      <a:gd name="connsiteX3" fmla="*/ 187325 w 314325"/>
                      <a:gd name="connsiteY3" fmla="*/ 831850 h 831850"/>
                      <a:gd name="connsiteX4" fmla="*/ 0 w 314325"/>
                      <a:gd name="connsiteY4" fmla="*/ 831850 h 831850"/>
                      <a:gd name="connsiteX5" fmla="*/ 0 w 314325"/>
                      <a:gd name="connsiteY5" fmla="*/ 3175 h 831850"/>
                      <a:gd name="connsiteX6" fmla="*/ 180975 w 314325"/>
                      <a:gd name="connsiteY6" fmla="*/ 0 h 83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325" h="831850">
                        <a:moveTo>
                          <a:pt x="180975" y="0"/>
                        </a:moveTo>
                        <a:lnTo>
                          <a:pt x="314325" y="292100"/>
                        </a:lnTo>
                        <a:lnTo>
                          <a:pt x="314325" y="555625"/>
                        </a:lnTo>
                        <a:lnTo>
                          <a:pt x="187325" y="831850"/>
                        </a:lnTo>
                        <a:lnTo>
                          <a:pt x="0" y="831850"/>
                        </a:lnTo>
                        <a:lnTo>
                          <a:pt x="0" y="3175"/>
                        </a:lnTo>
                        <a:lnTo>
                          <a:pt x="180975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/>
                  </a:p>
                </p:txBody>
              </p:sp>
            </p:grpSp>
            <p:pic>
              <p:nvPicPr>
                <p:cNvPr id="2" name="Grafik 1">
                  <a:extLst>
                    <a:ext uri="{FF2B5EF4-FFF2-40B4-BE49-F238E27FC236}">
                      <a16:creationId xmlns:a16="http://schemas.microsoft.com/office/drawing/2014/main" id="{9A42CD77-EB23-5AE3-B324-732B25C21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10800000" flipH="1" flipV="1">
                  <a:off x="5186720" y="5045286"/>
                  <a:ext cx="621846" cy="339345"/>
                </a:xfrm>
                <a:prstGeom prst="rect">
                  <a:avLst/>
                </a:prstGeom>
              </p:spPr>
            </p:pic>
            <p:grpSp>
              <p:nvGrpSpPr>
                <p:cNvPr id="130" name="Gruppieren 129">
                  <a:extLst>
                    <a:ext uri="{FF2B5EF4-FFF2-40B4-BE49-F238E27FC236}">
                      <a16:creationId xmlns:a16="http://schemas.microsoft.com/office/drawing/2014/main" id="{6E72C9E0-E5E3-D2C4-B742-8A43BF3BA025}"/>
                    </a:ext>
                  </a:extLst>
                </p:cNvPr>
                <p:cNvGrpSpPr/>
                <p:nvPr/>
              </p:nvGrpSpPr>
              <p:grpSpPr>
                <a:xfrm>
                  <a:off x="5040346" y="2648081"/>
                  <a:ext cx="914594" cy="2734611"/>
                  <a:chOff x="6293926" y="2371249"/>
                  <a:chExt cx="914594" cy="2734611"/>
                </a:xfrm>
              </p:grpSpPr>
              <p:sp>
                <p:nvSpPr>
                  <p:cNvPr id="36" name="Freihandform: Form 35">
                    <a:extLst>
                      <a:ext uri="{FF2B5EF4-FFF2-40B4-BE49-F238E27FC236}">
                        <a16:creationId xmlns:a16="http://schemas.microsoft.com/office/drawing/2014/main" id="{75D11581-E1A3-1EC2-33F5-CCA1A4366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387044" y="3278131"/>
                    <a:ext cx="2728358" cy="914594"/>
                  </a:xfrm>
                  <a:custGeom>
                    <a:avLst/>
                    <a:gdLst>
                      <a:gd name="connsiteX0" fmla="*/ 0 w 3637810"/>
                      <a:gd name="connsiteY0" fmla="*/ 0 h 1219459"/>
                      <a:gd name="connsiteX1" fmla="*/ 107287 w 3637810"/>
                      <a:gd name="connsiteY1" fmla="*/ 0 h 1219459"/>
                      <a:gd name="connsiteX2" fmla="*/ 107287 w 3637810"/>
                      <a:gd name="connsiteY2" fmla="*/ 159728 h 1219459"/>
                      <a:gd name="connsiteX3" fmla="*/ 3493060 w 3637810"/>
                      <a:gd name="connsiteY3" fmla="*/ 159728 h 1219459"/>
                      <a:gd name="connsiteX4" fmla="*/ 3493060 w 3637810"/>
                      <a:gd name="connsiteY4" fmla="*/ 159730 h 1219459"/>
                      <a:gd name="connsiteX5" fmla="*/ 3637810 w 3637810"/>
                      <a:gd name="connsiteY5" fmla="*/ 472140 h 1219459"/>
                      <a:gd name="connsiteX6" fmla="*/ 3637810 w 3637810"/>
                      <a:gd name="connsiteY6" fmla="*/ 747320 h 1219459"/>
                      <a:gd name="connsiteX7" fmla="*/ 3493060 w 3637810"/>
                      <a:gd name="connsiteY7" fmla="*/ 1059730 h 1219459"/>
                      <a:gd name="connsiteX8" fmla="*/ 3493060 w 3637810"/>
                      <a:gd name="connsiteY8" fmla="*/ 1059729 h 1219459"/>
                      <a:gd name="connsiteX9" fmla="*/ 107287 w 3637810"/>
                      <a:gd name="connsiteY9" fmla="*/ 1059729 h 1219459"/>
                      <a:gd name="connsiteX10" fmla="*/ 107287 w 3637810"/>
                      <a:gd name="connsiteY10" fmla="*/ 1219459 h 1219459"/>
                      <a:gd name="connsiteX11" fmla="*/ 0 w 3637810"/>
                      <a:gd name="connsiteY11" fmla="*/ 1219459 h 1219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37810" h="1219459">
                        <a:moveTo>
                          <a:pt x="0" y="0"/>
                        </a:moveTo>
                        <a:lnTo>
                          <a:pt x="107287" y="0"/>
                        </a:lnTo>
                        <a:lnTo>
                          <a:pt x="107287" y="159728"/>
                        </a:lnTo>
                        <a:lnTo>
                          <a:pt x="3493060" y="159728"/>
                        </a:lnTo>
                        <a:lnTo>
                          <a:pt x="3493060" y="159730"/>
                        </a:lnTo>
                        <a:lnTo>
                          <a:pt x="3637810" y="472140"/>
                        </a:lnTo>
                        <a:lnTo>
                          <a:pt x="3637810" y="747320"/>
                        </a:lnTo>
                        <a:lnTo>
                          <a:pt x="3493060" y="1059730"/>
                        </a:lnTo>
                        <a:lnTo>
                          <a:pt x="3493060" y="1059729"/>
                        </a:lnTo>
                        <a:lnTo>
                          <a:pt x="107287" y="1059729"/>
                        </a:lnTo>
                        <a:lnTo>
                          <a:pt x="107287" y="1219459"/>
                        </a:lnTo>
                        <a:lnTo>
                          <a:pt x="0" y="121945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6"/>
                    </a:srgb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grpSp>
                <p:nvGrpSpPr>
                  <p:cNvPr id="128" name="Gruppieren 127">
                    <a:extLst>
                      <a:ext uri="{FF2B5EF4-FFF2-40B4-BE49-F238E27FC236}">
                        <a16:creationId xmlns:a16="http://schemas.microsoft.com/office/drawing/2014/main" id="{3D1B2FC8-BE4C-F451-B2BD-D917CC15255C}"/>
                      </a:ext>
                    </a:extLst>
                  </p:cNvPr>
                  <p:cNvGrpSpPr/>
                  <p:nvPr/>
                </p:nvGrpSpPr>
                <p:grpSpPr>
                  <a:xfrm>
                    <a:off x="6452300" y="2852972"/>
                    <a:ext cx="605214" cy="2252888"/>
                    <a:chOff x="4941711" y="2949130"/>
                    <a:chExt cx="605214" cy="2252888"/>
                  </a:xfrm>
                </p:grpSpPr>
                <p:grpSp>
                  <p:nvGrpSpPr>
                    <p:cNvPr id="42" name="Gruppieren 41">
                      <a:extLst>
                        <a:ext uri="{FF2B5EF4-FFF2-40B4-BE49-F238E27FC236}">
                          <a16:creationId xmlns:a16="http://schemas.microsoft.com/office/drawing/2014/main" id="{D13CD6C8-282F-FBFA-42E9-80067E23B5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1711" y="2949130"/>
                      <a:ext cx="209195" cy="2139940"/>
                      <a:chOff x="4401997" y="3282421"/>
                      <a:chExt cx="134323" cy="1558701"/>
                    </a:xfrm>
                  </p:grpSpPr>
                  <p:cxnSp>
                    <p:nvCxnSpPr>
                      <p:cNvPr id="43" name="Gerader Verbinder 42">
                        <a:extLst>
                          <a:ext uri="{FF2B5EF4-FFF2-40B4-BE49-F238E27FC236}">
                            <a16:creationId xmlns:a16="http://schemas.microsoft.com/office/drawing/2014/main" id="{463BE207-533C-85E6-ABBE-CA56D795A53E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3628647" y="4062569"/>
                        <a:ext cx="1548000" cy="72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Gerader Verbinder 43">
                        <a:extLst>
                          <a:ext uri="{FF2B5EF4-FFF2-40B4-BE49-F238E27FC236}">
                            <a16:creationId xmlns:a16="http://schemas.microsoft.com/office/drawing/2014/main" id="{40EA34BE-E324-5B67-BFBB-C18DF0AE8F88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67492" y="3216926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Gerader Verbinder 44">
                        <a:extLst>
                          <a:ext uri="{FF2B5EF4-FFF2-40B4-BE49-F238E27FC236}">
                            <a16:creationId xmlns:a16="http://schemas.microsoft.com/office/drawing/2014/main" id="{A91EC054-BBBD-3A91-A4EA-B7281424B00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70825" y="3465793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Gerader Verbinder 45">
                        <a:extLst>
                          <a:ext uri="{FF2B5EF4-FFF2-40B4-BE49-F238E27FC236}">
                            <a16:creationId xmlns:a16="http://schemas.microsoft.com/office/drawing/2014/main" id="{7F3E3F7E-A728-244E-0965-6ADC85AB3B56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70969" y="3729237"/>
                        <a:ext cx="0" cy="13070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Gerader Verbinder 46">
                        <a:extLst>
                          <a:ext uri="{FF2B5EF4-FFF2-40B4-BE49-F238E27FC236}">
                            <a16:creationId xmlns:a16="http://schemas.microsoft.com/office/drawing/2014/main" id="{2FA90766-FADD-946E-85DF-E92BFC641F9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67492" y="3992393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Gerader Verbinder 47">
                        <a:extLst>
                          <a:ext uri="{FF2B5EF4-FFF2-40B4-BE49-F238E27FC236}">
                            <a16:creationId xmlns:a16="http://schemas.microsoft.com/office/drawing/2014/main" id="{5A7D1DD5-DEC5-B965-EC33-E1119940A93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70825" y="4252359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Gerader Verbinder 48">
                        <a:extLst>
                          <a:ext uri="{FF2B5EF4-FFF2-40B4-BE49-F238E27FC236}">
                            <a16:creationId xmlns:a16="http://schemas.microsoft.com/office/drawing/2014/main" id="{C8D9F561-0E90-4256-857E-AFAC059732A2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67492" y="4512326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Gerader Verbinder 78">
                        <a:extLst>
                          <a:ext uri="{FF2B5EF4-FFF2-40B4-BE49-F238E27FC236}">
                            <a16:creationId xmlns:a16="http://schemas.microsoft.com/office/drawing/2014/main" id="{8FD908D1-94BC-6752-C57E-235E05E183D3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67492" y="4775627"/>
                        <a:ext cx="0" cy="1309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Gerader Verbinder 79">
                        <a:extLst>
                          <a:ext uri="{FF2B5EF4-FFF2-40B4-BE49-F238E27FC236}">
                            <a16:creationId xmlns:a16="http://schemas.microsoft.com/office/drawing/2014/main" id="{2A907465-37EF-C024-2937-A40172E2BFD2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37092" y="3368732"/>
                        <a:ext cx="0" cy="6514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Gerader Verbinder 80">
                        <a:extLst>
                          <a:ext uri="{FF2B5EF4-FFF2-40B4-BE49-F238E27FC236}">
                            <a16:creationId xmlns:a16="http://schemas.microsoft.com/office/drawing/2014/main" id="{E53B308E-AC37-8E11-27DC-649AFA478966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37092" y="3632032"/>
                        <a:ext cx="0" cy="6514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Gerader Verbinder 81">
                        <a:extLst>
                          <a:ext uri="{FF2B5EF4-FFF2-40B4-BE49-F238E27FC236}">
                            <a16:creationId xmlns:a16="http://schemas.microsoft.com/office/drawing/2014/main" id="{E636C016-601F-25AA-9CD1-414DB0C0D51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37092" y="3891999"/>
                        <a:ext cx="0" cy="6514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Gerader Verbinder 82">
                        <a:extLst>
                          <a:ext uri="{FF2B5EF4-FFF2-40B4-BE49-F238E27FC236}">
                            <a16:creationId xmlns:a16="http://schemas.microsoft.com/office/drawing/2014/main" id="{7F846085-F39F-BB01-A73B-A7D78628E7D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37170" y="4155376"/>
                        <a:ext cx="0" cy="6498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Gerader Verbinder 83">
                        <a:extLst>
                          <a:ext uri="{FF2B5EF4-FFF2-40B4-BE49-F238E27FC236}">
                            <a16:creationId xmlns:a16="http://schemas.microsoft.com/office/drawing/2014/main" id="{BA017B26-0872-3E03-3FB7-37050CFCF38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40425" y="4415266"/>
                        <a:ext cx="0" cy="6514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Gerader Verbinder 84">
                        <a:extLst>
                          <a:ext uri="{FF2B5EF4-FFF2-40B4-BE49-F238E27FC236}">
                            <a16:creationId xmlns:a16="http://schemas.microsoft.com/office/drawing/2014/main" id="{1B738D44-993F-FE51-D428-940E78BA276E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4437092" y="4675233"/>
                        <a:ext cx="0" cy="6514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6" name="Textfeld 85">
                      <a:extLst>
                        <a:ext uri="{FF2B5EF4-FFF2-40B4-BE49-F238E27FC236}">
                          <a16:creationId xmlns:a16="http://schemas.microsoft.com/office/drawing/2014/main" id="{AB55F50F-0B92-CA1F-0E60-A555DD37EA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1822" y="4955797"/>
                      <a:ext cx="42904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0mL</a:t>
                      </a:r>
                    </a:p>
                  </p:txBody>
                </p:sp>
                <p:sp>
                  <p:nvSpPr>
                    <p:cNvPr id="87" name="Textfeld 86">
                      <a:extLst>
                        <a:ext uri="{FF2B5EF4-FFF2-40B4-BE49-F238E27FC236}">
                          <a16:creationId xmlns:a16="http://schemas.microsoft.com/office/drawing/2014/main" id="{07A6D252-8739-3C79-4F8F-05AB16F8E4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55057" y="4597072"/>
                      <a:ext cx="48000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10mL</a:t>
                      </a:r>
                    </a:p>
                  </p:txBody>
                </p:sp>
                <p:sp>
                  <p:nvSpPr>
                    <p:cNvPr id="88" name="Textfeld 87">
                      <a:extLst>
                        <a:ext uri="{FF2B5EF4-FFF2-40B4-BE49-F238E27FC236}">
                          <a16:creationId xmlns:a16="http://schemas.microsoft.com/office/drawing/2014/main" id="{C0E4DFFF-3DC0-A006-8E02-A768D89852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6917" y="4244504"/>
                      <a:ext cx="48000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20mL</a:t>
                      </a:r>
                    </a:p>
                  </p:txBody>
                </p:sp>
                <p:sp>
                  <p:nvSpPr>
                    <p:cNvPr id="89" name="Textfeld 88">
                      <a:extLst>
                        <a:ext uri="{FF2B5EF4-FFF2-40B4-BE49-F238E27FC236}">
                          <a16:creationId xmlns:a16="http://schemas.microsoft.com/office/drawing/2014/main" id="{1594AEB3-1F46-0C3E-3558-9F35CF1798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58181" y="3882916"/>
                      <a:ext cx="48000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30mL</a:t>
                      </a:r>
                    </a:p>
                  </p:txBody>
                </p:sp>
                <p:sp>
                  <p:nvSpPr>
                    <p:cNvPr id="90" name="Textfeld 89">
                      <a:extLst>
                        <a:ext uri="{FF2B5EF4-FFF2-40B4-BE49-F238E27FC236}">
                          <a16:creationId xmlns:a16="http://schemas.microsoft.com/office/drawing/2014/main" id="{6BDBCA1B-9830-8189-259A-A84B8C6820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2605" y="3523669"/>
                      <a:ext cx="48000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40mL</a:t>
                      </a:r>
                    </a:p>
                  </p:txBody>
                </p:sp>
                <p:sp>
                  <p:nvSpPr>
                    <p:cNvPr id="91" name="Textfeld 90">
                      <a:extLst>
                        <a:ext uri="{FF2B5EF4-FFF2-40B4-BE49-F238E27FC236}">
                          <a16:creationId xmlns:a16="http://schemas.microsoft.com/office/drawing/2014/main" id="{8B68E780-52D1-A92F-912C-54DDF93AD6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2605" y="3161014"/>
                      <a:ext cx="48000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dirty="0"/>
                        <a:t>50mL</a:t>
                      </a:r>
                    </a:p>
                  </p:txBody>
                </p:sp>
              </p:grpSp>
            </p:grpSp>
          </p:grp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C14DF19F-C96F-4B8F-2C5A-865BE377C529}"/>
                  </a:ext>
                </a:extLst>
              </p:cNvPr>
              <p:cNvCxnSpPr/>
              <p:nvPr/>
            </p:nvCxnSpPr>
            <p:spPr>
              <a:xfrm rot="5400000">
                <a:off x="5450234" y="5385578"/>
                <a:ext cx="59810" cy="201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Textfeld 192">
              <a:extLst>
                <a:ext uri="{FF2B5EF4-FFF2-40B4-BE49-F238E27FC236}">
                  <a16:creationId xmlns:a16="http://schemas.microsoft.com/office/drawing/2014/main" id="{33EB72DD-426F-6BF3-5754-4AEB301A1E4F}"/>
                </a:ext>
              </a:extLst>
            </p:cNvPr>
            <p:cNvSpPr txBox="1"/>
            <p:nvPr/>
          </p:nvSpPr>
          <p:spPr>
            <a:xfrm>
              <a:off x="7215660" y="1303065"/>
              <a:ext cx="499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809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28FAA8-E1CB-4CC6-A721-371AFA40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6834">
            <a:off x="960289" y="3468916"/>
            <a:ext cx="807398" cy="1052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9CDBE-B828-4914-B38C-2C304DCFE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5725" y="2718310"/>
            <a:ext cx="546582" cy="2975492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E4A2D79-2DC7-4FD6-BC33-59DEC647CF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881"/>
            <a:ext cx="4918565" cy="1812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D3C231-505C-4237-99A6-7ED1FA935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51" y="1395823"/>
            <a:ext cx="491989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9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41441A-EF3D-FDA9-B633-C6D311EB0E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712" y="1339850"/>
            <a:ext cx="784657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1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4D4DC-CE55-E8EF-AF36-D3DAAFF8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ABA8C1A-B2B1-BB5E-5C10-76BA83EF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6834">
            <a:off x="960289" y="3468916"/>
            <a:ext cx="807398" cy="1052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628F13-785B-CF2A-7150-5BE33574C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5725" y="2718310"/>
            <a:ext cx="546582" cy="2975492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7BC142-3740-E5CD-173A-C1F237B04C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881"/>
            <a:ext cx="4918565" cy="1812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5C0FDFE-F62D-F23F-F929-ECA820475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51" y="1395823"/>
            <a:ext cx="491989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1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9D29E45-97DB-44AA-85EE-763C8447AC56}"/>
              </a:ext>
            </a:extLst>
          </p:cNvPr>
          <p:cNvGrpSpPr/>
          <p:nvPr/>
        </p:nvGrpSpPr>
        <p:grpSpPr>
          <a:xfrm>
            <a:off x="2485754" y="3301662"/>
            <a:ext cx="2196816" cy="580270"/>
            <a:chOff x="3275765" y="3434796"/>
            <a:chExt cx="2929088" cy="773693"/>
          </a:xfrm>
        </p:grpSpPr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FF9B8C74-A332-407C-9D67-D3092C53111C}"/>
                </a:ext>
              </a:extLst>
            </p:cNvPr>
            <p:cNvSpPr/>
            <p:nvPr/>
          </p:nvSpPr>
          <p:spPr>
            <a:xfrm>
              <a:off x="3275765" y="3434796"/>
              <a:ext cx="2929088" cy="773693"/>
            </a:xfrm>
            <a:prstGeom prst="cube">
              <a:avLst>
                <a:gd name="adj" fmla="val 919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4B3C4FB-7A70-4629-B1A7-081C28A04AFB}"/>
                </a:ext>
              </a:extLst>
            </p:cNvPr>
            <p:cNvSpPr/>
            <p:nvPr/>
          </p:nvSpPr>
          <p:spPr>
            <a:xfrm>
              <a:off x="3916019" y="3497221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832943A-B25A-44C5-9F05-31CF0939E493}"/>
                </a:ext>
              </a:extLst>
            </p:cNvPr>
            <p:cNvSpPr/>
            <p:nvPr/>
          </p:nvSpPr>
          <p:spPr>
            <a:xfrm>
              <a:off x="4617059" y="3497221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D061F0C-43FC-441F-B6D4-4C356B073D46}"/>
                </a:ext>
              </a:extLst>
            </p:cNvPr>
            <p:cNvSpPr/>
            <p:nvPr/>
          </p:nvSpPr>
          <p:spPr>
            <a:xfrm>
              <a:off x="5318099" y="3498286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0E41967-DD12-4837-9D83-96C1CDDFEC08}"/>
                </a:ext>
              </a:extLst>
            </p:cNvPr>
            <p:cNvSpPr/>
            <p:nvPr/>
          </p:nvSpPr>
          <p:spPr>
            <a:xfrm>
              <a:off x="3609895" y="3808753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6CDE29-65D8-4834-B7A9-5A062675978E}"/>
                </a:ext>
              </a:extLst>
            </p:cNvPr>
            <p:cNvSpPr/>
            <p:nvPr/>
          </p:nvSpPr>
          <p:spPr>
            <a:xfrm>
              <a:off x="4310935" y="3808753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69009CD-6951-4B0C-89BD-3E1170CD61D9}"/>
                </a:ext>
              </a:extLst>
            </p:cNvPr>
            <p:cNvSpPr/>
            <p:nvPr/>
          </p:nvSpPr>
          <p:spPr>
            <a:xfrm>
              <a:off x="5011975" y="3809818"/>
              <a:ext cx="548640" cy="2399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pic>
        <p:nvPicPr>
          <p:cNvPr id="54" name="Grafik 53">
            <a:extLst>
              <a:ext uri="{FF2B5EF4-FFF2-40B4-BE49-F238E27FC236}">
                <a16:creationId xmlns:a16="http://schemas.microsoft.com/office/drawing/2014/main" id="{1E5F68E9-0720-4302-89CE-D09110E2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48920">
            <a:off x="3285415" y="1448506"/>
            <a:ext cx="174800" cy="187285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A9D6AC7B-1102-4DE8-B994-C9B444679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1339">
            <a:off x="3528024" y="2051561"/>
            <a:ext cx="800846" cy="12690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F351B5-4A64-4212-BF23-824BEDB18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48920">
            <a:off x="2534284" y="1686860"/>
            <a:ext cx="174800" cy="1872857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44080BEA-7443-4EC1-904C-64298A0ABDAD}"/>
              </a:ext>
            </a:extLst>
          </p:cNvPr>
          <p:cNvSpPr/>
          <p:nvPr/>
        </p:nvSpPr>
        <p:spPr>
          <a:xfrm>
            <a:off x="2835797" y="3627220"/>
            <a:ext cx="229593" cy="10734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3EFAAF4-F112-4B56-802B-B0917477CB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936" y="3515969"/>
            <a:ext cx="74030" cy="115158"/>
          </a:xfrm>
          <a:prstGeom prst="rect">
            <a:avLst/>
          </a:prstGeom>
        </p:spPr>
      </p:pic>
      <p:sp>
        <p:nvSpPr>
          <p:cNvPr id="25" name="Flussdiagramm: Lochstreifen 24">
            <a:extLst>
              <a:ext uri="{FF2B5EF4-FFF2-40B4-BE49-F238E27FC236}">
                <a16:creationId xmlns:a16="http://schemas.microsoft.com/office/drawing/2014/main" id="{879BEACA-78E2-4B9E-9CE6-7D6DE8FE4C51}"/>
              </a:ext>
            </a:extLst>
          </p:cNvPr>
          <p:cNvSpPr/>
          <p:nvPr/>
        </p:nvSpPr>
        <p:spPr>
          <a:xfrm rot="20339572">
            <a:off x="2436359" y="2146297"/>
            <a:ext cx="273882" cy="196453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/>
              <a:t>1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F2B52B89-F90A-4E4F-901F-4792B309EF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9067" y="3277615"/>
            <a:ext cx="74030" cy="115158"/>
          </a:xfrm>
          <a:prstGeom prst="rect">
            <a:avLst/>
          </a:prstGeom>
        </p:spPr>
      </p:pic>
      <p:sp>
        <p:nvSpPr>
          <p:cNvPr id="58" name="Flussdiagramm: Lochstreifen 57">
            <a:extLst>
              <a:ext uri="{FF2B5EF4-FFF2-40B4-BE49-F238E27FC236}">
                <a16:creationId xmlns:a16="http://schemas.microsoft.com/office/drawing/2014/main" id="{9C4897B9-74A1-42C6-9EA2-0A61AE0EB966}"/>
              </a:ext>
            </a:extLst>
          </p:cNvPr>
          <p:cNvSpPr/>
          <p:nvPr/>
        </p:nvSpPr>
        <p:spPr>
          <a:xfrm rot="20339572">
            <a:off x="3187491" y="1907942"/>
            <a:ext cx="273882" cy="196453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/>
              <a:t>2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74BDA8E-64A1-439B-BCE0-2574F04FE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1339">
            <a:off x="2776891" y="2322437"/>
            <a:ext cx="800846" cy="126903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CDAE046-A011-45CF-AB12-2BE5E30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1489">
            <a:off x="4543662" y="1828147"/>
            <a:ext cx="174800" cy="187285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6C6E22A-8B55-4DEB-A2B5-67B448CAE1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251" y="3545535"/>
            <a:ext cx="74030" cy="115158"/>
          </a:xfrm>
          <a:prstGeom prst="rect">
            <a:avLst/>
          </a:prstGeom>
        </p:spPr>
      </p:pic>
      <p:sp>
        <p:nvSpPr>
          <p:cNvPr id="65" name="Flussdiagramm: Lochstreifen 64">
            <a:extLst>
              <a:ext uri="{FF2B5EF4-FFF2-40B4-BE49-F238E27FC236}">
                <a16:creationId xmlns:a16="http://schemas.microsoft.com/office/drawing/2014/main" id="{B35AD190-070D-4203-BF7D-10462ACCC869}"/>
              </a:ext>
            </a:extLst>
          </p:cNvPr>
          <p:cNvSpPr/>
          <p:nvPr/>
        </p:nvSpPr>
        <p:spPr>
          <a:xfrm rot="1983622">
            <a:off x="4771877" y="2404432"/>
            <a:ext cx="273882" cy="196453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/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5B93F88-58BF-4D73-83CF-55088C05EFF3}"/>
              </a:ext>
            </a:extLst>
          </p:cNvPr>
          <p:cNvSpPr/>
          <p:nvPr/>
        </p:nvSpPr>
        <p:spPr>
          <a:xfrm>
            <a:off x="3595082" y="3399148"/>
            <a:ext cx="229593" cy="10734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8F7AD07-A04D-4C03-AEA0-FB25B55B750B}"/>
              </a:ext>
            </a:extLst>
          </p:cNvPr>
          <p:cNvSpPr/>
          <p:nvPr/>
        </p:nvSpPr>
        <p:spPr>
          <a:xfrm>
            <a:off x="3883058" y="3645097"/>
            <a:ext cx="229593" cy="10734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B2D867B5-BC9F-4691-AAF5-5DCD6C784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1339">
            <a:off x="3771559" y="2312314"/>
            <a:ext cx="800846" cy="1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0" y="1113379"/>
            <a:ext cx="3843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Dichtemessung unregelmäßiger, kleiner Körper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7E10E8A-3FBA-4378-ADB6-3EBA49D5C224}"/>
              </a:ext>
            </a:extLst>
          </p:cNvPr>
          <p:cNvGrpSpPr/>
          <p:nvPr/>
        </p:nvGrpSpPr>
        <p:grpSpPr>
          <a:xfrm>
            <a:off x="4208276" y="1413462"/>
            <a:ext cx="1405029" cy="3801086"/>
            <a:chOff x="5582113" y="1200281"/>
            <a:chExt cx="1873372" cy="5068114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23589D26-72FC-44E4-834D-E6D0B8E68BF8}"/>
                </a:ext>
              </a:extLst>
            </p:cNvPr>
            <p:cNvGrpSpPr/>
            <p:nvPr/>
          </p:nvGrpSpPr>
          <p:grpSpPr>
            <a:xfrm rot="5400000">
              <a:off x="5782658" y="3904204"/>
              <a:ext cx="2124580" cy="831600"/>
              <a:chOff x="2457386" y="4226594"/>
              <a:chExt cx="2124580" cy="83160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4D711B9-98A1-4727-8E25-092B6A41D99B}"/>
                  </a:ext>
                </a:extLst>
              </p:cNvPr>
              <p:cNvSpPr/>
              <p:nvPr/>
            </p:nvSpPr>
            <p:spPr>
              <a:xfrm>
                <a:off x="4404210" y="4226594"/>
                <a:ext cx="177756" cy="831600"/>
              </a:xfrm>
              <a:custGeom>
                <a:avLst/>
                <a:gdLst>
                  <a:gd name="connsiteX0" fmla="*/ 44406 w 177756"/>
                  <a:gd name="connsiteY0" fmla="*/ 0 h 835200"/>
                  <a:gd name="connsiteX1" fmla="*/ 177756 w 177756"/>
                  <a:gd name="connsiteY1" fmla="*/ 293277 h 835200"/>
                  <a:gd name="connsiteX2" fmla="*/ 177756 w 177756"/>
                  <a:gd name="connsiteY2" fmla="*/ 557863 h 835200"/>
                  <a:gd name="connsiteX3" fmla="*/ 50756 w 177756"/>
                  <a:gd name="connsiteY3" fmla="*/ 835200 h 835200"/>
                  <a:gd name="connsiteX4" fmla="*/ 0 w 177756"/>
                  <a:gd name="connsiteY4" fmla="*/ 835200 h 835200"/>
                  <a:gd name="connsiteX5" fmla="*/ 0 w 177756"/>
                  <a:gd name="connsiteY5" fmla="*/ 782 h 835200"/>
                  <a:gd name="connsiteX6" fmla="*/ 44406 w 177756"/>
                  <a:gd name="connsiteY6" fmla="*/ 0 h 8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56" h="835200">
                    <a:moveTo>
                      <a:pt x="44406" y="0"/>
                    </a:moveTo>
                    <a:lnTo>
                      <a:pt x="177756" y="293277"/>
                    </a:lnTo>
                    <a:lnTo>
                      <a:pt x="177756" y="557863"/>
                    </a:lnTo>
                    <a:lnTo>
                      <a:pt x="50756" y="835200"/>
                    </a:lnTo>
                    <a:lnTo>
                      <a:pt x="0" y="835200"/>
                    </a:lnTo>
                    <a:lnTo>
                      <a:pt x="0" y="782"/>
                    </a:lnTo>
                    <a:lnTo>
                      <a:pt x="4440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47C1DA9B-D2C8-4F95-8101-D7069B1CB4D0}"/>
                  </a:ext>
                </a:extLst>
              </p:cNvPr>
              <p:cNvSpPr/>
              <p:nvPr/>
            </p:nvSpPr>
            <p:spPr>
              <a:xfrm>
                <a:off x="2457386" y="4226905"/>
                <a:ext cx="1946825" cy="8312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3EAAF469-6178-4912-956B-15AC834709FD}"/>
                </a:ext>
              </a:extLst>
            </p:cNvPr>
            <p:cNvGrpSpPr/>
            <p:nvPr/>
          </p:nvGrpSpPr>
          <p:grpSpPr>
            <a:xfrm rot="5400000">
              <a:off x="4603670" y="3416579"/>
              <a:ext cx="4484172" cy="1219459"/>
              <a:chOff x="3489245" y="2816503"/>
              <a:chExt cx="4484172" cy="1219459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D98F8E04-495E-43B6-96D3-CB8D5F7CF2F5}"/>
                  </a:ext>
                </a:extLst>
              </p:cNvPr>
              <p:cNvGrpSpPr/>
              <p:nvPr/>
            </p:nvGrpSpPr>
            <p:grpSpPr>
              <a:xfrm>
                <a:off x="3489245" y="2816503"/>
                <a:ext cx="4060893" cy="1219459"/>
                <a:chOff x="1737997" y="3287677"/>
                <a:chExt cx="4060893" cy="1219459"/>
              </a:xfrm>
            </p:grpSpPr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12A5EB36-0312-4EAA-B0D9-B9A6694E1E9C}"/>
                    </a:ext>
                  </a:extLst>
                </p:cNvPr>
                <p:cNvSpPr/>
                <p:nvPr/>
              </p:nvSpPr>
              <p:spPr>
                <a:xfrm>
                  <a:off x="5379336" y="3842930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0" name="Freihandform: Form 9">
                  <a:extLst>
                    <a:ext uri="{FF2B5EF4-FFF2-40B4-BE49-F238E27FC236}">
                      <a16:creationId xmlns:a16="http://schemas.microsoft.com/office/drawing/2014/main" id="{2D06E493-FBE2-4246-88FD-B11B9DCEB65C}"/>
                    </a:ext>
                  </a:extLst>
                </p:cNvPr>
                <p:cNvSpPr/>
                <p:nvPr/>
              </p:nvSpPr>
              <p:spPr>
                <a:xfrm>
                  <a:off x="1737997" y="3287677"/>
                  <a:ext cx="3637810" cy="1219459"/>
                </a:xfrm>
                <a:custGeom>
                  <a:avLst/>
                  <a:gdLst>
                    <a:gd name="connsiteX0" fmla="*/ 0 w 3637810"/>
                    <a:gd name="connsiteY0" fmla="*/ 0 h 1219459"/>
                    <a:gd name="connsiteX1" fmla="*/ 107287 w 3637810"/>
                    <a:gd name="connsiteY1" fmla="*/ 0 h 1219459"/>
                    <a:gd name="connsiteX2" fmla="*/ 107287 w 3637810"/>
                    <a:gd name="connsiteY2" fmla="*/ 159728 h 1219459"/>
                    <a:gd name="connsiteX3" fmla="*/ 3493060 w 3637810"/>
                    <a:gd name="connsiteY3" fmla="*/ 159728 h 1219459"/>
                    <a:gd name="connsiteX4" fmla="*/ 3493060 w 3637810"/>
                    <a:gd name="connsiteY4" fmla="*/ 159730 h 1219459"/>
                    <a:gd name="connsiteX5" fmla="*/ 3637810 w 3637810"/>
                    <a:gd name="connsiteY5" fmla="*/ 472140 h 1219459"/>
                    <a:gd name="connsiteX6" fmla="*/ 3637810 w 3637810"/>
                    <a:gd name="connsiteY6" fmla="*/ 747320 h 1219459"/>
                    <a:gd name="connsiteX7" fmla="*/ 3493060 w 3637810"/>
                    <a:gd name="connsiteY7" fmla="*/ 1059730 h 1219459"/>
                    <a:gd name="connsiteX8" fmla="*/ 3493060 w 3637810"/>
                    <a:gd name="connsiteY8" fmla="*/ 1059729 h 1219459"/>
                    <a:gd name="connsiteX9" fmla="*/ 107287 w 3637810"/>
                    <a:gd name="connsiteY9" fmla="*/ 1059729 h 1219459"/>
                    <a:gd name="connsiteX10" fmla="*/ 107287 w 3637810"/>
                    <a:gd name="connsiteY10" fmla="*/ 1219459 h 1219459"/>
                    <a:gd name="connsiteX11" fmla="*/ 0 w 3637810"/>
                    <a:gd name="connsiteY11" fmla="*/ 1219459 h 121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7810" h="1219459">
                      <a:moveTo>
                        <a:pt x="0" y="0"/>
                      </a:moveTo>
                      <a:lnTo>
                        <a:pt x="107287" y="0"/>
                      </a:lnTo>
                      <a:lnTo>
                        <a:pt x="107287" y="159728"/>
                      </a:lnTo>
                      <a:lnTo>
                        <a:pt x="3493060" y="159728"/>
                      </a:lnTo>
                      <a:lnTo>
                        <a:pt x="3493060" y="159730"/>
                      </a:lnTo>
                      <a:lnTo>
                        <a:pt x="3637810" y="472140"/>
                      </a:lnTo>
                      <a:lnTo>
                        <a:pt x="3637810" y="747320"/>
                      </a:lnTo>
                      <a:lnTo>
                        <a:pt x="3493060" y="1059730"/>
                      </a:lnTo>
                      <a:lnTo>
                        <a:pt x="3493060" y="1059729"/>
                      </a:lnTo>
                      <a:lnTo>
                        <a:pt x="107287" y="1059729"/>
                      </a:lnTo>
                      <a:lnTo>
                        <a:pt x="107287" y="1219459"/>
                      </a:lnTo>
                      <a:lnTo>
                        <a:pt x="0" y="1219459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A425E749-CB56-4A26-9EE6-110EF90ED792}"/>
                    </a:ext>
                  </a:extLst>
                </p:cNvPr>
                <p:cNvSpPr/>
                <p:nvPr/>
              </p:nvSpPr>
              <p:spPr>
                <a:xfrm>
                  <a:off x="5375808" y="3761363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12" name="Gerader Verbinder 11">
                  <a:extLst>
                    <a:ext uri="{FF2B5EF4-FFF2-40B4-BE49-F238E27FC236}">
                      <a16:creationId xmlns:a16="http://schemas.microsoft.com/office/drawing/2014/main" id="{55DBF3B9-9E28-4549-99C3-A92295758919}"/>
                    </a:ext>
                  </a:extLst>
                </p:cNvPr>
                <p:cNvCxnSpPr/>
                <p:nvPr/>
              </p:nvCxnSpPr>
              <p:spPr>
                <a:xfrm>
                  <a:off x="5545595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r Verbinder 12">
                  <a:extLst>
                    <a:ext uri="{FF2B5EF4-FFF2-40B4-BE49-F238E27FC236}">
                      <a16:creationId xmlns:a16="http://schemas.microsoft.com/office/drawing/2014/main" id="{CCCA15F8-368A-4B0A-8C06-0987717E2476}"/>
                    </a:ext>
                  </a:extLst>
                </p:cNvPr>
                <p:cNvCxnSpPr/>
                <p:nvPr/>
              </p:nvCxnSpPr>
              <p:spPr>
                <a:xfrm>
                  <a:off x="549196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>
                  <a:extLst>
                    <a:ext uri="{FF2B5EF4-FFF2-40B4-BE49-F238E27FC236}">
                      <a16:creationId xmlns:a16="http://schemas.microsoft.com/office/drawing/2014/main" id="{A5DD5246-C934-466B-9406-FA64885FA45B}"/>
                    </a:ext>
                  </a:extLst>
                </p:cNvPr>
                <p:cNvCxnSpPr/>
                <p:nvPr/>
              </p:nvCxnSpPr>
              <p:spPr>
                <a:xfrm>
                  <a:off x="543830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r Verbinder 14">
                  <a:extLst>
                    <a:ext uri="{FF2B5EF4-FFF2-40B4-BE49-F238E27FC236}">
                      <a16:creationId xmlns:a16="http://schemas.microsoft.com/office/drawing/2014/main" id="{F4B598D1-10EF-4287-BD3C-6C1198B0A82D}"/>
                    </a:ext>
                  </a:extLst>
                </p:cNvPr>
                <p:cNvCxnSpPr/>
                <p:nvPr/>
              </p:nvCxnSpPr>
              <p:spPr>
                <a:xfrm>
                  <a:off x="5597792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9AD4B842-D5B8-429D-8700-1DC2C3ED2090}"/>
                    </a:ext>
                  </a:extLst>
                </p:cNvPr>
                <p:cNvGrpSpPr/>
                <p:nvPr/>
              </p:nvGrpSpPr>
              <p:grpSpPr>
                <a:xfrm>
                  <a:off x="2346756" y="4031110"/>
                  <a:ext cx="2444695" cy="179096"/>
                  <a:chOff x="0" y="0"/>
                  <a:chExt cx="3224586" cy="236239"/>
                </a:xfrm>
              </p:grpSpPr>
              <p:cxnSp>
                <p:nvCxnSpPr>
                  <p:cNvPr id="17" name="Gerader Verbinder 16">
                    <a:extLst>
                      <a:ext uri="{FF2B5EF4-FFF2-40B4-BE49-F238E27FC236}">
                        <a16:creationId xmlns:a16="http://schemas.microsoft.com/office/drawing/2014/main" id="{8A1F7B04-FAC2-4A6A-A7A1-0C19511616A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r Verbinder 17">
                    <a:extLst>
                      <a:ext uri="{FF2B5EF4-FFF2-40B4-BE49-F238E27FC236}">
                        <a16:creationId xmlns:a16="http://schemas.microsoft.com/office/drawing/2014/main" id="{688740A2-4040-4FB1-9F02-47E6AFBC04B1}"/>
                      </a:ext>
                    </a:extLst>
                  </p:cNvPr>
                  <p:cNvCxnSpPr/>
                  <p:nvPr/>
                </p:nvCxnSpPr>
                <p:spPr>
                  <a:xfrm>
                    <a:off x="5862" y="234461"/>
                    <a:ext cx="3218724" cy="12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45D530CB-2212-4CB6-821F-EB019720383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63062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Gerader Verbinder 19">
                    <a:extLst>
                      <a:ext uri="{FF2B5EF4-FFF2-40B4-BE49-F238E27FC236}">
                        <a16:creationId xmlns:a16="http://schemas.microsoft.com/office/drawing/2014/main" id="{7242E03D-A7BC-4291-88A0-CB46B7690BD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20262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Gerader Verbinder 20">
                    <a:extLst>
                      <a:ext uri="{FF2B5EF4-FFF2-40B4-BE49-F238E27FC236}">
                        <a16:creationId xmlns:a16="http://schemas.microsoft.com/office/drawing/2014/main" id="{75DB598C-AF85-4B13-A81B-25414825EA0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83323" y="0"/>
                    <a:ext cx="0" cy="229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Gerader Verbinder 21">
                    <a:extLst>
                      <a:ext uri="{FF2B5EF4-FFF2-40B4-BE49-F238E27FC236}">
                        <a16:creationId xmlns:a16="http://schemas.microsoft.com/office/drawing/2014/main" id="{4B8EF9B5-645C-4232-A524-4C3F5C4129E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63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r Verbinder 22">
                    <a:extLst>
                      <a:ext uri="{FF2B5EF4-FFF2-40B4-BE49-F238E27FC236}">
                        <a16:creationId xmlns:a16="http://schemas.microsoft.com/office/drawing/2014/main" id="{0C1647F8-69B9-4E8F-857A-703E5F4864C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03585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Gerader Verbinder 23">
                    <a:extLst>
                      <a:ext uri="{FF2B5EF4-FFF2-40B4-BE49-F238E27FC236}">
                        <a16:creationId xmlns:a16="http://schemas.microsoft.com/office/drawing/2014/main" id="{F02CC83C-6F1D-4C07-8CC3-3D9BD46343A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607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Gerader Verbinder 24">
                    <a:extLst>
                      <a:ext uri="{FF2B5EF4-FFF2-40B4-BE49-F238E27FC236}">
                        <a16:creationId xmlns:a16="http://schemas.microsoft.com/office/drawing/2014/main" id="{FAC032AA-E299-4879-BA1B-6BF6514FF80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23847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Gerader Verbinder 25">
                    <a:extLst>
                      <a:ext uri="{FF2B5EF4-FFF2-40B4-BE49-F238E27FC236}">
                        <a16:creationId xmlns:a16="http://schemas.microsoft.com/office/drawing/2014/main" id="{00333C91-37AE-47DF-8353-F1350A5F669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44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Gerader Verbinder 26">
                    <a:extLst>
                      <a:ext uri="{FF2B5EF4-FFF2-40B4-BE49-F238E27FC236}">
                        <a16:creationId xmlns:a16="http://schemas.microsoft.com/office/drawing/2014/main" id="{8FA2E5FA-030C-4CEB-9558-4A27F67CC8D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16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Gerader Verbinder 27">
                    <a:extLst>
                      <a:ext uri="{FF2B5EF4-FFF2-40B4-BE49-F238E27FC236}">
                        <a16:creationId xmlns:a16="http://schemas.microsoft.com/office/drawing/2014/main" id="{7827F6E5-B4E2-47B0-8807-7026FC9A996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547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r Verbinder 28">
                    <a:extLst>
                      <a:ext uri="{FF2B5EF4-FFF2-40B4-BE49-F238E27FC236}">
                        <a16:creationId xmlns:a16="http://schemas.microsoft.com/office/drawing/2014/main" id="{9150F133-E345-4C2F-8BBD-9F7C00B6E96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119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335EA932-31F0-4960-9820-7E2820E1ABF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074985" y="117230"/>
                    <a:ext cx="0" cy="1143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19A0D033-D40C-4CE0-9D09-6C84083F3FC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32185" y="111369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r Verbinder 31">
                    <a:extLst>
                      <a:ext uri="{FF2B5EF4-FFF2-40B4-BE49-F238E27FC236}">
                        <a16:creationId xmlns:a16="http://schemas.microsoft.com/office/drawing/2014/main" id="{1E2C8712-6347-48F4-8EE6-0DEB872034E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89385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B3860B51-87AC-4F4E-82A1-9FFB54E25DAC}"/>
                  </a:ext>
                </a:extLst>
              </p:cNvPr>
              <p:cNvGrpSpPr/>
              <p:nvPr/>
            </p:nvGrpSpPr>
            <p:grpSpPr>
              <a:xfrm>
                <a:off x="7508268" y="3274040"/>
                <a:ext cx="465149" cy="306000"/>
                <a:chOff x="6860713" y="1904233"/>
                <a:chExt cx="465149" cy="306000"/>
              </a:xfrm>
            </p:grpSpPr>
            <p:sp>
              <p:nvSpPr>
                <p:cNvPr id="34" name="Freihandform 196">
                  <a:extLst>
                    <a:ext uri="{FF2B5EF4-FFF2-40B4-BE49-F238E27FC236}">
                      <a16:creationId xmlns:a16="http://schemas.microsoft.com/office/drawing/2014/main" id="{1AECAA46-9086-4AAB-A6C6-4594C254171B}"/>
                    </a:ext>
                  </a:extLst>
                </p:cNvPr>
                <p:cNvSpPr/>
                <p:nvPr/>
              </p:nvSpPr>
              <p:spPr>
                <a:xfrm>
                  <a:off x="6860713" y="1904233"/>
                  <a:ext cx="461711" cy="306000"/>
                </a:xfrm>
                <a:custGeom>
                  <a:avLst/>
                  <a:gdLst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0 w 585536"/>
                    <a:gd name="connsiteY6" fmla="*/ 39101 h 306000"/>
                    <a:gd name="connsiteX7" fmla="*/ 195763 w 585536"/>
                    <a:gd name="connsiteY7" fmla="*/ 39101 h 306000"/>
                    <a:gd name="connsiteX0" fmla="*/ 195763 w 585536"/>
                    <a:gd name="connsiteY0" fmla="*/ 0 h 306000"/>
                    <a:gd name="connsiteX1" fmla="*/ 585536 w 585536"/>
                    <a:gd name="connsiteY1" fmla="*/ 0 h 306000"/>
                    <a:gd name="connsiteX2" fmla="*/ 585536 w 585536"/>
                    <a:gd name="connsiteY2" fmla="*/ 306000 h 306000"/>
                    <a:gd name="connsiteX3" fmla="*/ 195763 w 585536"/>
                    <a:gd name="connsiteY3" fmla="*/ 306000 h 306000"/>
                    <a:gd name="connsiteX4" fmla="*/ 195763 w 585536"/>
                    <a:gd name="connsiteY4" fmla="*/ 263660 h 306000"/>
                    <a:gd name="connsiteX5" fmla="*/ 0 w 585536"/>
                    <a:gd name="connsiteY5" fmla="*/ 263660 h 306000"/>
                    <a:gd name="connsiteX6" fmla="*/ 123825 w 585536"/>
                    <a:gd name="connsiteY6" fmla="*/ 41006 h 306000"/>
                    <a:gd name="connsiteX7" fmla="*/ 195763 w 585536"/>
                    <a:gd name="connsiteY7" fmla="*/ 39101 h 306000"/>
                    <a:gd name="connsiteX8" fmla="*/ 195763 w 585536"/>
                    <a:gd name="connsiteY8" fmla="*/ 0 h 306000"/>
                    <a:gd name="connsiteX0" fmla="*/ 73843 w 463616"/>
                    <a:gd name="connsiteY0" fmla="*/ 0 h 306000"/>
                    <a:gd name="connsiteX1" fmla="*/ 463616 w 463616"/>
                    <a:gd name="connsiteY1" fmla="*/ 0 h 306000"/>
                    <a:gd name="connsiteX2" fmla="*/ 463616 w 463616"/>
                    <a:gd name="connsiteY2" fmla="*/ 306000 h 306000"/>
                    <a:gd name="connsiteX3" fmla="*/ 73843 w 463616"/>
                    <a:gd name="connsiteY3" fmla="*/ 306000 h 306000"/>
                    <a:gd name="connsiteX4" fmla="*/ 73843 w 463616"/>
                    <a:gd name="connsiteY4" fmla="*/ 263660 h 306000"/>
                    <a:gd name="connsiteX5" fmla="*/ 0 w 463616"/>
                    <a:gd name="connsiteY5" fmla="*/ 263660 h 306000"/>
                    <a:gd name="connsiteX6" fmla="*/ 1905 w 463616"/>
                    <a:gd name="connsiteY6" fmla="*/ 41006 h 306000"/>
                    <a:gd name="connsiteX7" fmla="*/ 73843 w 463616"/>
                    <a:gd name="connsiteY7" fmla="*/ 39101 h 306000"/>
                    <a:gd name="connsiteX8" fmla="*/ 73843 w 463616"/>
                    <a:gd name="connsiteY8" fmla="*/ 0 h 306000"/>
                    <a:gd name="connsiteX0" fmla="*/ 71938 w 461711"/>
                    <a:gd name="connsiteY0" fmla="*/ 0 h 306000"/>
                    <a:gd name="connsiteX1" fmla="*/ 461711 w 461711"/>
                    <a:gd name="connsiteY1" fmla="*/ 0 h 306000"/>
                    <a:gd name="connsiteX2" fmla="*/ 461711 w 461711"/>
                    <a:gd name="connsiteY2" fmla="*/ 306000 h 306000"/>
                    <a:gd name="connsiteX3" fmla="*/ 71938 w 461711"/>
                    <a:gd name="connsiteY3" fmla="*/ 306000 h 306000"/>
                    <a:gd name="connsiteX4" fmla="*/ 71938 w 461711"/>
                    <a:gd name="connsiteY4" fmla="*/ 263660 h 306000"/>
                    <a:gd name="connsiteX5" fmla="*/ 0 w 461711"/>
                    <a:gd name="connsiteY5" fmla="*/ 265565 h 306000"/>
                    <a:gd name="connsiteX6" fmla="*/ 0 w 461711"/>
                    <a:gd name="connsiteY6" fmla="*/ 41006 h 306000"/>
                    <a:gd name="connsiteX7" fmla="*/ 71938 w 461711"/>
                    <a:gd name="connsiteY7" fmla="*/ 39101 h 306000"/>
                    <a:gd name="connsiteX8" fmla="*/ 71938 w 461711"/>
                    <a:gd name="connsiteY8" fmla="*/ 0 h 30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711" h="306000">
                      <a:moveTo>
                        <a:pt x="71938" y="0"/>
                      </a:moveTo>
                      <a:lnTo>
                        <a:pt x="461711" y="0"/>
                      </a:lnTo>
                      <a:lnTo>
                        <a:pt x="461711" y="306000"/>
                      </a:lnTo>
                      <a:lnTo>
                        <a:pt x="71938" y="306000"/>
                      </a:lnTo>
                      <a:lnTo>
                        <a:pt x="71938" y="263660"/>
                      </a:lnTo>
                      <a:lnTo>
                        <a:pt x="0" y="265565"/>
                      </a:lnTo>
                      <a:lnTo>
                        <a:pt x="0" y="41006"/>
                      </a:lnTo>
                      <a:lnTo>
                        <a:pt x="71938" y="39101"/>
                      </a:lnTo>
                      <a:lnTo>
                        <a:pt x="7193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CC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0A7DE2BD-A7BB-4CF3-BF0F-BDF05A439A9B}"/>
                    </a:ext>
                  </a:extLst>
                </p:cNvPr>
                <p:cNvCxnSpPr/>
                <p:nvPr/>
              </p:nvCxnSpPr>
              <p:spPr>
                <a:xfrm flipH="1">
                  <a:off x="6932651" y="1993760"/>
                  <a:ext cx="389773" cy="0"/>
                </a:xfrm>
                <a:prstGeom prst="line">
                  <a:avLst/>
                </a:prstGeom>
                <a:ln w="19050">
                  <a:solidFill>
                    <a:srgbClr val="CC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2CD44169-8ADE-438F-AE71-BDD3DC7ACAF8}"/>
                    </a:ext>
                  </a:extLst>
                </p:cNvPr>
                <p:cNvCxnSpPr/>
                <p:nvPr/>
              </p:nvCxnSpPr>
              <p:spPr>
                <a:xfrm flipH="1">
                  <a:off x="6936089" y="2056426"/>
                  <a:ext cx="389773" cy="0"/>
                </a:xfrm>
                <a:prstGeom prst="line">
                  <a:avLst/>
                </a:prstGeom>
                <a:ln w="19050">
                  <a:solidFill>
                    <a:srgbClr val="CC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B9E2B455-1081-4013-8AA0-B217193869AB}"/>
                    </a:ext>
                  </a:extLst>
                </p:cNvPr>
                <p:cNvCxnSpPr/>
                <p:nvPr/>
              </p:nvCxnSpPr>
              <p:spPr>
                <a:xfrm flipH="1">
                  <a:off x="6936089" y="2118553"/>
                  <a:ext cx="389773" cy="0"/>
                </a:xfrm>
                <a:prstGeom prst="line">
                  <a:avLst/>
                </a:prstGeom>
                <a:ln w="19050">
                  <a:solidFill>
                    <a:srgbClr val="CC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Pfeil: 180-Grad 41">
              <a:extLst>
                <a:ext uri="{FF2B5EF4-FFF2-40B4-BE49-F238E27FC236}">
                  <a16:creationId xmlns:a16="http://schemas.microsoft.com/office/drawing/2014/main" id="{A2EC254E-667C-4932-B0CA-8FC71A45BA0F}"/>
                </a:ext>
              </a:extLst>
            </p:cNvPr>
            <p:cNvSpPr/>
            <p:nvPr/>
          </p:nvSpPr>
          <p:spPr>
            <a:xfrm>
              <a:off x="5582113" y="1200281"/>
              <a:ext cx="1657533" cy="2515101"/>
            </a:xfrm>
            <a:prstGeom prst="uturnArrow">
              <a:avLst>
                <a:gd name="adj1" fmla="val 10367"/>
                <a:gd name="adj2" fmla="val 19586"/>
                <a:gd name="adj3" fmla="val 43496"/>
                <a:gd name="adj4" fmla="val 48261"/>
                <a:gd name="adj5" fmla="val 100000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8" name="Grafik 47" descr="Ein Bild, das Tasse, Tisch, Getränk, Gericht enthält.&#10;&#10;Automatisch generierte Beschreibung">
            <a:extLst>
              <a:ext uri="{FF2B5EF4-FFF2-40B4-BE49-F238E27FC236}">
                <a16:creationId xmlns:a16="http://schemas.microsoft.com/office/drawing/2014/main" id="{67F555AD-29B9-4DCB-B79E-522A8A6ED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8" y="3273510"/>
            <a:ext cx="2675372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1" y="1113379"/>
            <a:ext cx="13008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Gase einfüllen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1D781A6-429F-43A2-AE5B-EF1AD02AACC4}"/>
              </a:ext>
            </a:extLst>
          </p:cNvPr>
          <p:cNvSpPr/>
          <p:nvPr/>
        </p:nvSpPr>
        <p:spPr>
          <a:xfrm rot="10800000">
            <a:off x="2783173" y="3211755"/>
            <a:ext cx="568472" cy="228600"/>
          </a:xfrm>
          <a:custGeom>
            <a:avLst/>
            <a:gdLst>
              <a:gd name="connsiteX0" fmla="*/ 134484 w 757963"/>
              <a:gd name="connsiteY0" fmla="*/ 0 h 304800"/>
              <a:gd name="connsiteX1" fmla="*/ 362062 w 757963"/>
              <a:gd name="connsiteY1" fmla="*/ 56895 h 304800"/>
              <a:gd name="connsiteX2" fmla="*/ 362062 w 757963"/>
              <a:gd name="connsiteY2" fmla="*/ 15652 h 304800"/>
              <a:gd name="connsiteX3" fmla="*/ 549228 w 757963"/>
              <a:gd name="connsiteY3" fmla="*/ 62444 h 304800"/>
              <a:gd name="connsiteX4" fmla="*/ 549228 w 757963"/>
              <a:gd name="connsiteY4" fmla="*/ 27924 h 304800"/>
              <a:gd name="connsiteX5" fmla="*/ 757963 w 757963"/>
              <a:gd name="connsiteY5" fmla="*/ 80108 h 304800"/>
              <a:gd name="connsiteX6" fmla="*/ 757963 w 757963"/>
              <a:gd name="connsiteY6" fmla="*/ 212737 h 304800"/>
              <a:gd name="connsiteX7" fmla="*/ 549228 w 757963"/>
              <a:gd name="connsiteY7" fmla="*/ 264921 h 304800"/>
              <a:gd name="connsiteX8" fmla="*/ 549228 w 757963"/>
              <a:gd name="connsiteY8" fmla="*/ 230402 h 304800"/>
              <a:gd name="connsiteX9" fmla="*/ 362062 w 757963"/>
              <a:gd name="connsiteY9" fmla="*/ 277194 h 304800"/>
              <a:gd name="connsiteX10" fmla="*/ 362062 w 757963"/>
              <a:gd name="connsiteY10" fmla="*/ 247906 h 304800"/>
              <a:gd name="connsiteX11" fmla="*/ 134484 w 757963"/>
              <a:gd name="connsiteY11" fmla="*/ 304800 h 304800"/>
              <a:gd name="connsiteX12" fmla="*/ 134484 w 757963"/>
              <a:gd name="connsiteY12" fmla="*/ 247650 h 304800"/>
              <a:gd name="connsiteX13" fmla="*/ 0 w 757963"/>
              <a:gd name="connsiteY13" fmla="*/ 247650 h 304800"/>
              <a:gd name="connsiteX14" fmla="*/ 0 w 757963"/>
              <a:gd name="connsiteY14" fmla="*/ 57150 h 304800"/>
              <a:gd name="connsiteX15" fmla="*/ 134484 w 757963"/>
              <a:gd name="connsiteY15" fmla="*/ 57150 h 304800"/>
              <a:gd name="connsiteX16" fmla="*/ 134484 w 757963"/>
              <a:gd name="connsiteY16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7963" h="304800">
                <a:moveTo>
                  <a:pt x="134484" y="0"/>
                </a:moveTo>
                <a:lnTo>
                  <a:pt x="362062" y="56895"/>
                </a:lnTo>
                <a:lnTo>
                  <a:pt x="362062" y="15652"/>
                </a:lnTo>
                <a:lnTo>
                  <a:pt x="549228" y="62444"/>
                </a:lnTo>
                <a:lnTo>
                  <a:pt x="549228" y="27924"/>
                </a:lnTo>
                <a:lnTo>
                  <a:pt x="757963" y="80108"/>
                </a:lnTo>
                <a:lnTo>
                  <a:pt x="757963" y="212737"/>
                </a:lnTo>
                <a:lnTo>
                  <a:pt x="549228" y="264921"/>
                </a:lnTo>
                <a:lnTo>
                  <a:pt x="549228" y="230402"/>
                </a:lnTo>
                <a:lnTo>
                  <a:pt x="362062" y="277194"/>
                </a:lnTo>
                <a:lnTo>
                  <a:pt x="362062" y="247906"/>
                </a:lnTo>
                <a:lnTo>
                  <a:pt x="134484" y="304800"/>
                </a:lnTo>
                <a:lnTo>
                  <a:pt x="134484" y="247650"/>
                </a:lnTo>
                <a:lnTo>
                  <a:pt x="0" y="247650"/>
                </a:lnTo>
                <a:lnTo>
                  <a:pt x="0" y="57150"/>
                </a:lnTo>
                <a:lnTo>
                  <a:pt x="134484" y="57150"/>
                </a:lnTo>
                <a:lnTo>
                  <a:pt x="134484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55F99E5-5BFD-4FA1-99A3-37C6C6ABC8A9}"/>
              </a:ext>
            </a:extLst>
          </p:cNvPr>
          <p:cNvSpPr/>
          <p:nvPr/>
        </p:nvSpPr>
        <p:spPr>
          <a:xfrm rot="10800000">
            <a:off x="1482383" y="3186425"/>
            <a:ext cx="1677786" cy="279263"/>
          </a:xfrm>
          <a:prstGeom prst="rect">
            <a:avLst/>
          </a:prstGeom>
          <a:solidFill>
            <a:srgbClr val="FF0000">
              <a:alpha val="50196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FBDC359-4DE9-4924-A768-B14412E2D765}"/>
              </a:ext>
            </a:extLst>
          </p:cNvPr>
          <p:cNvSpPr/>
          <p:nvPr/>
        </p:nvSpPr>
        <p:spPr>
          <a:xfrm rot="10800000">
            <a:off x="4494763" y="3015552"/>
            <a:ext cx="133317" cy="623700"/>
          </a:xfrm>
          <a:custGeom>
            <a:avLst/>
            <a:gdLst>
              <a:gd name="connsiteX0" fmla="*/ 44406 w 177756"/>
              <a:gd name="connsiteY0" fmla="*/ 0 h 835200"/>
              <a:gd name="connsiteX1" fmla="*/ 177756 w 177756"/>
              <a:gd name="connsiteY1" fmla="*/ 293277 h 835200"/>
              <a:gd name="connsiteX2" fmla="*/ 177756 w 177756"/>
              <a:gd name="connsiteY2" fmla="*/ 557863 h 835200"/>
              <a:gd name="connsiteX3" fmla="*/ 50756 w 177756"/>
              <a:gd name="connsiteY3" fmla="*/ 835200 h 835200"/>
              <a:gd name="connsiteX4" fmla="*/ 0 w 177756"/>
              <a:gd name="connsiteY4" fmla="*/ 835200 h 835200"/>
              <a:gd name="connsiteX5" fmla="*/ 0 w 177756"/>
              <a:gd name="connsiteY5" fmla="*/ 782 h 835200"/>
              <a:gd name="connsiteX6" fmla="*/ 44406 w 177756"/>
              <a:gd name="connsiteY6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56" h="835200">
                <a:moveTo>
                  <a:pt x="44406" y="0"/>
                </a:moveTo>
                <a:lnTo>
                  <a:pt x="177756" y="293277"/>
                </a:lnTo>
                <a:lnTo>
                  <a:pt x="177756" y="557863"/>
                </a:lnTo>
                <a:lnTo>
                  <a:pt x="50756" y="835200"/>
                </a:lnTo>
                <a:lnTo>
                  <a:pt x="0" y="835200"/>
                </a:lnTo>
                <a:lnTo>
                  <a:pt x="0" y="782"/>
                </a:lnTo>
                <a:lnTo>
                  <a:pt x="444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AC0A12A-EE3D-461F-B03B-EBA0C8939638}"/>
              </a:ext>
            </a:extLst>
          </p:cNvPr>
          <p:cNvSpPr/>
          <p:nvPr/>
        </p:nvSpPr>
        <p:spPr>
          <a:xfrm rot="10800000">
            <a:off x="4628080" y="3015553"/>
            <a:ext cx="846525" cy="623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66D8932-762E-43EA-BCCA-524BA8C84FFE}"/>
              </a:ext>
            </a:extLst>
          </p:cNvPr>
          <p:cNvGrpSpPr/>
          <p:nvPr/>
        </p:nvGrpSpPr>
        <p:grpSpPr>
          <a:xfrm rot="10800000">
            <a:off x="4668374" y="2871321"/>
            <a:ext cx="2951427" cy="913872"/>
            <a:chOff x="400813" y="3347815"/>
            <a:chExt cx="3935236" cy="1218496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F7C02F6-4AD2-4FC4-9193-AE202542604D}"/>
                </a:ext>
              </a:extLst>
            </p:cNvPr>
            <p:cNvSpPr/>
            <p:nvPr/>
          </p:nvSpPr>
          <p:spPr>
            <a:xfrm>
              <a:off x="400813" y="3347815"/>
              <a:ext cx="3643286" cy="1218496"/>
            </a:xfrm>
            <a:custGeom>
              <a:avLst/>
              <a:gdLst>
                <a:gd name="connsiteX0" fmla="*/ 0 w 3643286"/>
                <a:gd name="connsiteY0" fmla="*/ 0 h 1218496"/>
                <a:gd name="connsiteX1" fmla="*/ 107176 w 3643286"/>
                <a:gd name="connsiteY1" fmla="*/ 0 h 1218496"/>
                <a:gd name="connsiteX2" fmla="*/ 107176 w 3643286"/>
                <a:gd name="connsiteY2" fmla="*/ 193604 h 1218496"/>
                <a:gd name="connsiteX3" fmla="*/ 3643286 w 3643286"/>
                <a:gd name="connsiteY3" fmla="*/ 193604 h 1218496"/>
                <a:gd name="connsiteX4" fmla="*/ 3643286 w 3643286"/>
                <a:gd name="connsiteY4" fmla="*/ 1024893 h 1218496"/>
                <a:gd name="connsiteX5" fmla="*/ 107176 w 3643286"/>
                <a:gd name="connsiteY5" fmla="*/ 1024893 h 1218496"/>
                <a:gd name="connsiteX6" fmla="*/ 107176 w 3643286"/>
                <a:gd name="connsiteY6" fmla="*/ 1218496 h 1218496"/>
                <a:gd name="connsiteX7" fmla="*/ 0 w 3643286"/>
                <a:gd name="connsiteY7" fmla="*/ 1218496 h 121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286" h="1218496">
                  <a:moveTo>
                    <a:pt x="0" y="0"/>
                  </a:moveTo>
                  <a:lnTo>
                    <a:pt x="107176" y="0"/>
                  </a:lnTo>
                  <a:lnTo>
                    <a:pt x="107176" y="193604"/>
                  </a:lnTo>
                  <a:lnTo>
                    <a:pt x="3643286" y="193604"/>
                  </a:lnTo>
                  <a:lnTo>
                    <a:pt x="3643286" y="1024893"/>
                  </a:lnTo>
                  <a:lnTo>
                    <a:pt x="107176" y="1024893"/>
                  </a:lnTo>
                  <a:lnTo>
                    <a:pt x="107176" y="1218496"/>
                  </a:lnTo>
                  <a:lnTo>
                    <a:pt x="0" y="12184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32F0780-C30D-48FA-82A6-4AD8B58DA07D}"/>
                </a:ext>
              </a:extLst>
            </p:cNvPr>
            <p:cNvSpPr/>
            <p:nvPr/>
          </p:nvSpPr>
          <p:spPr>
            <a:xfrm>
              <a:off x="400813" y="3912692"/>
              <a:ext cx="3757463" cy="1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9C6B2E8-540C-4416-828F-6800D0DBB653}"/>
                </a:ext>
              </a:extLst>
            </p:cNvPr>
            <p:cNvSpPr/>
            <p:nvPr/>
          </p:nvSpPr>
          <p:spPr>
            <a:xfrm>
              <a:off x="4021724" y="3539463"/>
              <a:ext cx="314325" cy="835200"/>
            </a:xfrm>
            <a:custGeom>
              <a:avLst/>
              <a:gdLst>
                <a:gd name="connsiteX0" fmla="*/ 180975 w 314325"/>
                <a:gd name="connsiteY0" fmla="*/ 0 h 831850"/>
                <a:gd name="connsiteX1" fmla="*/ 314325 w 314325"/>
                <a:gd name="connsiteY1" fmla="*/ 292100 h 831850"/>
                <a:gd name="connsiteX2" fmla="*/ 314325 w 314325"/>
                <a:gd name="connsiteY2" fmla="*/ 555625 h 831850"/>
                <a:gd name="connsiteX3" fmla="*/ 187325 w 314325"/>
                <a:gd name="connsiteY3" fmla="*/ 831850 h 831850"/>
                <a:gd name="connsiteX4" fmla="*/ 0 w 314325"/>
                <a:gd name="connsiteY4" fmla="*/ 831850 h 831850"/>
                <a:gd name="connsiteX5" fmla="*/ 0 w 314325"/>
                <a:gd name="connsiteY5" fmla="*/ 3175 h 831850"/>
                <a:gd name="connsiteX6" fmla="*/ 180975 w 314325"/>
                <a:gd name="connsiteY6" fmla="*/ 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831850">
                  <a:moveTo>
                    <a:pt x="180975" y="0"/>
                  </a:moveTo>
                  <a:lnTo>
                    <a:pt x="314325" y="292100"/>
                  </a:lnTo>
                  <a:lnTo>
                    <a:pt x="314325" y="555625"/>
                  </a:lnTo>
                  <a:lnTo>
                    <a:pt x="187325" y="831850"/>
                  </a:lnTo>
                  <a:lnTo>
                    <a:pt x="0" y="831850"/>
                  </a:lnTo>
                  <a:lnTo>
                    <a:pt x="0" y="31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6F434044-46ED-4914-ABA6-7663755BE6EF}"/>
              </a:ext>
            </a:extLst>
          </p:cNvPr>
          <p:cNvSpPr/>
          <p:nvPr/>
        </p:nvSpPr>
        <p:spPr>
          <a:xfrm rot="10800000">
            <a:off x="4142239" y="3289009"/>
            <a:ext cx="314666" cy="80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9661CA4A-5BCA-477D-AE7B-325B017ED129}"/>
              </a:ext>
            </a:extLst>
          </p:cNvPr>
          <p:cNvSpPr/>
          <p:nvPr/>
        </p:nvSpPr>
        <p:spPr>
          <a:xfrm rot="10800000">
            <a:off x="4459552" y="2871817"/>
            <a:ext cx="2728358" cy="914594"/>
          </a:xfrm>
          <a:custGeom>
            <a:avLst/>
            <a:gdLst>
              <a:gd name="connsiteX0" fmla="*/ 0 w 3637810"/>
              <a:gd name="connsiteY0" fmla="*/ 0 h 1219459"/>
              <a:gd name="connsiteX1" fmla="*/ 107287 w 3637810"/>
              <a:gd name="connsiteY1" fmla="*/ 0 h 1219459"/>
              <a:gd name="connsiteX2" fmla="*/ 107287 w 3637810"/>
              <a:gd name="connsiteY2" fmla="*/ 159728 h 1219459"/>
              <a:gd name="connsiteX3" fmla="*/ 3493060 w 3637810"/>
              <a:gd name="connsiteY3" fmla="*/ 159728 h 1219459"/>
              <a:gd name="connsiteX4" fmla="*/ 3493060 w 3637810"/>
              <a:gd name="connsiteY4" fmla="*/ 159730 h 1219459"/>
              <a:gd name="connsiteX5" fmla="*/ 3637810 w 3637810"/>
              <a:gd name="connsiteY5" fmla="*/ 472140 h 1219459"/>
              <a:gd name="connsiteX6" fmla="*/ 3637810 w 3637810"/>
              <a:gd name="connsiteY6" fmla="*/ 747320 h 1219459"/>
              <a:gd name="connsiteX7" fmla="*/ 3493060 w 3637810"/>
              <a:gd name="connsiteY7" fmla="*/ 1059730 h 1219459"/>
              <a:gd name="connsiteX8" fmla="*/ 3493060 w 3637810"/>
              <a:gd name="connsiteY8" fmla="*/ 1059729 h 1219459"/>
              <a:gd name="connsiteX9" fmla="*/ 107287 w 3637810"/>
              <a:gd name="connsiteY9" fmla="*/ 1059729 h 1219459"/>
              <a:gd name="connsiteX10" fmla="*/ 107287 w 3637810"/>
              <a:gd name="connsiteY10" fmla="*/ 1219459 h 1219459"/>
              <a:gd name="connsiteX11" fmla="*/ 0 w 3637810"/>
              <a:gd name="connsiteY11" fmla="*/ 1219459 h 121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810" h="1219459">
                <a:moveTo>
                  <a:pt x="0" y="0"/>
                </a:moveTo>
                <a:lnTo>
                  <a:pt x="107287" y="0"/>
                </a:lnTo>
                <a:lnTo>
                  <a:pt x="107287" y="159728"/>
                </a:lnTo>
                <a:lnTo>
                  <a:pt x="3493060" y="159728"/>
                </a:lnTo>
                <a:lnTo>
                  <a:pt x="3493060" y="159730"/>
                </a:lnTo>
                <a:lnTo>
                  <a:pt x="3637810" y="472140"/>
                </a:lnTo>
                <a:lnTo>
                  <a:pt x="3637810" y="747320"/>
                </a:lnTo>
                <a:lnTo>
                  <a:pt x="3493060" y="1059730"/>
                </a:lnTo>
                <a:lnTo>
                  <a:pt x="3493060" y="1059729"/>
                </a:lnTo>
                <a:lnTo>
                  <a:pt x="107287" y="1059729"/>
                </a:lnTo>
                <a:lnTo>
                  <a:pt x="107287" y="1219459"/>
                </a:lnTo>
                <a:lnTo>
                  <a:pt x="0" y="1219459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3B8053D-4986-496E-8A4C-3B44B0F45F3C}"/>
              </a:ext>
            </a:extLst>
          </p:cNvPr>
          <p:cNvSpPr/>
          <p:nvPr/>
        </p:nvSpPr>
        <p:spPr>
          <a:xfrm rot="10800000">
            <a:off x="4192961" y="3227834"/>
            <a:ext cx="266591" cy="203313"/>
          </a:xfrm>
          <a:prstGeom prst="rect">
            <a:avLst/>
          </a:prstGeom>
          <a:solidFill>
            <a:srgbClr val="FFFF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54505A8-3C06-49F3-B295-6DA1D72A9928}"/>
              </a:ext>
            </a:extLst>
          </p:cNvPr>
          <p:cNvCxnSpPr/>
          <p:nvPr/>
        </p:nvCxnSpPr>
        <p:spPr>
          <a:xfrm rot="10800000">
            <a:off x="4272400" y="3229808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1C27345-9DB7-43C5-BE20-4EDD798FE869}"/>
              </a:ext>
            </a:extLst>
          </p:cNvPr>
          <p:cNvCxnSpPr/>
          <p:nvPr/>
        </p:nvCxnSpPr>
        <p:spPr>
          <a:xfrm rot="10800000">
            <a:off x="4312624" y="3229808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0CEA035-C23A-458A-8946-49ED40224ABF}"/>
              </a:ext>
            </a:extLst>
          </p:cNvPr>
          <p:cNvCxnSpPr/>
          <p:nvPr/>
        </p:nvCxnSpPr>
        <p:spPr>
          <a:xfrm rot="10800000">
            <a:off x="4352869" y="3229808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525B6C0-175B-4CDF-A6B7-9ACC7D255486}"/>
              </a:ext>
            </a:extLst>
          </p:cNvPr>
          <p:cNvCxnSpPr/>
          <p:nvPr/>
        </p:nvCxnSpPr>
        <p:spPr>
          <a:xfrm rot="10800000">
            <a:off x="4233253" y="3229808"/>
            <a:ext cx="59810" cy="201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B520287-314F-411C-B47F-AD6BE48840DB}"/>
              </a:ext>
            </a:extLst>
          </p:cNvPr>
          <p:cNvGrpSpPr/>
          <p:nvPr/>
        </p:nvGrpSpPr>
        <p:grpSpPr>
          <a:xfrm rot="10800000">
            <a:off x="4897820" y="3094514"/>
            <a:ext cx="1833521" cy="134322"/>
            <a:chOff x="0" y="0"/>
            <a:chExt cx="3224586" cy="236239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C10337D6-2B00-45FC-84CF-3C9897CF9F01}"/>
                </a:ext>
              </a:extLst>
            </p:cNvPr>
            <p:cNvCxnSpPr/>
            <p:nvPr/>
          </p:nvCxnSpPr>
          <p:spPr>
            <a:xfrm flipH="1">
              <a:off x="0" y="5861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DA9C6F87-4150-4F6D-9FD6-7B55D4495522}"/>
                </a:ext>
              </a:extLst>
            </p:cNvPr>
            <p:cNvCxnSpPr/>
            <p:nvPr/>
          </p:nvCxnSpPr>
          <p:spPr>
            <a:xfrm>
              <a:off x="5862" y="234461"/>
              <a:ext cx="3218724" cy="12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FC6936F6-B937-4271-B090-3B4C172E5503}"/>
                </a:ext>
              </a:extLst>
            </p:cNvPr>
            <p:cNvCxnSpPr/>
            <p:nvPr/>
          </p:nvCxnSpPr>
          <p:spPr>
            <a:xfrm flipH="1">
              <a:off x="463062" y="5861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65B06543-AF8B-4A5D-BE27-EC28B25E9A24}"/>
                </a:ext>
              </a:extLst>
            </p:cNvPr>
            <p:cNvCxnSpPr/>
            <p:nvPr/>
          </p:nvCxnSpPr>
          <p:spPr>
            <a:xfrm flipH="1">
              <a:off x="920262" y="0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AFD232C1-B2A0-40DA-BCA1-2BA76ED9EF0E}"/>
                </a:ext>
              </a:extLst>
            </p:cNvPr>
            <p:cNvCxnSpPr/>
            <p:nvPr/>
          </p:nvCxnSpPr>
          <p:spPr>
            <a:xfrm flipH="1">
              <a:off x="1383323" y="0"/>
              <a:ext cx="0" cy="2298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092EFB10-AF40-4662-8E14-E5EB8732BA06}"/>
                </a:ext>
              </a:extLst>
            </p:cNvPr>
            <p:cNvCxnSpPr/>
            <p:nvPr/>
          </p:nvCxnSpPr>
          <p:spPr>
            <a:xfrm flipH="1">
              <a:off x="1846385" y="5861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1F2AF497-1545-4956-B32C-B99812EEEA82}"/>
                </a:ext>
              </a:extLst>
            </p:cNvPr>
            <p:cNvCxnSpPr/>
            <p:nvPr/>
          </p:nvCxnSpPr>
          <p:spPr>
            <a:xfrm flipH="1">
              <a:off x="2303585" y="0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045A28A7-3810-4A85-BE60-BDD06EED3986}"/>
                </a:ext>
              </a:extLst>
            </p:cNvPr>
            <p:cNvCxnSpPr/>
            <p:nvPr/>
          </p:nvCxnSpPr>
          <p:spPr>
            <a:xfrm flipH="1">
              <a:off x="2760785" y="5861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98A0B654-C5B3-4534-B99D-E89B43EA1870}"/>
                </a:ext>
              </a:extLst>
            </p:cNvPr>
            <p:cNvCxnSpPr/>
            <p:nvPr/>
          </p:nvCxnSpPr>
          <p:spPr>
            <a:xfrm flipH="1">
              <a:off x="3223847" y="5861"/>
              <a:ext cx="0" cy="230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EB28F921-98B9-40DD-8BF5-E18E3CAE1116}"/>
                </a:ext>
              </a:extLst>
            </p:cNvPr>
            <p:cNvCxnSpPr/>
            <p:nvPr/>
          </p:nvCxnSpPr>
          <p:spPr>
            <a:xfrm flipH="1">
              <a:off x="234462" y="117230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951A6EAF-9B73-428A-A8DB-D309E2D8945D}"/>
                </a:ext>
              </a:extLst>
            </p:cNvPr>
            <p:cNvCxnSpPr/>
            <p:nvPr/>
          </p:nvCxnSpPr>
          <p:spPr>
            <a:xfrm flipH="1">
              <a:off x="691662" y="117230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A07A6299-4022-4014-95DD-EDF694D33BE8}"/>
                </a:ext>
              </a:extLst>
            </p:cNvPr>
            <p:cNvCxnSpPr/>
            <p:nvPr/>
          </p:nvCxnSpPr>
          <p:spPr>
            <a:xfrm flipH="1">
              <a:off x="1154723" y="117230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154E255C-7F82-42A3-B781-EB7D403170B0}"/>
                </a:ext>
              </a:extLst>
            </p:cNvPr>
            <p:cNvCxnSpPr/>
            <p:nvPr/>
          </p:nvCxnSpPr>
          <p:spPr>
            <a:xfrm flipH="1">
              <a:off x="1611923" y="117230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7D74FC46-CA9F-4986-B5F0-6B3CD2D7548D}"/>
                </a:ext>
              </a:extLst>
            </p:cNvPr>
            <p:cNvCxnSpPr/>
            <p:nvPr/>
          </p:nvCxnSpPr>
          <p:spPr>
            <a:xfrm flipH="1">
              <a:off x="2074985" y="117230"/>
              <a:ext cx="0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C55E899E-CE1C-4D0E-9BA1-E96A48315330}"/>
                </a:ext>
              </a:extLst>
            </p:cNvPr>
            <p:cNvCxnSpPr/>
            <p:nvPr/>
          </p:nvCxnSpPr>
          <p:spPr>
            <a:xfrm flipH="1">
              <a:off x="2532185" y="111369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4C326FCF-CCA3-49F1-9C82-D22EA6110286}"/>
                </a:ext>
              </a:extLst>
            </p:cNvPr>
            <p:cNvCxnSpPr/>
            <p:nvPr/>
          </p:nvCxnSpPr>
          <p:spPr>
            <a:xfrm flipH="1">
              <a:off x="2989385" y="117230"/>
              <a:ext cx="0" cy="114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2CCACFE-8C0D-4C51-A131-70F4CDD8F083}"/>
              </a:ext>
            </a:extLst>
          </p:cNvPr>
          <p:cNvGrpSpPr/>
          <p:nvPr/>
        </p:nvGrpSpPr>
        <p:grpSpPr>
          <a:xfrm>
            <a:off x="3365973" y="2989604"/>
            <a:ext cx="827969" cy="561455"/>
            <a:chOff x="4487962" y="2843137"/>
            <a:chExt cx="1103959" cy="748606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056810AD-CB86-40B9-8F4F-9759F3823475}"/>
                </a:ext>
              </a:extLst>
            </p:cNvPr>
            <p:cNvGrpSpPr/>
            <p:nvPr/>
          </p:nvGrpSpPr>
          <p:grpSpPr>
            <a:xfrm rot="5400000">
              <a:off x="4731757" y="2599342"/>
              <a:ext cx="616370" cy="1103959"/>
              <a:chOff x="8630304" y="761997"/>
              <a:chExt cx="616370" cy="1103959"/>
            </a:xfrm>
          </p:grpSpPr>
          <p:sp>
            <p:nvSpPr>
              <p:cNvPr id="56" name="Freihandform 84">
                <a:extLst>
                  <a:ext uri="{FF2B5EF4-FFF2-40B4-BE49-F238E27FC236}">
                    <a16:creationId xmlns:a16="http://schemas.microsoft.com/office/drawing/2014/main" id="{751D81C8-3C39-4655-9032-D2DFFBE9A11E}"/>
                  </a:ext>
                </a:extLst>
              </p:cNvPr>
              <p:cNvSpPr/>
              <p:nvPr/>
            </p:nvSpPr>
            <p:spPr>
              <a:xfrm rot="16200000">
                <a:off x="8699837" y="1049459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7" name="Freihandform 85">
                <a:extLst>
                  <a:ext uri="{FF2B5EF4-FFF2-40B4-BE49-F238E27FC236}">
                    <a16:creationId xmlns:a16="http://schemas.microsoft.com/office/drawing/2014/main" id="{57D65CC5-552F-48BA-90ED-FFFEE111DAF7}"/>
                  </a:ext>
                </a:extLst>
              </p:cNvPr>
              <p:cNvSpPr/>
              <p:nvPr/>
            </p:nvSpPr>
            <p:spPr>
              <a:xfrm>
                <a:off x="8980242" y="761997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DF8DFB30-B059-4E68-BA08-E5C406AB164B}"/>
                  </a:ext>
                </a:extLst>
              </p:cNvPr>
              <p:cNvSpPr/>
              <p:nvPr/>
            </p:nvSpPr>
            <p:spPr>
              <a:xfrm rot="16200000">
                <a:off x="8911143" y="1054511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9" name="Freihandform 87">
                <a:extLst>
                  <a:ext uri="{FF2B5EF4-FFF2-40B4-BE49-F238E27FC236}">
                    <a16:creationId xmlns:a16="http://schemas.microsoft.com/office/drawing/2014/main" id="{E65FDC6D-0743-4A8D-ABC2-C6E33A919F79}"/>
                  </a:ext>
                </a:extLst>
              </p:cNvPr>
              <p:cNvSpPr/>
              <p:nvPr/>
            </p:nvSpPr>
            <p:spPr>
              <a:xfrm rot="16200000">
                <a:off x="8840423" y="1491607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1624E298-C07F-482F-BB62-E260C94C482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36818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C2DD15B6-6951-4E4A-A3D5-7544952A27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59044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BB79B7D-0228-4F9F-9503-E7EB0F704E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0673" y="1644109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B630B808-E9B0-43B5-9004-7AA2905D74CB}"/>
                </a:ext>
              </a:extLst>
            </p:cNvPr>
            <p:cNvGrpSpPr/>
            <p:nvPr/>
          </p:nvGrpSpPr>
          <p:grpSpPr>
            <a:xfrm rot="16200000">
              <a:off x="4931328" y="3077345"/>
              <a:ext cx="422104" cy="606692"/>
              <a:chOff x="8776455" y="923732"/>
              <a:chExt cx="422104" cy="606692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C1B5D8A4-6E58-4BF6-8C4B-0D4EC96076DE}"/>
                  </a:ext>
                </a:extLst>
              </p:cNvPr>
              <p:cNvSpPr/>
              <p:nvPr/>
            </p:nvSpPr>
            <p:spPr>
              <a:xfrm rot="5400000">
                <a:off x="8684161" y="1016026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C75D8102-8F9E-48C1-BA35-AF48781FCB91}"/>
                  </a:ext>
                </a:extLst>
              </p:cNvPr>
              <p:cNvSpPr/>
              <p:nvPr/>
            </p:nvSpPr>
            <p:spPr>
              <a:xfrm>
                <a:off x="9023885" y="1163786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50" name="Sprechblase: rechteckig mit abgerundeten Ecken 49">
            <a:extLst>
              <a:ext uri="{FF2B5EF4-FFF2-40B4-BE49-F238E27FC236}">
                <a16:creationId xmlns:a16="http://schemas.microsoft.com/office/drawing/2014/main" id="{666E15DF-8E36-4479-8EEA-8DF67BD5BC88}"/>
              </a:ext>
            </a:extLst>
          </p:cNvPr>
          <p:cNvSpPr/>
          <p:nvPr/>
        </p:nvSpPr>
        <p:spPr>
          <a:xfrm>
            <a:off x="3448383" y="1609632"/>
            <a:ext cx="1419128" cy="1001699"/>
          </a:xfrm>
          <a:prstGeom prst="wedgeRoundRectCallout">
            <a:avLst>
              <a:gd name="adj1" fmla="val -21600"/>
              <a:gd name="adj2" fmla="val 744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3-Wege-Hahn</a:t>
            </a:r>
          </a:p>
        </p:txBody>
      </p:sp>
      <p:sp>
        <p:nvSpPr>
          <p:cNvPr id="65" name="Sprechblase: rechteckig mit abgerundeten Ecken 64">
            <a:extLst>
              <a:ext uri="{FF2B5EF4-FFF2-40B4-BE49-F238E27FC236}">
                <a16:creationId xmlns:a16="http://schemas.microsoft.com/office/drawing/2014/main" id="{6EDDBB98-D42E-47F5-A4E5-59A84D5A0741}"/>
              </a:ext>
            </a:extLst>
          </p:cNvPr>
          <p:cNvSpPr/>
          <p:nvPr/>
        </p:nvSpPr>
        <p:spPr>
          <a:xfrm>
            <a:off x="5313526" y="4045032"/>
            <a:ext cx="1419128" cy="1001699"/>
          </a:xfrm>
          <a:prstGeom prst="wedgeRoundRectCallout">
            <a:avLst>
              <a:gd name="adj1" fmla="val -20066"/>
              <a:gd name="adj2" fmla="val -787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30 oder 50 mL Luer-Lock-Spritze</a:t>
            </a:r>
          </a:p>
        </p:txBody>
      </p:sp>
      <p:sp>
        <p:nvSpPr>
          <p:cNvPr id="66" name="Sprechblase: rechteckig mit abgerundeten Ecken 65">
            <a:extLst>
              <a:ext uri="{FF2B5EF4-FFF2-40B4-BE49-F238E27FC236}">
                <a16:creationId xmlns:a16="http://schemas.microsoft.com/office/drawing/2014/main" id="{470395EB-A08E-486A-9BF5-6E09767EAF18}"/>
              </a:ext>
            </a:extLst>
          </p:cNvPr>
          <p:cNvSpPr/>
          <p:nvPr/>
        </p:nvSpPr>
        <p:spPr>
          <a:xfrm>
            <a:off x="2805526" y="3907131"/>
            <a:ext cx="1419128" cy="1001699"/>
          </a:xfrm>
          <a:prstGeom prst="wedgeRoundRectCallout">
            <a:avLst>
              <a:gd name="adj1" fmla="val -19298"/>
              <a:gd name="adj2" fmla="val -863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Konischer Verbinder</a:t>
            </a:r>
          </a:p>
        </p:txBody>
      </p:sp>
      <p:sp>
        <p:nvSpPr>
          <p:cNvPr id="67" name="Sprechblase: rechteckig mit abgerundeten Ecken 66">
            <a:extLst>
              <a:ext uri="{FF2B5EF4-FFF2-40B4-BE49-F238E27FC236}">
                <a16:creationId xmlns:a16="http://schemas.microsoft.com/office/drawing/2014/main" id="{0D8B02B3-D76D-46CB-ADBF-B25190CBBDCC}"/>
              </a:ext>
            </a:extLst>
          </p:cNvPr>
          <p:cNvSpPr/>
          <p:nvPr/>
        </p:nvSpPr>
        <p:spPr>
          <a:xfrm>
            <a:off x="862062" y="1937199"/>
            <a:ext cx="1419128" cy="1001699"/>
          </a:xfrm>
          <a:prstGeom prst="wedgeRoundRectCallout">
            <a:avLst>
              <a:gd name="adj1" fmla="val 20589"/>
              <a:gd name="adj2" fmla="val 6684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Schlauch zur Gasflasche</a:t>
            </a:r>
          </a:p>
        </p:txBody>
      </p:sp>
    </p:spTree>
    <p:extLst>
      <p:ext uri="{BB962C8B-B14F-4D97-AF65-F5344CB8AC3E}">
        <p14:creationId xmlns:p14="http://schemas.microsoft.com/office/powerpoint/2010/main" val="3797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0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A1AA05AD-CA44-4BD6-8663-9A1A679A05B5}"/>
              </a:ext>
            </a:extLst>
          </p:cNvPr>
          <p:cNvSpPr/>
          <p:nvPr/>
        </p:nvSpPr>
        <p:spPr>
          <a:xfrm>
            <a:off x="0" y="1064420"/>
            <a:ext cx="3143250" cy="405587"/>
          </a:xfrm>
          <a:prstGeom prst="rect">
            <a:avLst/>
          </a:prstGeom>
          <a:gradFill flip="none" rotWithShape="1">
            <a:gsLst>
              <a:gs pos="100000">
                <a:srgbClr val="00B86E"/>
              </a:gs>
              <a:gs pos="0">
                <a:schemeClr val="bg1"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CD7BC5A-2095-417C-BA5A-4BDD3E8DED89}"/>
              </a:ext>
            </a:extLst>
          </p:cNvPr>
          <p:cNvSpPr txBox="1"/>
          <p:nvPr/>
        </p:nvSpPr>
        <p:spPr>
          <a:xfrm>
            <a:off x="2" y="1113379"/>
            <a:ext cx="19635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Welches Gas entsteht?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49E3847-89EF-497E-BB57-DD0585A935D7}"/>
              </a:ext>
            </a:extLst>
          </p:cNvPr>
          <p:cNvGrpSpPr/>
          <p:nvPr/>
        </p:nvGrpSpPr>
        <p:grpSpPr>
          <a:xfrm rot="3600000">
            <a:off x="3088655" y="1042848"/>
            <a:ext cx="4140765" cy="3779018"/>
            <a:chOff x="2794231" y="806262"/>
            <a:chExt cx="5521020" cy="5038691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ED2EDF6B-8589-4380-9B90-4AD13F23493D}"/>
                </a:ext>
              </a:extLst>
            </p:cNvPr>
            <p:cNvGrpSpPr/>
            <p:nvPr/>
          </p:nvGrpSpPr>
          <p:grpSpPr>
            <a:xfrm>
              <a:off x="2794231" y="4595286"/>
              <a:ext cx="4675306" cy="1219459"/>
              <a:chOff x="2860906" y="2956986"/>
              <a:chExt cx="4675306" cy="1219459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CA8772FC-5D53-43D8-BBA4-EB7FBD6B7999}"/>
                  </a:ext>
                </a:extLst>
              </p:cNvPr>
              <p:cNvSpPr/>
              <p:nvPr/>
            </p:nvSpPr>
            <p:spPr>
              <a:xfrm>
                <a:off x="6828439" y="3268980"/>
                <a:ext cx="187503" cy="60272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5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E795CA67-CC60-4BB8-BDAF-B19ECAC627A1}"/>
                  </a:ext>
                </a:extLst>
              </p:cNvPr>
              <p:cNvGrpSpPr/>
              <p:nvPr/>
            </p:nvGrpSpPr>
            <p:grpSpPr>
              <a:xfrm>
                <a:off x="2860906" y="2957949"/>
                <a:ext cx="3935236" cy="1218496"/>
                <a:chOff x="400813" y="3347815"/>
                <a:chExt cx="3935236" cy="1218496"/>
              </a:xfrm>
            </p:grpSpPr>
            <p:sp>
              <p:nvSpPr>
                <p:cNvPr id="13" name="Freihandform: Form 12">
                  <a:extLst>
                    <a:ext uri="{FF2B5EF4-FFF2-40B4-BE49-F238E27FC236}">
                      <a16:creationId xmlns:a16="http://schemas.microsoft.com/office/drawing/2014/main" id="{2875A54F-0B52-49C3-A6AC-232CEBE97EFD}"/>
                    </a:ext>
                  </a:extLst>
                </p:cNvPr>
                <p:cNvSpPr/>
                <p:nvPr/>
              </p:nvSpPr>
              <p:spPr>
                <a:xfrm>
                  <a:off x="400813" y="3347815"/>
                  <a:ext cx="3643286" cy="1218496"/>
                </a:xfrm>
                <a:custGeom>
                  <a:avLst/>
                  <a:gdLst>
                    <a:gd name="connsiteX0" fmla="*/ 0 w 3643286"/>
                    <a:gd name="connsiteY0" fmla="*/ 0 h 1218496"/>
                    <a:gd name="connsiteX1" fmla="*/ 107176 w 3643286"/>
                    <a:gd name="connsiteY1" fmla="*/ 0 h 1218496"/>
                    <a:gd name="connsiteX2" fmla="*/ 107176 w 3643286"/>
                    <a:gd name="connsiteY2" fmla="*/ 193604 h 1218496"/>
                    <a:gd name="connsiteX3" fmla="*/ 3643286 w 3643286"/>
                    <a:gd name="connsiteY3" fmla="*/ 193604 h 1218496"/>
                    <a:gd name="connsiteX4" fmla="*/ 3643286 w 3643286"/>
                    <a:gd name="connsiteY4" fmla="*/ 1024893 h 1218496"/>
                    <a:gd name="connsiteX5" fmla="*/ 107176 w 3643286"/>
                    <a:gd name="connsiteY5" fmla="*/ 1024893 h 1218496"/>
                    <a:gd name="connsiteX6" fmla="*/ 107176 w 3643286"/>
                    <a:gd name="connsiteY6" fmla="*/ 1218496 h 1218496"/>
                    <a:gd name="connsiteX7" fmla="*/ 0 w 3643286"/>
                    <a:gd name="connsiteY7" fmla="*/ 1218496 h 121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3286" h="1218496">
                      <a:moveTo>
                        <a:pt x="0" y="0"/>
                      </a:moveTo>
                      <a:lnTo>
                        <a:pt x="107176" y="0"/>
                      </a:lnTo>
                      <a:lnTo>
                        <a:pt x="107176" y="193604"/>
                      </a:lnTo>
                      <a:lnTo>
                        <a:pt x="3643286" y="193604"/>
                      </a:lnTo>
                      <a:lnTo>
                        <a:pt x="3643286" y="1024893"/>
                      </a:lnTo>
                      <a:lnTo>
                        <a:pt x="107176" y="1024893"/>
                      </a:lnTo>
                      <a:lnTo>
                        <a:pt x="107176" y="1218496"/>
                      </a:lnTo>
                      <a:lnTo>
                        <a:pt x="0" y="121849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64439914-AF75-4D56-998D-277553AEBDC7}"/>
                    </a:ext>
                  </a:extLst>
                </p:cNvPr>
                <p:cNvSpPr/>
                <p:nvPr/>
              </p:nvSpPr>
              <p:spPr>
                <a:xfrm>
                  <a:off x="400813" y="3912692"/>
                  <a:ext cx="3757463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5" name="Freihandform: Form 14">
                  <a:extLst>
                    <a:ext uri="{FF2B5EF4-FFF2-40B4-BE49-F238E27FC236}">
                      <a16:creationId xmlns:a16="http://schemas.microsoft.com/office/drawing/2014/main" id="{C260F9B4-F3F0-493F-A801-51F57F347FC7}"/>
                    </a:ext>
                  </a:extLst>
                </p:cNvPr>
                <p:cNvSpPr/>
                <p:nvPr/>
              </p:nvSpPr>
              <p:spPr>
                <a:xfrm>
                  <a:off x="4021724" y="3539463"/>
                  <a:ext cx="314325" cy="835200"/>
                </a:xfrm>
                <a:custGeom>
                  <a:avLst/>
                  <a:gdLst>
                    <a:gd name="connsiteX0" fmla="*/ 180975 w 314325"/>
                    <a:gd name="connsiteY0" fmla="*/ 0 h 831850"/>
                    <a:gd name="connsiteX1" fmla="*/ 314325 w 314325"/>
                    <a:gd name="connsiteY1" fmla="*/ 292100 h 831850"/>
                    <a:gd name="connsiteX2" fmla="*/ 314325 w 314325"/>
                    <a:gd name="connsiteY2" fmla="*/ 555625 h 831850"/>
                    <a:gd name="connsiteX3" fmla="*/ 187325 w 314325"/>
                    <a:gd name="connsiteY3" fmla="*/ 831850 h 831850"/>
                    <a:gd name="connsiteX4" fmla="*/ 0 w 314325"/>
                    <a:gd name="connsiteY4" fmla="*/ 831850 h 831850"/>
                    <a:gd name="connsiteX5" fmla="*/ 0 w 314325"/>
                    <a:gd name="connsiteY5" fmla="*/ 3175 h 831850"/>
                    <a:gd name="connsiteX6" fmla="*/ 180975 w 314325"/>
                    <a:gd name="connsiteY6" fmla="*/ 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831850">
                      <a:moveTo>
                        <a:pt x="180975" y="0"/>
                      </a:moveTo>
                      <a:lnTo>
                        <a:pt x="314325" y="292100"/>
                      </a:lnTo>
                      <a:lnTo>
                        <a:pt x="314325" y="555625"/>
                      </a:lnTo>
                      <a:lnTo>
                        <a:pt x="187325" y="831850"/>
                      </a:lnTo>
                      <a:lnTo>
                        <a:pt x="0" y="831850"/>
                      </a:lnTo>
                      <a:lnTo>
                        <a:pt x="0" y="3175"/>
                      </a:lnTo>
                      <a:lnTo>
                        <a:pt x="180975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9626525-72B6-48F6-8E66-A094304C29F7}"/>
                  </a:ext>
                </a:extLst>
              </p:cNvPr>
              <p:cNvGrpSpPr/>
              <p:nvPr/>
            </p:nvGrpSpPr>
            <p:grpSpPr>
              <a:xfrm>
                <a:off x="3475319" y="2956986"/>
                <a:ext cx="4060893" cy="1219459"/>
                <a:chOff x="1737997" y="3287677"/>
                <a:chExt cx="4060893" cy="1219459"/>
              </a:xfrm>
            </p:grpSpPr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7776269D-61ED-4D8A-9803-EA81BCDA6AEC}"/>
                    </a:ext>
                  </a:extLst>
                </p:cNvPr>
                <p:cNvSpPr/>
                <p:nvPr/>
              </p:nvSpPr>
              <p:spPr>
                <a:xfrm>
                  <a:off x="5379336" y="3842930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8" name="Freihandform: Form 17">
                  <a:extLst>
                    <a:ext uri="{FF2B5EF4-FFF2-40B4-BE49-F238E27FC236}">
                      <a16:creationId xmlns:a16="http://schemas.microsoft.com/office/drawing/2014/main" id="{24174453-911E-44E8-9437-F287D6114EEE}"/>
                    </a:ext>
                  </a:extLst>
                </p:cNvPr>
                <p:cNvSpPr/>
                <p:nvPr/>
              </p:nvSpPr>
              <p:spPr>
                <a:xfrm>
                  <a:off x="1737997" y="3287677"/>
                  <a:ext cx="3637810" cy="1219459"/>
                </a:xfrm>
                <a:custGeom>
                  <a:avLst/>
                  <a:gdLst>
                    <a:gd name="connsiteX0" fmla="*/ 0 w 3637810"/>
                    <a:gd name="connsiteY0" fmla="*/ 0 h 1219459"/>
                    <a:gd name="connsiteX1" fmla="*/ 107287 w 3637810"/>
                    <a:gd name="connsiteY1" fmla="*/ 0 h 1219459"/>
                    <a:gd name="connsiteX2" fmla="*/ 107287 w 3637810"/>
                    <a:gd name="connsiteY2" fmla="*/ 159728 h 1219459"/>
                    <a:gd name="connsiteX3" fmla="*/ 3493060 w 3637810"/>
                    <a:gd name="connsiteY3" fmla="*/ 159728 h 1219459"/>
                    <a:gd name="connsiteX4" fmla="*/ 3493060 w 3637810"/>
                    <a:gd name="connsiteY4" fmla="*/ 159730 h 1219459"/>
                    <a:gd name="connsiteX5" fmla="*/ 3637810 w 3637810"/>
                    <a:gd name="connsiteY5" fmla="*/ 472140 h 1219459"/>
                    <a:gd name="connsiteX6" fmla="*/ 3637810 w 3637810"/>
                    <a:gd name="connsiteY6" fmla="*/ 747320 h 1219459"/>
                    <a:gd name="connsiteX7" fmla="*/ 3493060 w 3637810"/>
                    <a:gd name="connsiteY7" fmla="*/ 1059730 h 1219459"/>
                    <a:gd name="connsiteX8" fmla="*/ 3493060 w 3637810"/>
                    <a:gd name="connsiteY8" fmla="*/ 1059729 h 1219459"/>
                    <a:gd name="connsiteX9" fmla="*/ 107287 w 3637810"/>
                    <a:gd name="connsiteY9" fmla="*/ 1059729 h 1219459"/>
                    <a:gd name="connsiteX10" fmla="*/ 107287 w 3637810"/>
                    <a:gd name="connsiteY10" fmla="*/ 1219459 h 1219459"/>
                    <a:gd name="connsiteX11" fmla="*/ 0 w 3637810"/>
                    <a:gd name="connsiteY11" fmla="*/ 1219459 h 121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7810" h="1219459">
                      <a:moveTo>
                        <a:pt x="0" y="0"/>
                      </a:moveTo>
                      <a:lnTo>
                        <a:pt x="107287" y="0"/>
                      </a:lnTo>
                      <a:lnTo>
                        <a:pt x="107287" y="159728"/>
                      </a:lnTo>
                      <a:lnTo>
                        <a:pt x="3493060" y="159728"/>
                      </a:lnTo>
                      <a:lnTo>
                        <a:pt x="3493060" y="159730"/>
                      </a:lnTo>
                      <a:lnTo>
                        <a:pt x="3637810" y="472140"/>
                      </a:lnTo>
                      <a:lnTo>
                        <a:pt x="3637810" y="747320"/>
                      </a:lnTo>
                      <a:lnTo>
                        <a:pt x="3493060" y="1059730"/>
                      </a:lnTo>
                      <a:lnTo>
                        <a:pt x="3493060" y="1059729"/>
                      </a:lnTo>
                      <a:lnTo>
                        <a:pt x="107287" y="1059729"/>
                      </a:lnTo>
                      <a:lnTo>
                        <a:pt x="107287" y="1219459"/>
                      </a:lnTo>
                      <a:lnTo>
                        <a:pt x="0" y="1219459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BBEDDFD3-4A00-4245-8E24-5AECD8094429}"/>
                    </a:ext>
                  </a:extLst>
                </p:cNvPr>
                <p:cNvSpPr/>
                <p:nvPr/>
              </p:nvSpPr>
              <p:spPr>
                <a:xfrm>
                  <a:off x="5375808" y="3761363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03B122B1-845E-4255-9F52-6F9D95D66043}"/>
                    </a:ext>
                  </a:extLst>
                </p:cNvPr>
                <p:cNvCxnSpPr/>
                <p:nvPr/>
              </p:nvCxnSpPr>
              <p:spPr>
                <a:xfrm>
                  <a:off x="5545595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0719FDBD-7DC1-4B74-BCA0-3986C562B9F0}"/>
                    </a:ext>
                  </a:extLst>
                </p:cNvPr>
                <p:cNvCxnSpPr/>
                <p:nvPr/>
              </p:nvCxnSpPr>
              <p:spPr>
                <a:xfrm>
                  <a:off x="549196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385E7815-04A2-4BE8-A038-1385ECF93B5D}"/>
                    </a:ext>
                  </a:extLst>
                </p:cNvPr>
                <p:cNvCxnSpPr/>
                <p:nvPr/>
              </p:nvCxnSpPr>
              <p:spPr>
                <a:xfrm>
                  <a:off x="5438304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681E2951-D6A1-4796-A2DD-F4D7F406EB89}"/>
                    </a:ext>
                  </a:extLst>
                </p:cNvPr>
                <p:cNvCxnSpPr/>
                <p:nvPr/>
              </p:nvCxnSpPr>
              <p:spPr>
                <a:xfrm>
                  <a:off x="5597792" y="3761363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5CE363A6-94A5-41EF-866C-483190142FC4}"/>
                    </a:ext>
                  </a:extLst>
                </p:cNvPr>
                <p:cNvGrpSpPr/>
                <p:nvPr/>
              </p:nvGrpSpPr>
              <p:grpSpPr>
                <a:xfrm>
                  <a:off x="2346756" y="4031110"/>
                  <a:ext cx="2444695" cy="179096"/>
                  <a:chOff x="0" y="0"/>
                  <a:chExt cx="3224586" cy="236239"/>
                </a:xfrm>
              </p:grpSpPr>
              <p:cxnSp>
                <p:nvCxnSpPr>
                  <p:cNvPr id="25" name="Gerader Verbinder 24">
                    <a:extLst>
                      <a:ext uri="{FF2B5EF4-FFF2-40B4-BE49-F238E27FC236}">
                        <a16:creationId xmlns:a16="http://schemas.microsoft.com/office/drawing/2014/main" id="{997DFE9E-031F-4121-B4DE-F0AED609AB1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Gerader Verbinder 25">
                    <a:extLst>
                      <a:ext uri="{FF2B5EF4-FFF2-40B4-BE49-F238E27FC236}">
                        <a16:creationId xmlns:a16="http://schemas.microsoft.com/office/drawing/2014/main" id="{0AD1AF5F-3B1F-4658-9541-CC0106E695B5}"/>
                      </a:ext>
                    </a:extLst>
                  </p:cNvPr>
                  <p:cNvCxnSpPr/>
                  <p:nvPr/>
                </p:nvCxnSpPr>
                <p:spPr>
                  <a:xfrm>
                    <a:off x="5862" y="234461"/>
                    <a:ext cx="3218724" cy="12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Gerader Verbinder 26">
                    <a:extLst>
                      <a:ext uri="{FF2B5EF4-FFF2-40B4-BE49-F238E27FC236}">
                        <a16:creationId xmlns:a16="http://schemas.microsoft.com/office/drawing/2014/main" id="{69397343-E55B-48AD-BA45-6E9ED8C88BA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63062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Gerader Verbinder 27">
                    <a:extLst>
                      <a:ext uri="{FF2B5EF4-FFF2-40B4-BE49-F238E27FC236}">
                        <a16:creationId xmlns:a16="http://schemas.microsoft.com/office/drawing/2014/main" id="{246C35B0-86BA-425E-A73F-5B62C76EB6F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20262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r Verbinder 28">
                    <a:extLst>
                      <a:ext uri="{FF2B5EF4-FFF2-40B4-BE49-F238E27FC236}">
                        <a16:creationId xmlns:a16="http://schemas.microsoft.com/office/drawing/2014/main" id="{C4396954-E2A4-4B73-96C4-CA7FACC40F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83323" y="0"/>
                    <a:ext cx="0" cy="229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01AF955D-770C-4301-A26A-A8D782C63F8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63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6473A324-33DD-4181-B728-F07606C1A4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03585" y="0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r Verbinder 31">
                    <a:extLst>
                      <a:ext uri="{FF2B5EF4-FFF2-40B4-BE49-F238E27FC236}">
                        <a16:creationId xmlns:a16="http://schemas.microsoft.com/office/drawing/2014/main" id="{19BEAFE8-58A6-4BCB-812A-05D44E11D84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60785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Gerader Verbinder 32">
                    <a:extLst>
                      <a:ext uri="{FF2B5EF4-FFF2-40B4-BE49-F238E27FC236}">
                        <a16:creationId xmlns:a16="http://schemas.microsoft.com/office/drawing/2014/main" id="{320135EB-B5C8-4877-9BE2-AF97378F9D6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23847" y="5861"/>
                    <a:ext cx="0" cy="230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Gerader Verbinder 33">
                    <a:extLst>
                      <a:ext uri="{FF2B5EF4-FFF2-40B4-BE49-F238E27FC236}">
                        <a16:creationId xmlns:a16="http://schemas.microsoft.com/office/drawing/2014/main" id="{9E818504-48D7-40D6-9AE5-2FA904F6FC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44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Gerader Verbinder 34">
                    <a:extLst>
                      <a:ext uri="{FF2B5EF4-FFF2-40B4-BE49-F238E27FC236}">
                        <a16:creationId xmlns:a16="http://schemas.microsoft.com/office/drawing/2014/main" id="{A035364D-C89A-4E90-AA51-A84037D4BD5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1662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Gerader Verbinder 35">
                    <a:extLst>
                      <a:ext uri="{FF2B5EF4-FFF2-40B4-BE49-F238E27FC236}">
                        <a16:creationId xmlns:a16="http://schemas.microsoft.com/office/drawing/2014/main" id="{DA75A6D5-8697-4A0E-A630-40F0A03DB2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547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Gerader Verbinder 36">
                    <a:extLst>
                      <a:ext uri="{FF2B5EF4-FFF2-40B4-BE49-F238E27FC236}">
                        <a16:creationId xmlns:a16="http://schemas.microsoft.com/office/drawing/2014/main" id="{C9909B4C-4ECA-475B-80CF-916D0B4B026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11923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Gerader Verbinder 37">
                    <a:extLst>
                      <a:ext uri="{FF2B5EF4-FFF2-40B4-BE49-F238E27FC236}">
                        <a16:creationId xmlns:a16="http://schemas.microsoft.com/office/drawing/2014/main" id="{71EEFA73-614E-4B79-B760-183DC5EEBE3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074985" y="117230"/>
                    <a:ext cx="0" cy="1143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Gerader Verbinder 38">
                    <a:extLst>
                      <a:ext uri="{FF2B5EF4-FFF2-40B4-BE49-F238E27FC236}">
                        <a16:creationId xmlns:a16="http://schemas.microsoft.com/office/drawing/2014/main" id="{680A6BDF-442A-4913-BC4A-0B2019072F5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32185" y="111369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r Verbinder 39">
                    <a:extLst>
                      <a:ext uri="{FF2B5EF4-FFF2-40B4-BE49-F238E27FC236}">
                        <a16:creationId xmlns:a16="http://schemas.microsoft.com/office/drawing/2014/main" id="{B40A8A90-4D3A-4881-A6C8-1439D47CE98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89385" y="117230"/>
                    <a:ext cx="0" cy="1145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F3C65880-A002-49FB-8BC3-ABE6B809E771}"/>
                </a:ext>
              </a:extLst>
            </p:cNvPr>
            <p:cNvGrpSpPr/>
            <p:nvPr/>
          </p:nvGrpSpPr>
          <p:grpSpPr>
            <a:xfrm>
              <a:off x="7399425" y="4740994"/>
              <a:ext cx="742482" cy="1103959"/>
              <a:chOff x="8635570" y="4316942"/>
              <a:chExt cx="742482" cy="1103959"/>
            </a:xfrm>
          </p:grpSpPr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B7B83009-1C33-45D6-8E73-45BBFD4D6BD4}"/>
                  </a:ext>
                </a:extLst>
              </p:cNvPr>
              <p:cNvGrpSpPr/>
              <p:nvPr/>
            </p:nvGrpSpPr>
            <p:grpSpPr>
              <a:xfrm>
                <a:off x="8635570" y="4316942"/>
                <a:ext cx="616370" cy="1103959"/>
                <a:chOff x="8635570" y="4316942"/>
                <a:chExt cx="616370" cy="1103959"/>
              </a:xfrm>
            </p:grpSpPr>
            <p:sp>
              <p:nvSpPr>
                <p:cNvPr id="65" name="Freihandform 84">
                  <a:extLst>
                    <a:ext uri="{FF2B5EF4-FFF2-40B4-BE49-F238E27FC236}">
                      <a16:creationId xmlns:a16="http://schemas.microsoft.com/office/drawing/2014/main" id="{4D4040FC-4CE1-42C4-A37A-8CD4FC2346BF}"/>
                    </a:ext>
                  </a:extLst>
                </p:cNvPr>
                <p:cNvSpPr/>
                <p:nvPr/>
              </p:nvSpPr>
              <p:spPr>
                <a:xfrm rot="16200000">
                  <a:off x="8705103" y="4604404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6" name="Freihandform 85">
                  <a:extLst>
                    <a:ext uri="{FF2B5EF4-FFF2-40B4-BE49-F238E27FC236}">
                      <a16:creationId xmlns:a16="http://schemas.microsoft.com/office/drawing/2014/main" id="{D2EFCF8A-9AA8-49AD-BA7F-14EE36A94FC5}"/>
                    </a:ext>
                  </a:extLst>
                </p:cNvPr>
                <p:cNvSpPr/>
                <p:nvPr/>
              </p:nvSpPr>
              <p:spPr>
                <a:xfrm>
                  <a:off x="8985508" y="4316942"/>
                  <a:ext cx="213360" cy="352425"/>
                </a:xfrm>
                <a:custGeom>
                  <a:avLst/>
                  <a:gdLst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24765 w 213360"/>
                    <a:gd name="connsiteY3" fmla="*/ 352425 h 352425"/>
                    <a:gd name="connsiteX4" fmla="*/ 0 w 213360"/>
                    <a:gd name="connsiteY4" fmla="*/ 0 h 352425"/>
                    <a:gd name="connsiteX0" fmla="*/ 0 w 213360"/>
                    <a:gd name="connsiteY0" fmla="*/ 0 h 352425"/>
                    <a:gd name="connsiteX1" fmla="*/ 213360 w 213360"/>
                    <a:gd name="connsiteY1" fmla="*/ 0 h 352425"/>
                    <a:gd name="connsiteX2" fmla="*/ 177165 w 213360"/>
                    <a:gd name="connsiteY2" fmla="*/ 352425 h 352425"/>
                    <a:gd name="connsiteX3" fmla="*/ 30480 w 213360"/>
                    <a:gd name="connsiteY3" fmla="*/ 350520 h 352425"/>
                    <a:gd name="connsiteX4" fmla="*/ 0 w 213360"/>
                    <a:gd name="connsiteY4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" h="352425">
                      <a:moveTo>
                        <a:pt x="0" y="0"/>
                      </a:moveTo>
                      <a:lnTo>
                        <a:pt x="213360" y="0"/>
                      </a:lnTo>
                      <a:lnTo>
                        <a:pt x="177165" y="352425"/>
                      </a:lnTo>
                      <a:lnTo>
                        <a:pt x="30480" y="350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34E8726D-F9CF-4376-A952-A8BB8C2DDAEB}"/>
                    </a:ext>
                  </a:extLst>
                </p:cNvPr>
                <p:cNvSpPr/>
                <p:nvPr/>
              </p:nvSpPr>
              <p:spPr>
                <a:xfrm rot="16200000">
                  <a:off x="8916409" y="4609456"/>
                  <a:ext cx="335531" cy="33553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8" name="Freihandform 87">
                  <a:extLst>
                    <a:ext uri="{FF2B5EF4-FFF2-40B4-BE49-F238E27FC236}">
                      <a16:creationId xmlns:a16="http://schemas.microsoft.com/office/drawing/2014/main" id="{7771D636-0AAC-42BA-B4F0-E63FF7BBD0DF}"/>
                    </a:ext>
                  </a:extLst>
                </p:cNvPr>
                <p:cNvSpPr/>
                <p:nvPr/>
              </p:nvSpPr>
              <p:spPr>
                <a:xfrm rot="16200000">
                  <a:off x="8845689" y="5046552"/>
                  <a:ext cx="472473" cy="276225"/>
                </a:xfrm>
                <a:custGeom>
                  <a:avLst/>
                  <a:gdLst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2905 w 430530"/>
                    <a:gd name="connsiteY4" fmla="*/ 5715 h 276225"/>
                    <a:gd name="connsiteX5" fmla="*/ 0 w 430530"/>
                    <a:gd name="connsiteY5" fmla="*/ 0 h 27622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481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3810 h 280035"/>
                    <a:gd name="connsiteX1" fmla="*/ 0 w 430530"/>
                    <a:gd name="connsiteY1" fmla="*/ 280035 h 280035"/>
                    <a:gd name="connsiteX2" fmla="*/ 394335 w 430530"/>
                    <a:gd name="connsiteY2" fmla="*/ 280035 h 280035"/>
                    <a:gd name="connsiteX3" fmla="*/ 430530 w 430530"/>
                    <a:gd name="connsiteY3" fmla="*/ 139065 h 280035"/>
                    <a:gd name="connsiteX4" fmla="*/ 381000 w 430530"/>
                    <a:gd name="connsiteY4" fmla="*/ 0 h 280035"/>
                    <a:gd name="connsiteX5" fmla="*/ 0 w 430530"/>
                    <a:gd name="connsiteY5" fmla="*/ 3810 h 280035"/>
                    <a:gd name="connsiteX0" fmla="*/ 0 w 430530"/>
                    <a:gd name="connsiteY0" fmla="*/ 0 h 276225"/>
                    <a:gd name="connsiteX1" fmla="*/ 0 w 430530"/>
                    <a:gd name="connsiteY1" fmla="*/ 276225 h 276225"/>
                    <a:gd name="connsiteX2" fmla="*/ 394335 w 430530"/>
                    <a:gd name="connsiteY2" fmla="*/ 276225 h 276225"/>
                    <a:gd name="connsiteX3" fmla="*/ 430530 w 430530"/>
                    <a:gd name="connsiteY3" fmla="*/ 135255 h 276225"/>
                    <a:gd name="connsiteX4" fmla="*/ 381000 w 430530"/>
                    <a:gd name="connsiteY4" fmla="*/ 0 h 276225"/>
                    <a:gd name="connsiteX5" fmla="*/ 0 w 430530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0575"/>
                    <a:gd name="connsiteY0" fmla="*/ 0 h 276225"/>
                    <a:gd name="connsiteX1" fmla="*/ 0 w 430575"/>
                    <a:gd name="connsiteY1" fmla="*/ 276225 h 276225"/>
                    <a:gd name="connsiteX2" fmla="*/ 394335 w 430575"/>
                    <a:gd name="connsiteY2" fmla="*/ 276225 h 276225"/>
                    <a:gd name="connsiteX3" fmla="*/ 430530 w 430575"/>
                    <a:gd name="connsiteY3" fmla="*/ 135255 h 276225"/>
                    <a:gd name="connsiteX4" fmla="*/ 381000 w 430575"/>
                    <a:gd name="connsiteY4" fmla="*/ 0 h 276225"/>
                    <a:gd name="connsiteX5" fmla="*/ 0 w 430575"/>
                    <a:gd name="connsiteY5" fmla="*/ 0 h 276225"/>
                    <a:gd name="connsiteX0" fmla="*/ 0 w 431686"/>
                    <a:gd name="connsiteY0" fmla="*/ 0 h 276225"/>
                    <a:gd name="connsiteX1" fmla="*/ 0 w 431686"/>
                    <a:gd name="connsiteY1" fmla="*/ 276225 h 276225"/>
                    <a:gd name="connsiteX2" fmla="*/ 394335 w 431686"/>
                    <a:gd name="connsiteY2" fmla="*/ 276225 h 276225"/>
                    <a:gd name="connsiteX3" fmla="*/ 430530 w 431686"/>
                    <a:gd name="connsiteY3" fmla="*/ 135255 h 276225"/>
                    <a:gd name="connsiteX4" fmla="*/ 381000 w 431686"/>
                    <a:gd name="connsiteY4" fmla="*/ 0 h 276225"/>
                    <a:gd name="connsiteX5" fmla="*/ 0 w 431686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  <a:gd name="connsiteX0" fmla="*/ 0 w 472473"/>
                    <a:gd name="connsiteY0" fmla="*/ 0 h 276225"/>
                    <a:gd name="connsiteX1" fmla="*/ 0 w 472473"/>
                    <a:gd name="connsiteY1" fmla="*/ 276225 h 276225"/>
                    <a:gd name="connsiteX2" fmla="*/ 394335 w 472473"/>
                    <a:gd name="connsiteY2" fmla="*/ 276225 h 276225"/>
                    <a:gd name="connsiteX3" fmla="*/ 472440 w 472473"/>
                    <a:gd name="connsiteY3" fmla="*/ 133350 h 276225"/>
                    <a:gd name="connsiteX4" fmla="*/ 381000 w 472473"/>
                    <a:gd name="connsiteY4" fmla="*/ 0 h 276225"/>
                    <a:gd name="connsiteX5" fmla="*/ 0 w 472473"/>
                    <a:gd name="connsiteY5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473" h="276225">
                      <a:moveTo>
                        <a:pt x="0" y="0"/>
                      </a:moveTo>
                      <a:lnTo>
                        <a:pt x="0" y="276225"/>
                      </a:lnTo>
                      <a:lnTo>
                        <a:pt x="394335" y="276225"/>
                      </a:lnTo>
                      <a:cubicBezTo>
                        <a:pt x="438785" y="274955"/>
                        <a:pt x="473710" y="227965"/>
                        <a:pt x="472440" y="133350"/>
                      </a:cubicBezTo>
                      <a:cubicBezTo>
                        <a:pt x="471170" y="38735"/>
                        <a:pt x="433705" y="1270"/>
                        <a:pt x="381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CC"/>
                </a:solidFill>
                <a:ln w="19050">
                  <a:solidFill>
                    <a:srgbClr val="00B8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999C266D-5500-4B1B-A644-A18A4470F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091763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EBF85B56-CCF9-4962-A58A-C0C3CB54E0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4539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D87D1757-6471-4431-98DD-28F6613E0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045939" y="5199054"/>
                  <a:ext cx="79746" cy="268452"/>
                </a:xfrm>
                <a:prstGeom prst="line">
                  <a:avLst/>
                </a:prstGeom>
                <a:ln w="19050">
                  <a:solidFill>
                    <a:srgbClr val="00B8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3BE225CA-8307-4E53-831B-C8BE607388BD}"/>
                  </a:ext>
                </a:extLst>
              </p:cNvPr>
              <p:cNvGrpSpPr/>
              <p:nvPr/>
            </p:nvGrpSpPr>
            <p:grpSpPr>
              <a:xfrm>
                <a:off x="8771360" y="4472544"/>
                <a:ext cx="606692" cy="422104"/>
                <a:chOff x="8778170" y="4471765"/>
                <a:chExt cx="606692" cy="422104"/>
              </a:xfrm>
            </p:grpSpPr>
            <p:sp>
              <p:nvSpPr>
                <p:cNvPr id="63" name="Freihandform: Form 62">
                  <a:extLst>
                    <a:ext uri="{FF2B5EF4-FFF2-40B4-BE49-F238E27FC236}">
                      <a16:creationId xmlns:a16="http://schemas.microsoft.com/office/drawing/2014/main" id="{55157F80-5C33-4A16-B95D-2280D7E1C09F}"/>
                    </a:ext>
                  </a:extLst>
                </p:cNvPr>
                <p:cNvSpPr/>
                <p:nvPr/>
              </p:nvSpPr>
              <p:spPr>
                <a:xfrm rot="10800000">
                  <a:off x="8778170" y="4471765"/>
                  <a:ext cx="606692" cy="422104"/>
                </a:xfrm>
                <a:custGeom>
                  <a:avLst/>
                  <a:gdLst>
                    <a:gd name="connsiteX0" fmla="*/ 0 w 606692"/>
                    <a:gd name="connsiteY0" fmla="*/ 114462 h 422104"/>
                    <a:gd name="connsiteX1" fmla="*/ 57745 w 606692"/>
                    <a:gd name="connsiteY1" fmla="*/ 60456 h 422104"/>
                    <a:gd name="connsiteX2" fmla="*/ 195547 w 606692"/>
                    <a:gd name="connsiteY2" fmla="*/ 60456 h 422104"/>
                    <a:gd name="connsiteX3" fmla="*/ 212655 w 606692"/>
                    <a:gd name="connsiteY3" fmla="*/ 35081 h 422104"/>
                    <a:gd name="connsiteX4" fmla="*/ 297347 w 606692"/>
                    <a:gd name="connsiteY4" fmla="*/ 0 h 422104"/>
                    <a:gd name="connsiteX5" fmla="*/ 382038 w 606692"/>
                    <a:gd name="connsiteY5" fmla="*/ 35081 h 422104"/>
                    <a:gd name="connsiteX6" fmla="*/ 399147 w 606692"/>
                    <a:gd name="connsiteY6" fmla="*/ 60457 h 422104"/>
                    <a:gd name="connsiteX7" fmla="*/ 548947 w 606692"/>
                    <a:gd name="connsiteY7" fmla="*/ 60457 h 422104"/>
                    <a:gd name="connsiteX8" fmla="*/ 606692 w 606692"/>
                    <a:gd name="connsiteY8" fmla="*/ 114463 h 422104"/>
                    <a:gd name="connsiteX9" fmla="*/ 548947 w 606692"/>
                    <a:gd name="connsiteY9" fmla="*/ 168468 h 422104"/>
                    <a:gd name="connsiteX10" fmla="*/ 406307 w 606692"/>
                    <a:gd name="connsiteY10" fmla="*/ 168468 h 422104"/>
                    <a:gd name="connsiteX11" fmla="*/ 382038 w 606692"/>
                    <a:gd name="connsiteY11" fmla="*/ 204464 h 422104"/>
                    <a:gd name="connsiteX12" fmla="*/ 357840 w 606692"/>
                    <a:gd name="connsiteY12" fmla="*/ 220779 h 422104"/>
                    <a:gd name="connsiteX13" fmla="*/ 357840 w 606692"/>
                    <a:gd name="connsiteY13" fmla="*/ 364359 h 422104"/>
                    <a:gd name="connsiteX14" fmla="*/ 303834 w 606692"/>
                    <a:gd name="connsiteY14" fmla="*/ 422104 h 422104"/>
                    <a:gd name="connsiteX15" fmla="*/ 249829 w 606692"/>
                    <a:gd name="connsiteY15" fmla="*/ 364359 h 422104"/>
                    <a:gd name="connsiteX16" fmla="*/ 249829 w 606692"/>
                    <a:gd name="connsiteY16" fmla="*/ 229527 h 422104"/>
                    <a:gd name="connsiteX17" fmla="*/ 212655 w 606692"/>
                    <a:gd name="connsiteY17" fmla="*/ 204464 h 422104"/>
                    <a:gd name="connsiteX18" fmla="*/ 188385 w 606692"/>
                    <a:gd name="connsiteY18" fmla="*/ 168467 h 422104"/>
                    <a:gd name="connsiteX19" fmla="*/ 57745 w 606692"/>
                    <a:gd name="connsiteY19" fmla="*/ 168467 h 422104"/>
                    <a:gd name="connsiteX20" fmla="*/ 0 w 606692"/>
                    <a:gd name="connsiteY20" fmla="*/ 114462 h 42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6692" h="422104">
                      <a:moveTo>
                        <a:pt x="0" y="114462"/>
                      </a:moveTo>
                      <a:cubicBezTo>
                        <a:pt x="0" y="84634"/>
                        <a:pt x="25856" y="60456"/>
                        <a:pt x="57745" y="60456"/>
                      </a:cubicBezTo>
                      <a:lnTo>
                        <a:pt x="195547" y="60456"/>
                      </a:lnTo>
                      <a:lnTo>
                        <a:pt x="212655" y="35081"/>
                      </a:lnTo>
                      <a:cubicBezTo>
                        <a:pt x="234329" y="13406"/>
                        <a:pt x="264273" y="0"/>
                        <a:pt x="297347" y="0"/>
                      </a:cubicBezTo>
                      <a:cubicBezTo>
                        <a:pt x="330421" y="0"/>
                        <a:pt x="360364" y="13406"/>
                        <a:pt x="382038" y="35081"/>
                      </a:cubicBezTo>
                      <a:lnTo>
                        <a:pt x="399147" y="60457"/>
                      </a:lnTo>
                      <a:lnTo>
                        <a:pt x="548947" y="60457"/>
                      </a:lnTo>
                      <a:cubicBezTo>
                        <a:pt x="580836" y="60457"/>
                        <a:pt x="606692" y="84635"/>
                        <a:pt x="606692" y="114463"/>
                      </a:cubicBezTo>
                      <a:cubicBezTo>
                        <a:pt x="606692" y="144291"/>
                        <a:pt x="580836" y="168468"/>
                        <a:pt x="548947" y="168468"/>
                      </a:cubicBezTo>
                      <a:lnTo>
                        <a:pt x="406307" y="168468"/>
                      </a:lnTo>
                      <a:lnTo>
                        <a:pt x="382038" y="204464"/>
                      </a:lnTo>
                      <a:lnTo>
                        <a:pt x="357840" y="220779"/>
                      </a:lnTo>
                      <a:lnTo>
                        <a:pt x="357840" y="364359"/>
                      </a:lnTo>
                      <a:cubicBezTo>
                        <a:pt x="357840" y="396247"/>
                        <a:pt x="333662" y="422104"/>
                        <a:pt x="303834" y="422104"/>
                      </a:cubicBezTo>
                      <a:cubicBezTo>
                        <a:pt x="274006" y="422104"/>
                        <a:pt x="249829" y="396247"/>
                        <a:pt x="249829" y="364359"/>
                      </a:cubicBezTo>
                      <a:lnTo>
                        <a:pt x="249829" y="229527"/>
                      </a:lnTo>
                      <a:lnTo>
                        <a:pt x="212655" y="204464"/>
                      </a:lnTo>
                      <a:lnTo>
                        <a:pt x="188385" y="168467"/>
                      </a:lnTo>
                      <a:lnTo>
                        <a:pt x="57745" y="168467"/>
                      </a:lnTo>
                      <a:cubicBezTo>
                        <a:pt x="25856" y="168467"/>
                        <a:pt x="0" y="144290"/>
                        <a:pt x="0" y="1144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B4F2208A-8ED9-46DC-A353-EB8A86C0863A}"/>
                    </a:ext>
                  </a:extLst>
                </p:cNvPr>
                <p:cNvSpPr/>
                <p:nvPr/>
              </p:nvSpPr>
              <p:spPr>
                <a:xfrm rot="5400000">
                  <a:off x="9026930" y="4719195"/>
                  <a:ext cx="117878" cy="11787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</p:grp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CEC5BC1E-7BD2-4FB2-9083-A006178F1DAF}"/>
                </a:ext>
              </a:extLst>
            </p:cNvPr>
            <p:cNvGrpSpPr/>
            <p:nvPr/>
          </p:nvGrpSpPr>
          <p:grpSpPr>
            <a:xfrm rot="5400000">
              <a:off x="5857547" y="2350521"/>
              <a:ext cx="4001963" cy="913445"/>
              <a:chOff x="396829" y="2871958"/>
              <a:chExt cx="4001963" cy="913445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46F9FE99-0AC9-4A20-B35D-EC3CAF2D4A3E}"/>
                  </a:ext>
                </a:extLst>
              </p:cNvPr>
              <p:cNvSpPr/>
              <p:nvPr/>
            </p:nvSpPr>
            <p:spPr>
              <a:xfrm>
                <a:off x="3860400" y="3062850"/>
                <a:ext cx="84827" cy="543357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05FF91DB-F146-406E-A747-7DB7A6388A5E}"/>
                  </a:ext>
                </a:extLst>
              </p:cNvPr>
              <p:cNvSpPr/>
              <p:nvPr/>
            </p:nvSpPr>
            <p:spPr>
              <a:xfrm>
                <a:off x="3052788" y="3062607"/>
                <a:ext cx="811116" cy="543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6CDF283-68E4-498B-81F9-7F91ADFAE8A9}"/>
                  </a:ext>
                </a:extLst>
              </p:cNvPr>
              <p:cNvGrpSpPr/>
              <p:nvPr/>
            </p:nvGrpSpPr>
            <p:grpSpPr>
              <a:xfrm>
                <a:off x="396829" y="2874828"/>
                <a:ext cx="2832116" cy="910575"/>
                <a:chOff x="1095099" y="256291"/>
                <a:chExt cx="2832116" cy="910575"/>
              </a:xfrm>
            </p:grpSpPr>
            <p:sp>
              <p:nvSpPr>
                <p:cNvPr id="81" name="Freihandform: Form 80">
                  <a:extLst>
                    <a:ext uri="{FF2B5EF4-FFF2-40B4-BE49-F238E27FC236}">
                      <a16:creationId xmlns:a16="http://schemas.microsoft.com/office/drawing/2014/main" id="{251589A2-EA90-4903-8FF1-87DFC34CCADE}"/>
                    </a:ext>
                  </a:extLst>
                </p:cNvPr>
                <p:cNvSpPr/>
                <p:nvPr/>
              </p:nvSpPr>
              <p:spPr>
                <a:xfrm>
                  <a:off x="1095099" y="256291"/>
                  <a:ext cx="2670428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82" name="Rechteck 81">
                  <a:extLst>
                    <a:ext uri="{FF2B5EF4-FFF2-40B4-BE49-F238E27FC236}">
                      <a16:creationId xmlns:a16="http://schemas.microsoft.com/office/drawing/2014/main" id="{D1ECAD91-5D3D-490F-9821-8F2AE60026F1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83" name="Freihandform: Form 82">
                  <a:extLst>
                    <a:ext uri="{FF2B5EF4-FFF2-40B4-BE49-F238E27FC236}">
                      <a16:creationId xmlns:a16="http://schemas.microsoft.com/office/drawing/2014/main" id="{0DDE43DE-9F5C-4774-9F57-82A797BE6BD5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DC23BD7D-4C86-4864-A16E-A3E4EE1D88B9}"/>
                  </a:ext>
                </a:extLst>
              </p:cNvPr>
              <p:cNvGrpSpPr/>
              <p:nvPr/>
            </p:nvGrpSpPr>
            <p:grpSpPr>
              <a:xfrm>
                <a:off x="1306444" y="2871958"/>
                <a:ext cx="3092348" cy="910575"/>
                <a:chOff x="2481618" y="1140215"/>
                <a:chExt cx="3092348" cy="910575"/>
              </a:xfrm>
            </p:grpSpPr>
            <p:sp>
              <p:nvSpPr>
                <p:cNvPr id="85" name="Freihandform: Form 84">
                  <a:extLst>
                    <a:ext uri="{FF2B5EF4-FFF2-40B4-BE49-F238E27FC236}">
                      <a16:creationId xmlns:a16="http://schemas.microsoft.com/office/drawing/2014/main" id="{04404C0F-724E-4BF1-A7A2-1456FB0F9042}"/>
                    </a:ext>
                  </a:extLst>
                </p:cNvPr>
                <p:cNvSpPr/>
                <p:nvPr/>
              </p:nvSpPr>
              <p:spPr>
                <a:xfrm>
                  <a:off x="2481618" y="1140215"/>
                  <a:ext cx="2668872" cy="910575"/>
                </a:xfrm>
                <a:custGeom>
                  <a:avLst/>
                  <a:gdLst>
                    <a:gd name="connsiteX0" fmla="*/ 0 w 2668872"/>
                    <a:gd name="connsiteY0" fmla="*/ 0 h 910575"/>
                    <a:gd name="connsiteX1" fmla="*/ 102064 w 2668872"/>
                    <a:gd name="connsiteY1" fmla="*/ 0 h 910575"/>
                    <a:gd name="connsiteX2" fmla="*/ 102064 w 2668872"/>
                    <a:gd name="connsiteY2" fmla="*/ 152473 h 910575"/>
                    <a:gd name="connsiteX3" fmla="*/ 2491116 w 2668872"/>
                    <a:gd name="connsiteY3" fmla="*/ 152473 h 910575"/>
                    <a:gd name="connsiteX4" fmla="*/ 2589758 w 2668872"/>
                    <a:gd name="connsiteY4" fmla="*/ 152473 h 910575"/>
                    <a:gd name="connsiteX5" fmla="*/ 2636446 w 2668872"/>
                    <a:gd name="connsiteY5" fmla="*/ 254713 h 910575"/>
                    <a:gd name="connsiteX6" fmla="*/ 2668872 w 2668872"/>
                    <a:gd name="connsiteY6" fmla="*/ 325720 h 910575"/>
                    <a:gd name="connsiteX7" fmla="*/ 2668872 w 2668872"/>
                    <a:gd name="connsiteY7" fmla="*/ 589166 h 910575"/>
                    <a:gd name="connsiteX8" fmla="*/ 2636446 w 2668872"/>
                    <a:gd name="connsiteY8" fmla="*/ 659671 h 910575"/>
                    <a:gd name="connsiteX9" fmla="*/ 2591176 w 2668872"/>
                    <a:gd name="connsiteY9" fmla="*/ 758104 h 910575"/>
                    <a:gd name="connsiteX10" fmla="*/ 2491116 w 2668872"/>
                    <a:gd name="connsiteY10" fmla="*/ 758104 h 910575"/>
                    <a:gd name="connsiteX11" fmla="*/ 102064 w 2668872"/>
                    <a:gd name="connsiteY11" fmla="*/ 758104 h 910575"/>
                    <a:gd name="connsiteX12" fmla="*/ 102064 w 2668872"/>
                    <a:gd name="connsiteY12" fmla="*/ 910575 h 910575"/>
                    <a:gd name="connsiteX13" fmla="*/ 0 w 2668872"/>
                    <a:gd name="connsiteY13" fmla="*/ 910575 h 910575"/>
                    <a:gd name="connsiteX14" fmla="*/ 0 w 2668872"/>
                    <a:gd name="connsiteY14" fmla="*/ 758104 h 910575"/>
                    <a:gd name="connsiteX15" fmla="*/ 0 w 2668872"/>
                    <a:gd name="connsiteY15" fmla="*/ 152473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8872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52473"/>
                      </a:lnTo>
                      <a:lnTo>
                        <a:pt x="2491116" y="152473"/>
                      </a:lnTo>
                      <a:lnTo>
                        <a:pt x="2589758" y="152473"/>
                      </a:lnTo>
                      <a:lnTo>
                        <a:pt x="2636446" y="254713"/>
                      </a:lnTo>
                      <a:lnTo>
                        <a:pt x="2668872" y="325720"/>
                      </a:lnTo>
                      <a:lnTo>
                        <a:pt x="2668872" y="589166"/>
                      </a:lnTo>
                      <a:lnTo>
                        <a:pt x="2636446" y="659671"/>
                      </a:lnTo>
                      <a:lnTo>
                        <a:pt x="2591176" y="758104"/>
                      </a:lnTo>
                      <a:lnTo>
                        <a:pt x="2491116" y="758104"/>
                      </a:lnTo>
                      <a:lnTo>
                        <a:pt x="102064" y="758104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lnTo>
                        <a:pt x="0" y="758104"/>
                      </a:lnTo>
                      <a:lnTo>
                        <a:pt x="0" y="152473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grpSp>
              <p:nvGrpSpPr>
                <p:cNvPr id="86" name="Gruppieren 85">
                  <a:extLst>
                    <a:ext uri="{FF2B5EF4-FFF2-40B4-BE49-F238E27FC236}">
                      <a16:creationId xmlns:a16="http://schemas.microsoft.com/office/drawing/2014/main" id="{B6CD669E-F32D-46D2-881D-31E169951C15}"/>
                    </a:ext>
                  </a:extLst>
                </p:cNvPr>
                <p:cNvGrpSpPr/>
                <p:nvPr/>
              </p:nvGrpSpPr>
              <p:grpSpPr>
                <a:xfrm>
                  <a:off x="3415672" y="1596314"/>
                  <a:ext cx="1395941" cy="179096"/>
                  <a:chOff x="4831309" y="2945763"/>
                  <a:chExt cx="1841232" cy="236226"/>
                </a:xfrm>
              </p:grpSpPr>
              <p:cxnSp>
                <p:nvCxnSpPr>
                  <p:cNvPr id="93" name="Gerader Verbinder 92">
                    <a:extLst>
                      <a:ext uri="{FF2B5EF4-FFF2-40B4-BE49-F238E27FC236}">
                        <a16:creationId xmlns:a16="http://schemas.microsoft.com/office/drawing/2014/main" id="{38A8F107-4B65-4D40-A587-337D234AF7AE}"/>
                      </a:ext>
                    </a:extLst>
                  </p:cNvPr>
                  <p:cNvCxnSpPr/>
                  <p:nvPr/>
                </p:nvCxnSpPr>
                <p:spPr>
                  <a:xfrm>
                    <a:off x="4831309" y="3181481"/>
                    <a:ext cx="18412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rader Verbinder 93">
                    <a:extLst>
                      <a:ext uri="{FF2B5EF4-FFF2-40B4-BE49-F238E27FC236}">
                        <a16:creationId xmlns:a16="http://schemas.microsoft.com/office/drawing/2014/main" id="{9817FED1-7666-4085-B79E-D5204EDC52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1309" y="2945763"/>
                    <a:ext cx="0" cy="2298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rader Verbinder 94">
                    <a:extLst>
                      <a:ext uri="{FF2B5EF4-FFF2-40B4-BE49-F238E27FC236}">
                        <a16:creationId xmlns:a16="http://schemas.microsoft.com/office/drawing/2014/main" id="{B3272537-AF49-4996-A44E-4B419E03969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94364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rader Verbinder 95">
                    <a:extLst>
                      <a:ext uri="{FF2B5EF4-FFF2-40B4-BE49-F238E27FC236}">
                        <a16:creationId xmlns:a16="http://schemas.microsoft.com/office/drawing/2014/main" id="{2F3DF4C4-B0CC-4A8D-8BC3-4DD1010075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51556" y="2945763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Gerader Verbinder 96">
                    <a:extLst>
                      <a:ext uri="{FF2B5EF4-FFF2-40B4-BE49-F238E27FC236}">
                        <a16:creationId xmlns:a16="http://schemas.microsoft.com/office/drawing/2014/main" id="{EF815627-ACBF-4C3B-8E35-9DB3026C23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08748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rader Verbinder 97">
                    <a:extLst>
                      <a:ext uri="{FF2B5EF4-FFF2-40B4-BE49-F238E27FC236}">
                        <a16:creationId xmlns:a16="http://schemas.microsoft.com/office/drawing/2014/main" id="{EA769026-892C-4C4D-8B53-282A99D981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1802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Gerader Verbinder 98">
                    <a:extLst>
                      <a:ext uri="{FF2B5EF4-FFF2-40B4-BE49-F238E27FC236}">
                        <a16:creationId xmlns:a16="http://schemas.microsoft.com/office/drawing/2014/main" id="{B4BB8886-F5D5-4FC7-8175-58701D9504D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59906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r Verbinder 99">
                    <a:extLst>
                      <a:ext uri="{FF2B5EF4-FFF2-40B4-BE49-F238E27FC236}">
                        <a16:creationId xmlns:a16="http://schemas.microsoft.com/office/drawing/2014/main" id="{D2D03F7A-260D-4CFA-844A-F92AE5E78EA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2960" y="3062987"/>
                    <a:ext cx="0" cy="1142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rader Verbinder 100">
                    <a:extLst>
                      <a:ext uri="{FF2B5EF4-FFF2-40B4-BE49-F238E27FC236}">
                        <a16:creationId xmlns:a16="http://schemas.microsoft.com/office/drawing/2014/main" id="{C23A1524-2473-410F-A890-4E99905B8D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80152" y="3057126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r Verbinder 101">
                    <a:extLst>
                      <a:ext uri="{FF2B5EF4-FFF2-40B4-BE49-F238E27FC236}">
                        <a16:creationId xmlns:a16="http://schemas.microsoft.com/office/drawing/2014/main" id="{1C86E35A-C65B-45FA-A83E-E537CBA5561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7344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Rechteck 86">
                  <a:extLst>
                    <a:ext uri="{FF2B5EF4-FFF2-40B4-BE49-F238E27FC236}">
                      <a16:creationId xmlns:a16="http://schemas.microsoft.com/office/drawing/2014/main" id="{295D0216-65A1-43EB-97A5-EEA0BDCC7D1D}"/>
                    </a:ext>
                  </a:extLst>
                </p:cNvPr>
                <p:cNvSpPr/>
                <p:nvPr/>
              </p:nvSpPr>
              <p:spPr>
                <a:xfrm>
                  <a:off x="5154412" y="1543489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88" name="Rechteck 87">
                  <a:extLst>
                    <a:ext uri="{FF2B5EF4-FFF2-40B4-BE49-F238E27FC236}">
                      <a16:creationId xmlns:a16="http://schemas.microsoft.com/office/drawing/2014/main" id="{3F275CB7-CEF8-4CEE-BD0A-3CC9B8485D4E}"/>
                    </a:ext>
                  </a:extLst>
                </p:cNvPr>
                <p:cNvSpPr/>
                <p:nvPr/>
              </p:nvSpPr>
              <p:spPr>
                <a:xfrm>
                  <a:off x="5150884" y="1461922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805BF362-2BCD-4C8B-9644-8AE30DCAA60D}"/>
                    </a:ext>
                  </a:extLst>
                </p:cNvPr>
                <p:cNvCxnSpPr/>
                <p:nvPr/>
              </p:nvCxnSpPr>
              <p:spPr>
                <a:xfrm>
                  <a:off x="5320671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7FE6BEF2-5916-4A52-BF77-CBF15F8F4106}"/>
                    </a:ext>
                  </a:extLst>
                </p:cNvPr>
                <p:cNvCxnSpPr/>
                <p:nvPr/>
              </p:nvCxnSpPr>
              <p:spPr>
                <a:xfrm>
                  <a:off x="526704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807EAB0B-524F-4FFA-ABD3-95DDD653BE9D}"/>
                    </a:ext>
                  </a:extLst>
                </p:cNvPr>
                <p:cNvCxnSpPr/>
                <p:nvPr/>
              </p:nvCxnSpPr>
              <p:spPr>
                <a:xfrm>
                  <a:off x="521338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FF4C8304-E9E0-46B5-89AD-E657A04EC464}"/>
                    </a:ext>
                  </a:extLst>
                </p:cNvPr>
                <p:cNvCxnSpPr/>
                <p:nvPr/>
              </p:nvCxnSpPr>
              <p:spPr>
                <a:xfrm>
                  <a:off x="5372868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2862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0285EC11-DBEB-4AEB-878A-0AC310E60B0C}"/>
              </a:ext>
            </a:extLst>
          </p:cNvPr>
          <p:cNvGrpSpPr/>
          <p:nvPr/>
        </p:nvGrpSpPr>
        <p:grpSpPr>
          <a:xfrm>
            <a:off x="2458781" y="1902959"/>
            <a:ext cx="4226441" cy="3136307"/>
            <a:chOff x="3536552" y="1879424"/>
            <a:chExt cx="5635255" cy="4181743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073036E9-C18F-467F-BD43-AECC1003B3E9}"/>
                </a:ext>
              </a:extLst>
            </p:cNvPr>
            <p:cNvGrpSpPr/>
            <p:nvPr/>
          </p:nvGrpSpPr>
          <p:grpSpPr>
            <a:xfrm rot="18000000" flipH="1">
              <a:off x="7197886" y="5088350"/>
              <a:ext cx="616370" cy="1103959"/>
              <a:chOff x="8635570" y="4316942"/>
              <a:chExt cx="616370" cy="1103959"/>
            </a:xfrm>
          </p:grpSpPr>
          <p:sp>
            <p:nvSpPr>
              <p:cNvPr id="125" name="Freihandform 84">
                <a:extLst>
                  <a:ext uri="{FF2B5EF4-FFF2-40B4-BE49-F238E27FC236}">
                    <a16:creationId xmlns:a16="http://schemas.microsoft.com/office/drawing/2014/main" id="{BC8E8108-891D-483D-8788-606A7BCC2B42}"/>
                  </a:ext>
                </a:extLst>
              </p:cNvPr>
              <p:cNvSpPr/>
              <p:nvPr/>
            </p:nvSpPr>
            <p:spPr>
              <a:xfrm rot="16200000">
                <a:off x="8705103" y="4604404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126" name="Freihandform 85">
                <a:extLst>
                  <a:ext uri="{FF2B5EF4-FFF2-40B4-BE49-F238E27FC236}">
                    <a16:creationId xmlns:a16="http://schemas.microsoft.com/office/drawing/2014/main" id="{8BF08921-0AB9-44C7-8B62-1DA45A491154}"/>
                  </a:ext>
                </a:extLst>
              </p:cNvPr>
              <p:cNvSpPr/>
              <p:nvPr/>
            </p:nvSpPr>
            <p:spPr>
              <a:xfrm>
                <a:off x="8985508" y="4316942"/>
                <a:ext cx="213360" cy="352425"/>
              </a:xfrm>
              <a:custGeom>
                <a:avLst/>
                <a:gdLst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24765 w 213360"/>
                  <a:gd name="connsiteY3" fmla="*/ 352425 h 352425"/>
                  <a:gd name="connsiteX4" fmla="*/ 0 w 213360"/>
                  <a:gd name="connsiteY4" fmla="*/ 0 h 352425"/>
                  <a:gd name="connsiteX0" fmla="*/ 0 w 213360"/>
                  <a:gd name="connsiteY0" fmla="*/ 0 h 352425"/>
                  <a:gd name="connsiteX1" fmla="*/ 213360 w 213360"/>
                  <a:gd name="connsiteY1" fmla="*/ 0 h 352425"/>
                  <a:gd name="connsiteX2" fmla="*/ 177165 w 213360"/>
                  <a:gd name="connsiteY2" fmla="*/ 352425 h 352425"/>
                  <a:gd name="connsiteX3" fmla="*/ 30480 w 213360"/>
                  <a:gd name="connsiteY3" fmla="*/ 350520 h 352425"/>
                  <a:gd name="connsiteX4" fmla="*/ 0 w 213360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352425">
                    <a:moveTo>
                      <a:pt x="0" y="0"/>
                    </a:moveTo>
                    <a:lnTo>
                      <a:pt x="213360" y="0"/>
                    </a:lnTo>
                    <a:lnTo>
                      <a:pt x="177165" y="352425"/>
                    </a:lnTo>
                    <a:lnTo>
                      <a:pt x="30480" y="350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F5DAD4E2-452B-4AA9-87AD-A8AAC0B8A808}"/>
                  </a:ext>
                </a:extLst>
              </p:cNvPr>
              <p:cNvSpPr/>
              <p:nvPr/>
            </p:nvSpPr>
            <p:spPr>
              <a:xfrm rot="16200000">
                <a:off x="8916409" y="4609456"/>
                <a:ext cx="335531" cy="3355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128" name="Freihandform 87">
                <a:extLst>
                  <a:ext uri="{FF2B5EF4-FFF2-40B4-BE49-F238E27FC236}">
                    <a16:creationId xmlns:a16="http://schemas.microsoft.com/office/drawing/2014/main" id="{9986F04D-CC82-4682-A266-F971801C3C5C}"/>
                  </a:ext>
                </a:extLst>
              </p:cNvPr>
              <p:cNvSpPr/>
              <p:nvPr/>
            </p:nvSpPr>
            <p:spPr>
              <a:xfrm rot="16200000">
                <a:off x="8845689" y="5046552"/>
                <a:ext cx="472473" cy="276225"/>
              </a:xfrm>
              <a:custGeom>
                <a:avLst/>
                <a:gdLst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2905 w 430530"/>
                  <a:gd name="connsiteY4" fmla="*/ 5715 h 276225"/>
                  <a:gd name="connsiteX5" fmla="*/ 0 w 430530"/>
                  <a:gd name="connsiteY5" fmla="*/ 0 h 27622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481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3810 h 280035"/>
                  <a:gd name="connsiteX1" fmla="*/ 0 w 430530"/>
                  <a:gd name="connsiteY1" fmla="*/ 280035 h 280035"/>
                  <a:gd name="connsiteX2" fmla="*/ 394335 w 430530"/>
                  <a:gd name="connsiteY2" fmla="*/ 280035 h 280035"/>
                  <a:gd name="connsiteX3" fmla="*/ 430530 w 430530"/>
                  <a:gd name="connsiteY3" fmla="*/ 139065 h 280035"/>
                  <a:gd name="connsiteX4" fmla="*/ 381000 w 430530"/>
                  <a:gd name="connsiteY4" fmla="*/ 0 h 280035"/>
                  <a:gd name="connsiteX5" fmla="*/ 0 w 430530"/>
                  <a:gd name="connsiteY5" fmla="*/ 3810 h 280035"/>
                  <a:gd name="connsiteX0" fmla="*/ 0 w 430530"/>
                  <a:gd name="connsiteY0" fmla="*/ 0 h 276225"/>
                  <a:gd name="connsiteX1" fmla="*/ 0 w 430530"/>
                  <a:gd name="connsiteY1" fmla="*/ 276225 h 276225"/>
                  <a:gd name="connsiteX2" fmla="*/ 394335 w 430530"/>
                  <a:gd name="connsiteY2" fmla="*/ 276225 h 276225"/>
                  <a:gd name="connsiteX3" fmla="*/ 430530 w 430530"/>
                  <a:gd name="connsiteY3" fmla="*/ 135255 h 276225"/>
                  <a:gd name="connsiteX4" fmla="*/ 381000 w 430530"/>
                  <a:gd name="connsiteY4" fmla="*/ 0 h 276225"/>
                  <a:gd name="connsiteX5" fmla="*/ 0 w 430530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0575"/>
                  <a:gd name="connsiteY0" fmla="*/ 0 h 276225"/>
                  <a:gd name="connsiteX1" fmla="*/ 0 w 430575"/>
                  <a:gd name="connsiteY1" fmla="*/ 276225 h 276225"/>
                  <a:gd name="connsiteX2" fmla="*/ 394335 w 430575"/>
                  <a:gd name="connsiteY2" fmla="*/ 276225 h 276225"/>
                  <a:gd name="connsiteX3" fmla="*/ 430530 w 430575"/>
                  <a:gd name="connsiteY3" fmla="*/ 135255 h 276225"/>
                  <a:gd name="connsiteX4" fmla="*/ 381000 w 430575"/>
                  <a:gd name="connsiteY4" fmla="*/ 0 h 276225"/>
                  <a:gd name="connsiteX5" fmla="*/ 0 w 430575"/>
                  <a:gd name="connsiteY5" fmla="*/ 0 h 276225"/>
                  <a:gd name="connsiteX0" fmla="*/ 0 w 431686"/>
                  <a:gd name="connsiteY0" fmla="*/ 0 h 276225"/>
                  <a:gd name="connsiteX1" fmla="*/ 0 w 431686"/>
                  <a:gd name="connsiteY1" fmla="*/ 276225 h 276225"/>
                  <a:gd name="connsiteX2" fmla="*/ 394335 w 431686"/>
                  <a:gd name="connsiteY2" fmla="*/ 276225 h 276225"/>
                  <a:gd name="connsiteX3" fmla="*/ 430530 w 431686"/>
                  <a:gd name="connsiteY3" fmla="*/ 135255 h 276225"/>
                  <a:gd name="connsiteX4" fmla="*/ 381000 w 431686"/>
                  <a:gd name="connsiteY4" fmla="*/ 0 h 276225"/>
                  <a:gd name="connsiteX5" fmla="*/ 0 w 431686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  <a:gd name="connsiteX0" fmla="*/ 0 w 472473"/>
                  <a:gd name="connsiteY0" fmla="*/ 0 h 276225"/>
                  <a:gd name="connsiteX1" fmla="*/ 0 w 472473"/>
                  <a:gd name="connsiteY1" fmla="*/ 276225 h 276225"/>
                  <a:gd name="connsiteX2" fmla="*/ 394335 w 472473"/>
                  <a:gd name="connsiteY2" fmla="*/ 276225 h 276225"/>
                  <a:gd name="connsiteX3" fmla="*/ 472440 w 472473"/>
                  <a:gd name="connsiteY3" fmla="*/ 133350 h 276225"/>
                  <a:gd name="connsiteX4" fmla="*/ 381000 w 472473"/>
                  <a:gd name="connsiteY4" fmla="*/ 0 h 276225"/>
                  <a:gd name="connsiteX5" fmla="*/ 0 w 472473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73" h="276225">
                    <a:moveTo>
                      <a:pt x="0" y="0"/>
                    </a:moveTo>
                    <a:lnTo>
                      <a:pt x="0" y="276225"/>
                    </a:lnTo>
                    <a:lnTo>
                      <a:pt x="394335" y="276225"/>
                    </a:lnTo>
                    <a:cubicBezTo>
                      <a:pt x="438785" y="274955"/>
                      <a:pt x="473710" y="227965"/>
                      <a:pt x="472440" y="133350"/>
                    </a:cubicBezTo>
                    <a:cubicBezTo>
                      <a:pt x="471170" y="38735"/>
                      <a:pt x="433705" y="1270"/>
                      <a:pt x="3810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CC"/>
              </a:solidFill>
              <a:ln w="19050">
                <a:solidFill>
                  <a:srgbClr val="00B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cxnSp>
            <p:nvCxnSpPr>
              <p:cNvPr id="129" name="Gerader Verbinder 128">
                <a:extLst>
                  <a:ext uri="{FF2B5EF4-FFF2-40B4-BE49-F238E27FC236}">
                    <a16:creationId xmlns:a16="http://schemas.microsoft.com/office/drawing/2014/main" id="{0ED3A49F-B37E-4721-8114-C8384A5EB47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091763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r Verbinder 129">
                <a:extLst>
                  <a:ext uri="{FF2B5EF4-FFF2-40B4-BE49-F238E27FC236}">
                    <a16:creationId xmlns:a16="http://schemas.microsoft.com/office/drawing/2014/main" id="{FCEF4736-9CC4-40A2-AD38-FD90CBA541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4539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r Verbinder 130">
                <a:extLst>
                  <a:ext uri="{FF2B5EF4-FFF2-40B4-BE49-F238E27FC236}">
                    <a16:creationId xmlns:a16="http://schemas.microsoft.com/office/drawing/2014/main" id="{90B023C4-33F7-4C96-94E7-A2D30188E5B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045939" y="5199054"/>
                <a:ext cx="79746" cy="268452"/>
              </a:xfrm>
              <a:prstGeom prst="line">
                <a:avLst/>
              </a:prstGeom>
              <a:ln w="19050">
                <a:solidFill>
                  <a:srgbClr val="00B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CD8CC71E-A20F-4604-AD76-658C58AD1F77}"/>
                </a:ext>
              </a:extLst>
            </p:cNvPr>
            <p:cNvGrpSpPr/>
            <p:nvPr/>
          </p:nvGrpSpPr>
          <p:grpSpPr>
            <a:xfrm rot="12600000" flipH="1">
              <a:off x="3536552" y="3684594"/>
              <a:ext cx="4001963" cy="1401871"/>
              <a:chOff x="396829" y="2874829"/>
              <a:chExt cx="4001963" cy="1401871"/>
            </a:xfrm>
          </p:grpSpPr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46143529-A304-4265-9CF5-D56670F3575A}"/>
                  </a:ext>
                </a:extLst>
              </p:cNvPr>
              <p:cNvSpPr/>
              <p:nvPr/>
            </p:nvSpPr>
            <p:spPr>
              <a:xfrm>
                <a:off x="3860400" y="3062850"/>
                <a:ext cx="84827" cy="543357"/>
              </a:xfrm>
              <a:custGeom>
                <a:avLst/>
                <a:gdLst>
                  <a:gd name="connsiteX0" fmla="*/ 0 w 84827"/>
                  <a:gd name="connsiteY0" fmla="*/ 0 h 543357"/>
                  <a:gd name="connsiteX1" fmla="*/ 18643 w 84827"/>
                  <a:gd name="connsiteY1" fmla="*/ 0 h 543357"/>
                  <a:gd name="connsiteX2" fmla="*/ 52401 w 84827"/>
                  <a:gd name="connsiteY2" fmla="*/ 73926 h 543357"/>
                  <a:gd name="connsiteX3" fmla="*/ 84827 w 84827"/>
                  <a:gd name="connsiteY3" fmla="*/ 144933 h 543357"/>
                  <a:gd name="connsiteX4" fmla="*/ 84827 w 84827"/>
                  <a:gd name="connsiteY4" fmla="*/ 408379 h 543357"/>
                  <a:gd name="connsiteX5" fmla="*/ 52401 w 84827"/>
                  <a:gd name="connsiteY5" fmla="*/ 478884 h 543357"/>
                  <a:gd name="connsiteX6" fmla="*/ 22750 w 84827"/>
                  <a:gd name="connsiteY6" fmla="*/ 543357 h 543357"/>
                  <a:gd name="connsiteX7" fmla="*/ 0 w 84827"/>
                  <a:gd name="connsiteY7" fmla="*/ 543357 h 543357"/>
                  <a:gd name="connsiteX8" fmla="*/ 0 w 84827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27" h="543357">
                    <a:moveTo>
                      <a:pt x="0" y="0"/>
                    </a:moveTo>
                    <a:lnTo>
                      <a:pt x="18643" y="0"/>
                    </a:lnTo>
                    <a:lnTo>
                      <a:pt x="52401" y="73926"/>
                    </a:lnTo>
                    <a:lnTo>
                      <a:pt x="84827" y="144933"/>
                    </a:lnTo>
                    <a:lnTo>
                      <a:pt x="84827" y="408379"/>
                    </a:lnTo>
                    <a:lnTo>
                      <a:pt x="52401" y="478884"/>
                    </a:lnTo>
                    <a:lnTo>
                      <a:pt x="22750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DD79379C-9049-42DC-A1EC-4DD9BFA94C17}"/>
                  </a:ext>
                </a:extLst>
              </p:cNvPr>
              <p:cNvSpPr/>
              <p:nvPr/>
            </p:nvSpPr>
            <p:spPr>
              <a:xfrm>
                <a:off x="3052788" y="3062607"/>
                <a:ext cx="811116" cy="543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grpSp>
            <p:nvGrpSpPr>
              <p:cNvPr id="102" name="Gruppieren 101">
                <a:extLst>
                  <a:ext uri="{FF2B5EF4-FFF2-40B4-BE49-F238E27FC236}">
                    <a16:creationId xmlns:a16="http://schemas.microsoft.com/office/drawing/2014/main" id="{E066C95F-2F4B-44AC-8964-2CF7189ECE76}"/>
                  </a:ext>
                </a:extLst>
              </p:cNvPr>
              <p:cNvGrpSpPr/>
              <p:nvPr/>
            </p:nvGrpSpPr>
            <p:grpSpPr>
              <a:xfrm>
                <a:off x="396829" y="2874829"/>
                <a:ext cx="2832116" cy="910575"/>
                <a:chOff x="1095099" y="256292"/>
                <a:chExt cx="2832116" cy="910575"/>
              </a:xfrm>
            </p:grpSpPr>
            <p:sp>
              <p:nvSpPr>
                <p:cNvPr id="122" name="Freihandform: Form 121">
                  <a:extLst>
                    <a:ext uri="{FF2B5EF4-FFF2-40B4-BE49-F238E27FC236}">
                      <a16:creationId xmlns:a16="http://schemas.microsoft.com/office/drawing/2014/main" id="{A4754676-F14D-41D4-ABF1-E912ADB13054}"/>
                    </a:ext>
                  </a:extLst>
                </p:cNvPr>
                <p:cNvSpPr/>
                <p:nvPr/>
              </p:nvSpPr>
              <p:spPr>
                <a:xfrm>
                  <a:off x="1095099" y="256292"/>
                  <a:ext cx="2670428" cy="910575"/>
                </a:xfrm>
                <a:custGeom>
                  <a:avLst/>
                  <a:gdLst>
                    <a:gd name="connsiteX0" fmla="*/ 0 w 2670428"/>
                    <a:gd name="connsiteY0" fmla="*/ 0 h 910575"/>
                    <a:gd name="connsiteX1" fmla="*/ 102064 w 2670428"/>
                    <a:gd name="connsiteY1" fmla="*/ 0 h 910575"/>
                    <a:gd name="connsiteX2" fmla="*/ 102064 w 2670428"/>
                    <a:gd name="connsiteY2" fmla="*/ 188162 h 910575"/>
                    <a:gd name="connsiteX3" fmla="*/ 2670428 w 2670428"/>
                    <a:gd name="connsiteY3" fmla="*/ 188162 h 910575"/>
                    <a:gd name="connsiteX4" fmla="*/ 2670428 w 2670428"/>
                    <a:gd name="connsiteY4" fmla="*/ 731519 h 910575"/>
                    <a:gd name="connsiteX5" fmla="*/ 102064 w 2670428"/>
                    <a:gd name="connsiteY5" fmla="*/ 731519 h 910575"/>
                    <a:gd name="connsiteX6" fmla="*/ 102064 w 2670428"/>
                    <a:gd name="connsiteY6" fmla="*/ 910575 h 910575"/>
                    <a:gd name="connsiteX7" fmla="*/ 0 w 2670428"/>
                    <a:gd name="connsiteY7" fmla="*/ 910575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0428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88162"/>
                      </a:lnTo>
                      <a:lnTo>
                        <a:pt x="2670428" y="188162"/>
                      </a:lnTo>
                      <a:lnTo>
                        <a:pt x="2670428" y="731519"/>
                      </a:lnTo>
                      <a:lnTo>
                        <a:pt x="102064" y="731519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  <p:sp>
              <p:nvSpPr>
                <p:cNvPr id="123" name="Rechteck 122">
                  <a:extLst>
                    <a:ext uri="{FF2B5EF4-FFF2-40B4-BE49-F238E27FC236}">
                      <a16:creationId xmlns:a16="http://schemas.microsoft.com/office/drawing/2014/main" id="{19F4ADA4-75DC-46A9-83F8-5CB0CF42D7CC}"/>
                    </a:ext>
                  </a:extLst>
                </p:cNvPr>
                <p:cNvSpPr/>
                <p:nvPr/>
              </p:nvSpPr>
              <p:spPr>
                <a:xfrm>
                  <a:off x="1095099" y="659502"/>
                  <a:ext cx="2702200" cy="10697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  <p:sp>
              <p:nvSpPr>
                <p:cNvPr id="124" name="Freihandform: Form 123">
                  <a:extLst>
                    <a:ext uri="{FF2B5EF4-FFF2-40B4-BE49-F238E27FC236}">
                      <a16:creationId xmlns:a16="http://schemas.microsoft.com/office/drawing/2014/main" id="{E116F5A8-DE95-4A05-96C1-46A9C89C60B9}"/>
                    </a:ext>
                  </a:extLst>
                </p:cNvPr>
                <p:cNvSpPr/>
                <p:nvPr/>
              </p:nvSpPr>
              <p:spPr>
                <a:xfrm>
                  <a:off x="3749459" y="444453"/>
                  <a:ext cx="177756" cy="543357"/>
                </a:xfrm>
                <a:custGeom>
                  <a:avLst/>
                  <a:gdLst>
                    <a:gd name="connsiteX0" fmla="*/ 0 w 177756"/>
                    <a:gd name="connsiteY0" fmla="*/ 0 h 543357"/>
                    <a:gd name="connsiteX1" fmla="*/ 111572 w 177756"/>
                    <a:gd name="connsiteY1" fmla="*/ 0 h 543357"/>
                    <a:gd name="connsiteX2" fmla="*/ 145330 w 177756"/>
                    <a:gd name="connsiteY2" fmla="*/ 73926 h 543357"/>
                    <a:gd name="connsiteX3" fmla="*/ 177756 w 177756"/>
                    <a:gd name="connsiteY3" fmla="*/ 144933 h 543357"/>
                    <a:gd name="connsiteX4" fmla="*/ 177756 w 177756"/>
                    <a:gd name="connsiteY4" fmla="*/ 408379 h 543357"/>
                    <a:gd name="connsiteX5" fmla="*/ 145330 w 177756"/>
                    <a:gd name="connsiteY5" fmla="*/ 478884 h 543357"/>
                    <a:gd name="connsiteX6" fmla="*/ 115679 w 177756"/>
                    <a:gd name="connsiteY6" fmla="*/ 543357 h 543357"/>
                    <a:gd name="connsiteX7" fmla="*/ 0 w 177756"/>
                    <a:gd name="connsiteY7" fmla="*/ 543357 h 543357"/>
                    <a:gd name="connsiteX8" fmla="*/ 0 w 177756"/>
                    <a:gd name="connsiteY8" fmla="*/ 0 h 543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756" h="543357">
                      <a:moveTo>
                        <a:pt x="0" y="0"/>
                      </a:moveTo>
                      <a:lnTo>
                        <a:pt x="111572" y="0"/>
                      </a:lnTo>
                      <a:lnTo>
                        <a:pt x="145330" y="73926"/>
                      </a:lnTo>
                      <a:lnTo>
                        <a:pt x="177756" y="144933"/>
                      </a:lnTo>
                      <a:lnTo>
                        <a:pt x="177756" y="408379"/>
                      </a:lnTo>
                      <a:lnTo>
                        <a:pt x="145330" y="478884"/>
                      </a:lnTo>
                      <a:lnTo>
                        <a:pt x="115679" y="543357"/>
                      </a:lnTo>
                      <a:lnTo>
                        <a:pt x="0" y="543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</p:grp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1C65668E-E137-452A-BADB-1ACB2D9B45DA}"/>
                  </a:ext>
                </a:extLst>
              </p:cNvPr>
              <p:cNvGrpSpPr/>
              <p:nvPr/>
            </p:nvGrpSpPr>
            <p:grpSpPr>
              <a:xfrm>
                <a:off x="1314539" y="2877520"/>
                <a:ext cx="3084253" cy="1399180"/>
                <a:chOff x="2489713" y="1145777"/>
                <a:chExt cx="3084253" cy="1399180"/>
              </a:xfrm>
            </p:grpSpPr>
            <p:sp>
              <p:nvSpPr>
                <p:cNvPr id="104" name="Freihandform: Form 103">
                  <a:extLst>
                    <a:ext uri="{FF2B5EF4-FFF2-40B4-BE49-F238E27FC236}">
                      <a16:creationId xmlns:a16="http://schemas.microsoft.com/office/drawing/2014/main" id="{14D027C1-F7F1-4C6E-BD8D-88AB966129B0}"/>
                    </a:ext>
                  </a:extLst>
                </p:cNvPr>
                <p:cNvSpPr/>
                <p:nvPr/>
              </p:nvSpPr>
              <p:spPr>
                <a:xfrm>
                  <a:off x="2489713" y="1145777"/>
                  <a:ext cx="2668872" cy="910575"/>
                </a:xfrm>
                <a:custGeom>
                  <a:avLst/>
                  <a:gdLst>
                    <a:gd name="connsiteX0" fmla="*/ 0 w 2668872"/>
                    <a:gd name="connsiteY0" fmla="*/ 0 h 910575"/>
                    <a:gd name="connsiteX1" fmla="*/ 102064 w 2668872"/>
                    <a:gd name="connsiteY1" fmla="*/ 0 h 910575"/>
                    <a:gd name="connsiteX2" fmla="*/ 102064 w 2668872"/>
                    <a:gd name="connsiteY2" fmla="*/ 152473 h 910575"/>
                    <a:gd name="connsiteX3" fmla="*/ 2491116 w 2668872"/>
                    <a:gd name="connsiteY3" fmla="*/ 152473 h 910575"/>
                    <a:gd name="connsiteX4" fmla="*/ 2589758 w 2668872"/>
                    <a:gd name="connsiteY4" fmla="*/ 152473 h 910575"/>
                    <a:gd name="connsiteX5" fmla="*/ 2636446 w 2668872"/>
                    <a:gd name="connsiteY5" fmla="*/ 254713 h 910575"/>
                    <a:gd name="connsiteX6" fmla="*/ 2668872 w 2668872"/>
                    <a:gd name="connsiteY6" fmla="*/ 325720 h 910575"/>
                    <a:gd name="connsiteX7" fmla="*/ 2668872 w 2668872"/>
                    <a:gd name="connsiteY7" fmla="*/ 589166 h 910575"/>
                    <a:gd name="connsiteX8" fmla="*/ 2636446 w 2668872"/>
                    <a:gd name="connsiteY8" fmla="*/ 659671 h 910575"/>
                    <a:gd name="connsiteX9" fmla="*/ 2591176 w 2668872"/>
                    <a:gd name="connsiteY9" fmla="*/ 758104 h 910575"/>
                    <a:gd name="connsiteX10" fmla="*/ 2491116 w 2668872"/>
                    <a:gd name="connsiteY10" fmla="*/ 758104 h 910575"/>
                    <a:gd name="connsiteX11" fmla="*/ 102064 w 2668872"/>
                    <a:gd name="connsiteY11" fmla="*/ 758104 h 910575"/>
                    <a:gd name="connsiteX12" fmla="*/ 102064 w 2668872"/>
                    <a:gd name="connsiteY12" fmla="*/ 910575 h 910575"/>
                    <a:gd name="connsiteX13" fmla="*/ 0 w 2668872"/>
                    <a:gd name="connsiteY13" fmla="*/ 910575 h 910575"/>
                    <a:gd name="connsiteX14" fmla="*/ 0 w 2668872"/>
                    <a:gd name="connsiteY14" fmla="*/ 758104 h 910575"/>
                    <a:gd name="connsiteX15" fmla="*/ 0 w 2668872"/>
                    <a:gd name="connsiteY15" fmla="*/ 152473 h 9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8872" h="910575">
                      <a:moveTo>
                        <a:pt x="0" y="0"/>
                      </a:moveTo>
                      <a:lnTo>
                        <a:pt x="102064" y="0"/>
                      </a:lnTo>
                      <a:lnTo>
                        <a:pt x="102064" y="152473"/>
                      </a:lnTo>
                      <a:lnTo>
                        <a:pt x="2491116" y="152473"/>
                      </a:lnTo>
                      <a:lnTo>
                        <a:pt x="2589758" y="152473"/>
                      </a:lnTo>
                      <a:lnTo>
                        <a:pt x="2636446" y="254713"/>
                      </a:lnTo>
                      <a:lnTo>
                        <a:pt x="2668872" y="325720"/>
                      </a:lnTo>
                      <a:lnTo>
                        <a:pt x="2668872" y="589166"/>
                      </a:lnTo>
                      <a:lnTo>
                        <a:pt x="2636446" y="659671"/>
                      </a:lnTo>
                      <a:lnTo>
                        <a:pt x="2591176" y="758104"/>
                      </a:lnTo>
                      <a:lnTo>
                        <a:pt x="2491116" y="758104"/>
                      </a:lnTo>
                      <a:lnTo>
                        <a:pt x="102064" y="758104"/>
                      </a:lnTo>
                      <a:lnTo>
                        <a:pt x="102064" y="910575"/>
                      </a:lnTo>
                      <a:lnTo>
                        <a:pt x="0" y="910575"/>
                      </a:lnTo>
                      <a:lnTo>
                        <a:pt x="0" y="758104"/>
                      </a:lnTo>
                      <a:lnTo>
                        <a:pt x="0" y="152473"/>
                      </a:lnTo>
                      <a:close/>
                    </a:path>
                  </a:pathLst>
                </a:cu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  <p:grpSp>
              <p:nvGrpSpPr>
                <p:cNvPr id="105" name="Gruppieren 104">
                  <a:extLst>
                    <a:ext uri="{FF2B5EF4-FFF2-40B4-BE49-F238E27FC236}">
                      <a16:creationId xmlns:a16="http://schemas.microsoft.com/office/drawing/2014/main" id="{068FB737-0081-453D-9B0A-2A768260A1A4}"/>
                    </a:ext>
                  </a:extLst>
                </p:cNvPr>
                <p:cNvGrpSpPr/>
                <p:nvPr/>
              </p:nvGrpSpPr>
              <p:grpSpPr>
                <a:xfrm>
                  <a:off x="3415672" y="2308731"/>
                  <a:ext cx="1395941" cy="236226"/>
                  <a:chOff x="4831309" y="2945763"/>
                  <a:chExt cx="1841232" cy="236226"/>
                </a:xfrm>
              </p:grpSpPr>
              <p:cxnSp>
                <p:nvCxnSpPr>
                  <p:cNvPr id="112" name="Gerader Verbinder 111">
                    <a:extLst>
                      <a:ext uri="{FF2B5EF4-FFF2-40B4-BE49-F238E27FC236}">
                        <a16:creationId xmlns:a16="http://schemas.microsoft.com/office/drawing/2014/main" id="{CD6AC9AE-5922-422C-8E84-9E7112901FB7}"/>
                      </a:ext>
                    </a:extLst>
                  </p:cNvPr>
                  <p:cNvCxnSpPr/>
                  <p:nvPr/>
                </p:nvCxnSpPr>
                <p:spPr>
                  <a:xfrm>
                    <a:off x="4831309" y="3181481"/>
                    <a:ext cx="18412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Gerader Verbinder 112">
                    <a:extLst>
                      <a:ext uri="{FF2B5EF4-FFF2-40B4-BE49-F238E27FC236}">
                        <a16:creationId xmlns:a16="http://schemas.microsoft.com/office/drawing/2014/main" id="{67C4EFB7-EDCA-4251-B520-6E792370CFA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1309" y="2945763"/>
                    <a:ext cx="0" cy="2298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Gerader Verbinder 113">
                    <a:extLst>
                      <a:ext uri="{FF2B5EF4-FFF2-40B4-BE49-F238E27FC236}">
                        <a16:creationId xmlns:a16="http://schemas.microsoft.com/office/drawing/2014/main" id="{F983A448-794B-496F-933E-7E3EE784CE1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94364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Gerader Verbinder 114">
                    <a:extLst>
                      <a:ext uri="{FF2B5EF4-FFF2-40B4-BE49-F238E27FC236}">
                        <a16:creationId xmlns:a16="http://schemas.microsoft.com/office/drawing/2014/main" id="{E341B7FD-E8A5-43B3-B0FC-66964EF5338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51556" y="2945763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Gerader Verbinder 115">
                    <a:extLst>
                      <a:ext uri="{FF2B5EF4-FFF2-40B4-BE49-F238E27FC236}">
                        <a16:creationId xmlns:a16="http://schemas.microsoft.com/office/drawing/2014/main" id="{D1C0BA03-383E-4F98-AF7B-05765FABB76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08748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Gerader Verbinder 116">
                    <a:extLst>
                      <a:ext uri="{FF2B5EF4-FFF2-40B4-BE49-F238E27FC236}">
                        <a16:creationId xmlns:a16="http://schemas.microsoft.com/office/drawing/2014/main" id="{88DDE1E6-3278-4A60-B453-D8AA93F00F3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671802" y="2951624"/>
                    <a:ext cx="0" cy="2303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Gerader Verbinder 117">
                    <a:extLst>
                      <a:ext uri="{FF2B5EF4-FFF2-40B4-BE49-F238E27FC236}">
                        <a16:creationId xmlns:a16="http://schemas.microsoft.com/office/drawing/2014/main" id="{BAFA7FF3-E35F-4CD5-AA13-1CBA055A772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59906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Gerader Verbinder 118">
                    <a:extLst>
                      <a:ext uri="{FF2B5EF4-FFF2-40B4-BE49-F238E27FC236}">
                        <a16:creationId xmlns:a16="http://schemas.microsoft.com/office/drawing/2014/main" id="{3C3B6E03-6EAA-4FE3-A794-140C04D2E09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522960" y="3062987"/>
                    <a:ext cx="0" cy="1142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Gerader Verbinder 119">
                    <a:extLst>
                      <a:ext uri="{FF2B5EF4-FFF2-40B4-BE49-F238E27FC236}">
                        <a16:creationId xmlns:a16="http://schemas.microsoft.com/office/drawing/2014/main" id="{C7C57E73-C368-4ABB-BBCA-DE17FFC8A8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80152" y="3057126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Gerader Verbinder 120">
                    <a:extLst>
                      <a:ext uri="{FF2B5EF4-FFF2-40B4-BE49-F238E27FC236}">
                        <a16:creationId xmlns:a16="http://schemas.microsoft.com/office/drawing/2014/main" id="{148B0469-4823-4A15-BD0A-7B49AE6D49B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37344" y="3062987"/>
                    <a:ext cx="0" cy="114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Rechteck 105">
                  <a:extLst>
                    <a:ext uri="{FF2B5EF4-FFF2-40B4-BE49-F238E27FC236}">
                      <a16:creationId xmlns:a16="http://schemas.microsoft.com/office/drawing/2014/main" id="{865BDEB7-B3BB-483E-8F15-8C52C9542D60}"/>
                    </a:ext>
                  </a:extLst>
                </p:cNvPr>
                <p:cNvSpPr/>
                <p:nvPr/>
              </p:nvSpPr>
              <p:spPr>
                <a:xfrm>
                  <a:off x="5154412" y="1543489"/>
                  <a:ext cx="419554" cy="1079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  <p:sp>
              <p:nvSpPr>
                <p:cNvPr id="107" name="Rechteck 106">
                  <a:extLst>
                    <a:ext uri="{FF2B5EF4-FFF2-40B4-BE49-F238E27FC236}">
                      <a16:creationId xmlns:a16="http://schemas.microsoft.com/office/drawing/2014/main" id="{A94517B6-3863-41C3-A2B8-82B84EDBBE58}"/>
                    </a:ext>
                  </a:extLst>
                </p:cNvPr>
                <p:cNvSpPr/>
                <p:nvPr/>
              </p:nvSpPr>
              <p:spPr>
                <a:xfrm>
                  <a:off x="5150884" y="1461922"/>
                  <a:ext cx="355455" cy="271084"/>
                </a:xfrm>
                <a:prstGeom prst="rect">
                  <a:avLst/>
                </a:prstGeom>
                <a:solidFill>
                  <a:srgbClr val="FFFFFF">
                    <a:alpha val="50196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350"/>
                </a:p>
              </p:txBody>
            </p:sp>
            <p:cxnSp>
              <p:nvCxnSpPr>
                <p:cNvPr id="108" name="Gerader Verbinder 107">
                  <a:extLst>
                    <a:ext uri="{FF2B5EF4-FFF2-40B4-BE49-F238E27FC236}">
                      <a16:creationId xmlns:a16="http://schemas.microsoft.com/office/drawing/2014/main" id="{596C5705-25A7-4EF1-A261-89E00959E2FC}"/>
                    </a:ext>
                  </a:extLst>
                </p:cNvPr>
                <p:cNvCxnSpPr/>
                <p:nvPr/>
              </p:nvCxnSpPr>
              <p:spPr>
                <a:xfrm>
                  <a:off x="5320671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r Verbinder 108">
                  <a:extLst>
                    <a:ext uri="{FF2B5EF4-FFF2-40B4-BE49-F238E27FC236}">
                      <a16:creationId xmlns:a16="http://schemas.microsoft.com/office/drawing/2014/main" id="{5E386380-64D7-4D09-9824-0F1BC19C263B}"/>
                    </a:ext>
                  </a:extLst>
                </p:cNvPr>
                <p:cNvCxnSpPr/>
                <p:nvPr/>
              </p:nvCxnSpPr>
              <p:spPr>
                <a:xfrm>
                  <a:off x="526704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Gerader Verbinder 109">
                  <a:extLst>
                    <a:ext uri="{FF2B5EF4-FFF2-40B4-BE49-F238E27FC236}">
                      <a16:creationId xmlns:a16="http://schemas.microsoft.com/office/drawing/2014/main" id="{E7BBEC3A-A6C2-4C01-91FD-A3660B61E744}"/>
                    </a:ext>
                  </a:extLst>
                </p:cNvPr>
                <p:cNvCxnSpPr/>
                <p:nvPr/>
              </p:nvCxnSpPr>
              <p:spPr>
                <a:xfrm>
                  <a:off x="5213380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>
                  <a:extLst>
                    <a:ext uri="{FF2B5EF4-FFF2-40B4-BE49-F238E27FC236}">
                      <a16:creationId xmlns:a16="http://schemas.microsoft.com/office/drawing/2014/main" id="{7DC43135-A9DD-4C5B-AEFF-594B6D486566}"/>
                    </a:ext>
                  </a:extLst>
                </p:cNvPr>
                <p:cNvCxnSpPr/>
                <p:nvPr/>
              </p:nvCxnSpPr>
              <p:spPr>
                <a:xfrm>
                  <a:off x="5372868" y="1461922"/>
                  <a:ext cx="79746" cy="2684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55398620-9A31-444D-955A-754E7F76B7E4}"/>
                </a:ext>
              </a:extLst>
            </p:cNvPr>
            <p:cNvSpPr/>
            <p:nvPr/>
          </p:nvSpPr>
          <p:spPr>
            <a:xfrm rot="17946010" flipH="1">
              <a:off x="7661552" y="4852066"/>
              <a:ext cx="84827" cy="543357"/>
            </a:xfrm>
            <a:custGeom>
              <a:avLst/>
              <a:gdLst>
                <a:gd name="connsiteX0" fmla="*/ 0 w 84827"/>
                <a:gd name="connsiteY0" fmla="*/ 0 h 543357"/>
                <a:gd name="connsiteX1" fmla="*/ 18643 w 84827"/>
                <a:gd name="connsiteY1" fmla="*/ 0 h 543357"/>
                <a:gd name="connsiteX2" fmla="*/ 52401 w 84827"/>
                <a:gd name="connsiteY2" fmla="*/ 73926 h 543357"/>
                <a:gd name="connsiteX3" fmla="*/ 84827 w 84827"/>
                <a:gd name="connsiteY3" fmla="*/ 144933 h 543357"/>
                <a:gd name="connsiteX4" fmla="*/ 84827 w 84827"/>
                <a:gd name="connsiteY4" fmla="*/ 408379 h 543357"/>
                <a:gd name="connsiteX5" fmla="*/ 52401 w 84827"/>
                <a:gd name="connsiteY5" fmla="*/ 478884 h 543357"/>
                <a:gd name="connsiteX6" fmla="*/ 22750 w 84827"/>
                <a:gd name="connsiteY6" fmla="*/ 543357 h 543357"/>
                <a:gd name="connsiteX7" fmla="*/ 0 w 84827"/>
                <a:gd name="connsiteY7" fmla="*/ 543357 h 543357"/>
                <a:gd name="connsiteX8" fmla="*/ 0 w 84827"/>
                <a:gd name="connsiteY8" fmla="*/ 0 h 5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27" h="543357">
                  <a:moveTo>
                    <a:pt x="0" y="0"/>
                  </a:moveTo>
                  <a:lnTo>
                    <a:pt x="18643" y="0"/>
                  </a:lnTo>
                  <a:lnTo>
                    <a:pt x="52401" y="73926"/>
                  </a:lnTo>
                  <a:lnTo>
                    <a:pt x="84827" y="144933"/>
                  </a:lnTo>
                  <a:lnTo>
                    <a:pt x="84827" y="408379"/>
                  </a:lnTo>
                  <a:lnTo>
                    <a:pt x="52401" y="478884"/>
                  </a:lnTo>
                  <a:lnTo>
                    <a:pt x="22750" y="543357"/>
                  </a:lnTo>
                  <a:lnTo>
                    <a:pt x="0" y="54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35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F1CC764A-777D-4441-AFE1-CB00DBA0326A}"/>
                </a:ext>
              </a:extLst>
            </p:cNvPr>
            <p:cNvSpPr/>
            <p:nvPr/>
          </p:nvSpPr>
          <p:spPr>
            <a:xfrm rot="17946010" flipH="1">
              <a:off x="7514463" y="4463522"/>
              <a:ext cx="811116" cy="5436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350"/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4C016218-503E-4376-9E46-1CB998DE0E21}"/>
                </a:ext>
              </a:extLst>
            </p:cNvPr>
            <p:cNvGrpSpPr/>
            <p:nvPr/>
          </p:nvGrpSpPr>
          <p:grpSpPr>
            <a:xfrm rot="17946010" flipH="1">
              <a:off x="7300462" y="2840194"/>
              <a:ext cx="2832116" cy="910575"/>
              <a:chOff x="1095099" y="256291"/>
              <a:chExt cx="2832116" cy="910575"/>
            </a:xfrm>
          </p:grpSpPr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23BCC2D-0036-4555-8F9A-CA1FFF837733}"/>
                  </a:ext>
                </a:extLst>
              </p:cNvPr>
              <p:cNvSpPr/>
              <p:nvPr/>
            </p:nvSpPr>
            <p:spPr>
              <a:xfrm>
                <a:off x="1095099" y="256291"/>
                <a:ext cx="2670428" cy="910575"/>
              </a:xfrm>
              <a:custGeom>
                <a:avLst/>
                <a:gdLst>
                  <a:gd name="connsiteX0" fmla="*/ 0 w 2670428"/>
                  <a:gd name="connsiteY0" fmla="*/ 0 h 910575"/>
                  <a:gd name="connsiteX1" fmla="*/ 102064 w 2670428"/>
                  <a:gd name="connsiteY1" fmla="*/ 0 h 910575"/>
                  <a:gd name="connsiteX2" fmla="*/ 102064 w 2670428"/>
                  <a:gd name="connsiteY2" fmla="*/ 188162 h 910575"/>
                  <a:gd name="connsiteX3" fmla="*/ 2670428 w 2670428"/>
                  <a:gd name="connsiteY3" fmla="*/ 188162 h 910575"/>
                  <a:gd name="connsiteX4" fmla="*/ 2670428 w 2670428"/>
                  <a:gd name="connsiteY4" fmla="*/ 731519 h 910575"/>
                  <a:gd name="connsiteX5" fmla="*/ 102064 w 2670428"/>
                  <a:gd name="connsiteY5" fmla="*/ 731519 h 910575"/>
                  <a:gd name="connsiteX6" fmla="*/ 102064 w 2670428"/>
                  <a:gd name="connsiteY6" fmla="*/ 910575 h 910575"/>
                  <a:gd name="connsiteX7" fmla="*/ 0 w 2670428"/>
                  <a:gd name="connsiteY7" fmla="*/ 910575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28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88162"/>
                    </a:lnTo>
                    <a:lnTo>
                      <a:pt x="2670428" y="188162"/>
                    </a:lnTo>
                    <a:lnTo>
                      <a:pt x="2670428" y="731519"/>
                    </a:lnTo>
                    <a:lnTo>
                      <a:pt x="102064" y="731519"/>
                    </a:lnTo>
                    <a:lnTo>
                      <a:pt x="102064" y="910575"/>
                    </a:lnTo>
                    <a:lnTo>
                      <a:pt x="0" y="9105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8E2D97CB-9D4C-407C-A00F-68CE6C05ED4F}"/>
                  </a:ext>
                </a:extLst>
              </p:cNvPr>
              <p:cNvSpPr/>
              <p:nvPr/>
            </p:nvSpPr>
            <p:spPr>
              <a:xfrm>
                <a:off x="1095099" y="659502"/>
                <a:ext cx="2702200" cy="1069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4CFEEC3F-5209-436A-8FBF-B9BE121A6F30}"/>
                  </a:ext>
                </a:extLst>
              </p:cNvPr>
              <p:cNvSpPr/>
              <p:nvPr/>
            </p:nvSpPr>
            <p:spPr>
              <a:xfrm>
                <a:off x="3749459" y="444453"/>
                <a:ext cx="177756" cy="543357"/>
              </a:xfrm>
              <a:custGeom>
                <a:avLst/>
                <a:gdLst>
                  <a:gd name="connsiteX0" fmla="*/ 0 w 177756"/>
                  <a:gd name="connsiteY0" fmla="*/ 0 h 543357"/>
                  <a:gd name="connsiteX1" fmla="*/ 111572 w 177756"/>
                  <a:gd name="connsiteY1" fmla="*/ 0 h 543357"/>
                  <a:gd name="connsiteX2" fmla="*/ 145330 w 177756"/>
                  <a:gd name="connsiteY2" fmla="*/ 73926 h 543357"/>
                  <a:gd name="connsiteX3" fmla="*/ 177756 w 177756"/>
                  <a:gd name="connsiteY3" fmla="*/ 144933 h 543357"/>
                  <a:gd name="connsiteX4" fmla="*/ 177756 w 177756"/>
                  <a:gd name="connsiteY4" fmla="*/ 408379 h 543357"/>
                  <a:gd name="connsiteX5" fmla="*/ 145330 w 177756"/>
                  <a:gd name="connsiteY5" fmla="*/ 478884 h 543357"/>
                  <a:gd name="connsiteX6" fmla="*/ 115679 w 177756"/>
                  <a:gd name="connsiteY6" fmla="*/ 543357 h 543357"/>
                  <a:gd name="connsiteX7" fmla="*/ 0 w 177756"/>
                  <a:gd name="connsiteY7" fmla="*/ 543357 h 543357"/>
                  <a:gd name="connsiteX8" fmla="*/ 0 w 177756"/>
                  <a:gd name="connsiteY8" fmla="*/ 0 h 5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56" h="543357">
                    <a:moveTo>
                      <a:pt x="0" y="0"/>
                    </a:moveTo>
                    <a:lnTo>
                      <a:pt x="111572" y="0"/>
                    </a:lnTo>
                    <a:lnTo>
                      <a:pt x="145330" y="73926"/>
                    </a:lnTo>
                    <a:lnTo>
                      <a:pt x="177756" y="144933"/>
                    </a:lnTo>
                    <a:lnTo>
                      <a:pt x="177756" y="408379"/>
                    </a:lnTo>
                    <a:lnTo>
                      <a:pt x="145330" y="478884"/>
                    </a:lnTo>
                    <a:lnTo>
                      <a:pt x="115679" y="543357"/>
                    </a:lnTo>
                    <a:lnTo>
                      <a:pt x="0" y="543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</p:grp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0EAFA3DC-83FE-4EA0-AAEA-1961B43D96D3}"/>
                </a:ext>
              </a:extLst>
            </p:cNvPr>
            <p:cNvGrpSpPr/>
            <p:nvPr/>
          </p:nvGrpSpPr>
          <p:grpSpPr>
            <a:xfrm rot="17946010" flipH="1">
              <a:off x="6894313" y="3610648"/>
              <a:ext cx="3092348" cy="1404742"/>
              <a:chOff x="2481618" y="1140215"/>
              <a:chExt cx="3092348" cy="1404742"/>
            </a:xfrm>
          </p:grpSpPr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3D8EE165-A61A-4330-8BBE-6C79685A40B5}"/>
                  </a:ext>
                </a:extLst>
              </p:cNvPr>
              <p:cNvSpPr/>
              <p:nvPr/>
            </p:nvSpPr>
            <p:spPr>
              <a:xfrm>
                <a:off x="2481618" y="1140215"/>
                <a:ext cx="2668872" cy="910575"/>
              </a:xfrm>
              <a:custGeom>
                <a:avLst/>
                <a:gdLst>
                  <a:gd name="connsiteX0" fmla="*/ 0 w 2668872"/>
                  <a:gd name="connsiteY0" fmla="*/ 0 h 910575"/>
                  <a:gd name="connsiteX1" fmla="*/ 102064 w 2668872"/>
                  <a:gd name="connsiteY1" fmla="*/ 0 h 910575"/>
                  <a:gd name="connsiteX2" fmla="*/ 102064 w 2668872"/>
                  <a:gd name="connsiteY2" fmla="*/ 152473 h 910575"/>
                  <a:gd name="connsiteX3" fmla="*/ 2491116 w 2668872"/>
                  <a:gd name="connsiteY3" fmla="*/ 152473 h 910575"/>
                  <a:gd name="connsiteX4" fmla="*/ 2589758 w 2668872"/>
                  <a:gd name="connsiteY4" fmla="*/ 152473 h 910575"/>
                  <a:gd name="connsiteX5" fmla="*/ 2636446 w 2668872"/>
                  <a:gd name="connsiteY5" fmla="*/ 254713 h 910575"/>
                  <a:gd name="connsiteX6" fmla="*/ 2668872 w 2668872"/>
                  <a:gd name="connsiteY6" fmla="*/ 325720 h 910575"/>
                  <a:gd name="connsiteX7" fmla="*/ 2668872 w 2668872"/>
                  <a:gd name="connsiteY7" fmla="*/ 589166 h 910575"/>
                  <a:gd name="connsiteX8" fmla="*/ 2636446 w 2668872"/>
                  <a:gd name="connsiteY8" fmla="*/ 659671 h 910575"/>
                  <a:gd name="connsiteX9" fmla="*/ 2591176 w 2668872"/>
                  <a:gd name="connsiteY9" fmla="*/ 758104 h 910575"/>
                  <a:gd name="connsiteX10" fmla="*/ 2491116 w 2668872"/>
                  <a:gd name="connsiteY10" fmla="*/ 758104 h 910575"/>
                  <a:gd name="connsiteX11" fmla="*/ 102064 w 2668872"/>
                  <a:gd name="connsiteY11" fmla="*/ 758104 h 910575"/>
                  <a:gd name="connsiteX12" fmla="*/ 102064 w 2668872"/>
                  <a:gd name="connsiteY12" fmla="*/ 910575 h 910575"/>
                  <a:gd name="connsiteX13" fmla="*/ 0 w 2668872"/>
                  <a:gd name="connsiteY13" fmla="*/ 910575 h 910575"/>
                  <a:gd name="connsiteX14" fmla="*/ 0 w 2668872"/>
                  <a:gd name="connsiteY14" fmla="*/ 758104 h 910575"/>
                  <a:gd name="connsiteX15" fmla="*/ 0 w 2668872"/>
                  <a:gd name="connsiteY15" fmla="*/ 152473 h 9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8872" h="910575">
                    <a:moveTo>
                      <a:pt x="0" y="0"/>
                    </a:moveTo>
                    <a:lnTo>
                      <a:pt x="102064" y="0"/>
                    </a:lnTo>
                    <a:lnTo>
                      <a:pt x="102064" y="152473"/>
                    </a:lnTo>
                    <a:lnTo>
                      <a:pt x="2491116" y="152473"/>
                    </a:lnTo>
                    <a:lnTo>
                      <a:pt x="2589758" y="152473"/>
                    </a:lnTo>
                    <a:lnTo>
                      <a:pt x="2636446" y="254713"/>
                    </a:lnTo>
                    <a:lnTo>
                      <a:pt x="2668872" y="325720"/>
                    </a:lnTo>
                    <a:lnTo>
                      <a:pt x="2668872" y="589166"/>
                    </a:lnTo>
                    <a:lnTo>
                      <a:pt x="2636446" y="659671"/>
                    </a:lnTo>
                    <a:lnTo>
                      <a:pt x="2591176" y="758104"/>
                    </a:lnTo>
                    <a:lnTo>
                      <a:pt x="2491116" y="758104"/>
                    </a:lnTo>
                    <a:lnTo>
                      <a:pt x="102064" y="758104"/>
                    </a:lnTo>
                    <a:lnTo>
                      <a:pt x="102064" y="910575"/>
                    </a:lnTo>
                    <a:lnTo>
                      <a:pt x="0" y="910575"/>
                    </a:lnTo>
                    <a:lnTo>
                      <a:pt x="0" y="758104"/>
                    </a:lnTo>
                    <a:lnTo>
                      <a:pt x="0" y="152473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FEDFA1FC-6A2B-4730-A068-DC3C66E53EF6}"/>
                  </a:ext>
                </a:extLst>
              </p:cNvPr>
              <p:cNvGrpSpPr/>
              <p:nvPr/>
            </p:nvGrpSpPr>
            <p:grpSpPr>
              <a:xfrm>
                <a:off x="3415672" y="2308731"/>
                <a:ext cx="1395941" cy="236226"/>
                <a:chOff x="4831309" y="2945763"/>
                <a:chExt cx="1841232" cy="236226"/>
              </a:xfrm>
            </p:grpSpPr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E7C70C5D-747A-493A-9F31-FCB34CF34328}"/>
                    </a:ext>
                  </a:extLst>
                </p:cNvPr>
                <p:cNvCxnSpPr/>
                <p:nvPr/>
              </p:nvCxnSpPr>
              <p:spPr>
                <a:xfrm>
                  <a:off x="4831309" y="3181481"/>
                  <a:ext cx="18412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13B14309-5515-4CEA-BB42-E92E07CC1054}"/>
                    </a:ext>
                  </a:extLst>
                </p:cNvPr>
                <p:cNvCxnSpPr/>
                <p:nvPr/>
              </p:nvCxnSpPr>
              <p:spPr>
                <a:xfrm flipH="1">
                  <a:off x="4831309" y="2945763"/>
                  <a:ext cx="0" cy="229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8AF84B56-2AEA-4897-80ED-47E5ABF46ADC}"/>
                    </a:ext>
                  </a:extLst>
                </p:cNvPr>
                <p:cNvCxnSpPr/>
                <p:nvPr/>
              </p:nvCxnSpPr>
              <p:spPr>
                <a:xfrm flipH="1">
                  <a:off x="5294364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91EBD4CB-C71C-4AFC-99B4-AFCE74FF7D89}"/>
                    </a:ext>
                  </a:extLst>
                </p:cNvPr>
                <p:cNvCxnSpPr/>
                <p:nvPr/>
              </p:nvCxnSpPr>
              <p:spPr>
                <a:xfrm flipH="1">
                  <a:off x="5751556" y="2945763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5FDADCD7-D075-4061-83F8-C5E37AE8BC0B}"/>
                    </a:ext>
                  </a:extLst>
                </p:cNvPr>
                <p:cNvCxnSpPr/>
                <p:nvPr/>
              </p:nvCxnSpPr>
              <p:spPr>
                <a:xfrm flipH="1">
                  <a:off x="6208748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A2AC4B66-92A1-4309-9170-8CD278306E80}"/>
                    </a:ext>
                  </a:extLst>
                </p:cNvPr>
                <p:cNvCxnSpPr/>
                <p:nvPr/>
              </p:nvCxnSpPr>
              <p:spPr>
                <a:xfrm flipH="1">
                  <a:off x="6671802" y="2951624"/>
                  <a:ext cx="0" cy="2303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7769B59A-C185-407A-AA17-9A6F466BC207}"/>
                    </a:ext>
                  </a:extLst>
                </p:cNvPr>
                <p:cNvCxnSpPr/>
                <p:nvPr/>
              </p:nvCxnSpPr>
              <p:spPr>
                <a:xfrm flipH="1">
                  <a:off x="5059906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Gerader Verbinder 93">
                  <a:extLst>
                    <a:ext uri="{FF2B5EF4-FFF2-40B4-BE49-F238E27FC236}">
                      <a16:creationId xmlns:a16="http://schemas.microsoft.com/office/drawing/2014/main" id="{9452CB87-0D62-41A8-9417-0CE03488DFE6}"/>
                    </a:ext>
                  </a:extLst>
                </p:cNvPr>
                <p:cNvCxnSpPr/>
                <p:nvPr/>
              </p:nvCxnSpPr>
              <p:spPr>
                <a:xfrm flipH="1">
                  <a:off x="5522960" y="3062987"/>
                  <a:ext cx="0" cy="114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>
                  <a:extLst>
                    <a:ext uri="{FF2B5EF4-FFF2-40B4-BE49-F238E27FC236}">
                      <a16:creationId xmlns:a16="http://schemas.microsoft.com/office/drawing/2014/main" id="{F83A61CD-D147-4974-9E1C-FE308E22A781}"/>
                    </a:ext>
                  </a:extLst>
                </p:cNvPr>
                <p:cNvCxnSpPr/>
                <p:nvPr/>
              </p:nvCxnSpPr>
              <p:spPr>
                <a:xfrm flipH="1">
                  <a:off x="5980152" y="3057126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>
                  <a:extLst>
                    <a:ext uri="{FF2B5EF4-FFF2-40B4-BE49-F238E27FC236}">
                      <a16:creationId xmlns:a16="http://schemas.microsoft.com/office/drawing/2014/main" id="{2FF34216-19C7-434B-901E-7F61D9572F01}"/>
                    </a:ext>
                  </a:extLst>
                </p:cNvPr>
                <p:cNvCxnSpPr/>
                <p:nvPr/>
              </p:nvCxnSpPr>
              <p:spPr>
                <a:xfrm flipH="1">
                  <a:off x="6437344" y="3062987"/>
                  <a:ext cx="0" cy="1145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E9E75320-B6A6-451D-B230-5CC25117DE37}"/>
                  </a:ext>
                </a:extLst>
              </p:cNvPr>
              <p:cNvSpPr/>
              <p:nvPr/>
            </p:nvSpPr>
            <p:spPr>
              <a:xfrm>
                <a:off x="5154412" y="1543489"/>
                <a:ext cx="419554" cy="107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8D83DBFF-BF6A-4B8F-9FED-E748F02AF385}"/>
                  </a:ext>
                </a:extLst>
              </p:cNvPr>
              <p:cNvSpPr/>
              <p:nvPr/>
            </p:nvSpPr>
            <p:spPr>
              <a:xfrm>
                <a:off x="5150884" y="1461922"/>
                <a:ext cx="355455" cy="27108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DDB58422-F736-4756-B44E-A1B8B60C14A8}"/>
                  </a:ext>
                </a:extLst>
              </p:cNvPr>
              <p:cNvCxnSpPr/>
              <p:nvPr/>
            </p:nvCxnSpPr>
            <p:spPr>
              <a:xfrm>
                <a:off x="5320671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1986FC03-3AA4-47F5-9C6D-21D25221A72D}"/>
                  </a:ext>
                </a:extLst>
              </p:cNvPr>
              <p:cNvCxnSpPr/>
              <p:nvPr/>
            </p:nvCxnSpPr>
            <p:spPr>
              <a:xfrm>
                <a:off x="526704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64F705E3-86AA-4402-8815-C9C0AAF1D516}"/>
                  </a:ext>
                </a:extLst>
              </p:cNvPr>
              <p:cNvCxnSpPr/>
              <p:nvPr/>
            </p:nvCxnSpPr>
            <p:spPr>
              <a:xfrm>
                <a:off x="5213380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E5DDFFDC-F293-42BD-ACD8-10D1238DE298}"/>
                  </a:ext>
                </a:extLst>
              </p:cNvPr>
              <p:cNvCxnSpPr/>
              <p:nvPr/>
            </p:nvCxnSpPr>
            <p:spPr>
              <a:xfrm>
                <a:off x="5372868" y="1461922"/>
                <a:ext cx="79746" cy="2684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CF8AD179-8BE0-45B6-8F9A-1228AA734D69}"/>
                </a:ext>
              </a:extLst>
            </p:cNvPr>
            <p:cNvGrpSpPr/>
            <p:nvPr/>
          </p:nvGrpSpPr>
          <p:grpSpPr>
            <a:xfrm rot="18000000" flipH="1">
              <a:off x="6836681" y="5355492"/>
              <a:ext cx="816771" cy="594579"/>
              <a:chOff x="8778170" y="4471765"/>
              <a:chExt cx="606692" cy="422104"/>
            </a:xfrm>
          </p:grpSpPr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195A0489-8B3F-4994-B7EE-8E94E6FE5957}"/>
                  </a:ext>
                </a:extLst>
              </p:cNvPr>
              <p:cNvSpPr/>
              <p:nvPr/>
            </p:nvSpPr>
            <p:spPr>
              <a:xfrm rot="10800000">
                <a:off x="8778170" y="4471765"/>
                <a:ext cx="606692" cy="422104"/>
              </a:xfrm>
              <a:custGeom>
                <a:avLst/>
                <a:gdLst>
                  <a:gd name="connsiteX0" fmla="*/ 0 w 606692"/>
                  <a:gd name="connsiteY0" fmla="*/ 114462 h 422104"/>
                  <a:gd name="connsiteX1" fmla="*/ 57745 w 606692"/>
                  <a:gd name="connsiteY1" fmla="*/ 60456 h 422104"/>
                  <a:gd name="connsiteX2" fmla="*/ 195547 w 606692"/>
                  <a:gd name="connsiteY2" fmla="*/ 60456 h 422104"/>
                  <a:gd name="connsiteX3" fmla="*/ 212655 w 606692"/>
                  <a:gd name="connsiteY3" fmla="*/ 35081 h 422104"/>
                  <a:gd name="connsiteX4" fmla="*/ 297347 w 606692"/>
                  <a:gd name="connsiteY4" fmla="*/ 0 h 422104"/>
                  <a:gd name="connsiteX5" fmla="*/ 382038 w 606692"/>
                  <a:gd name="connsiteY5" fmla="*/ 35081 h 422104"/>
                  <a:gd name="connsiteX6" fmla="*/ 399147 w 606692"/>
                  <a:gd name="connsiteY6" fmla="*/ 60457 h 422104"/>
                  <a:gd name="connsiteX7" fmla="*/ 548947 w 606692"/>
                  <a:gd name="connsiteY7" fmla="*/ 60457 h 422104"/>
                  <a:gd name="connsiteX8" fmla="*/ 606692 w 606692"/>
                  <a:gd name="connsiteY8" fmla="*/ 114463 h 422104"/>
                  <a:gd name="connsiteX9" fmla="*/ 548947 w 606692"/>
                  <a:gd name="connsiteY9" fmla="*/ 168468 h 422104"/>
                  <a:gd name="connsiteX10" fmla="*/ 406307 w 606692"/>
                  <a:gd name="connsiteY10" fmla="*/ 168468 h 422104"/>
                  <a:gd name="connsiteX11" fmla="*/ 382038 w 606692"/>
                  <a:gd name="connsiteY11" fmla="*/ 204464 h 422104"/>
                  <a:gd name="connsiteX12" fmla="*/ 357840 w 606692"/>
                  <a:gd name="connsiteY12" fmla="*/ 220779 h 422104"/>
                  <a:gd name="connsiteX13" fmla="*/ 357840 w 606692"/>
                  <a:gd name="connsiteY13" fmla="*/ 364359 h 422104"/>
                  <a:gd name="connsiteX14" fmla="*/ 303834 w 606692"/>
                  <a:gd name="connsiteY14" fmla="*/ 422104 h 422104"/>
                  <a:gd name="connsiteX15" fmla="*/ 249829 w 606692"/>
                  <a:gd name="connsiteY15" fmla="*/ 364359 h 422104"/>
                  <a:gd name="connsiteX16" fmla="*/ 249829 w 606692"/>
                  <a:gd name="connsiteY16" fmla="*/ 229527 h 422104"/>
                  <a:gd name="connsiteX17" fmla="*/ 212655 w 606692"/>
                  <a:gd name="connsiteY17" fmla="*/ 204464 h 422104"/>
                  <a:gd name="connsiteX18" fmla="*/ 188385 w 606692"/>
                  <a:gd name="connsiteY18" fmla="*/ 168467 h 422104"/>
                  <a:gd name="connsiteX19" fmla="*/ 57745 w 606692"/>
                  <a:gd name="connsiteY19" fmla="*/ 168467 h 422104"/>
                  <a:gd name="connsiteX20" fmla="*/ 0 w 606692"/>
                  <a:gd name="connsiteY20" fmla="*/ 114462 h 42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692" h="422104">
                    <a:moveTo>
                      <a:pt x="0" y="114462"/>
                    </a:moveTo>
                    <a:cubicBezTo>
                      <a:pt x="0" y="84634"/>
                      <a:pt x="25856" y="60456"/>
                      <a:pt x="57745" y="60456"/>
                    </a:cubicBezTo>
                    <a:lnTo>
                      <a:pt x="195547" y="60456"/>
                    </a:lnTo>
                    <a:lnTo>
                      <a:pt x="212655" y="35081"/>
                    </a:lnTo>
                    <a:cubicBezTo>
                      <a:pt x="234329" y="13406"/>
                      <a:pt x="264273" y="0"/>
                      <a:pt x="297347" y="0"/>
                    </a:cubicBezTo>
                    <a:cubicBezTo>
                      <a:pt x="330421" y="0"/>
                      <a:pt x="360364" y="13406"/>
                      <a:pt x="382038" y="35081"/>
                    </a:cubicBezTo>
                    <a:lnTo>
                      <a:pt x="399147" y="60457"/>
                    </a:lnTo>
                    <a:lnTo>
                      <a:pt x="548947" y="60457"/>
                    </a:lnTo>
                    <a:cubicBezTo>
                      <a:pt x="580836" y="60457"/>
                      <a:pt x="606692" y="84635"/>
                      <a:pt x="606692" y="114463"/>
                    </a:cubicBezTo>
                    <a:cubicBezTo>
                      <a:pt x="606692" y="144291"/>
                      <a:pt x="580836" y="168468"/>
                      <a:pt x="548947" y="168468"/>
                    </a:cubicBezTo>
                    <a:lnTo>
                      <a:pt x="406307" y="168468"/>
                    </a:lnTo>
                    <a:lnTo>
                      <a:pt x="382038" y="204464"/>
                    </a:lnTo>
                    <a:lnTo>
                      <a:pt x="357840" y="220779"/>
                    </a:lnTo>
                    <a:lnTo>
                      <a:pt x="357840" y="364359"/>
                    </a:lnTo>
                    <a:cubicBezTo>
                      <a:pt x="357840" y="396247"/>
                      <a:pt x="333662" y="422104"/>
                      <a:pt x="303834" y="422104"/>
                    </a:cubicBezTo>
                    <a:cubicBezTo>
                      <a:pt x="274006" y="422104"/>
                      <a:pt x="249829" y="396247"/>
                      <a:pt x="249829" y="364359"/>
                    </a:cubicBezTo>
                    <a:lnTo>
                      <a:pt x="249829" y="229527"/>
                    </a:lnTo>
                    <a:lnTo>
                      <a:pt x="212655" y="204464"/>
                    </a:lnTo>
                    <a:lnTo>
                      <a:pt x="188385" y="168467"/>
                    </a:lnTo>
                    <a:lnTo>
                      <a:pt x="57745" y="168467"/>
                    </a:lnTo>
                    <a:cubicBezTo>
                      <a:pt x="25856" y="168467"/>
                      <a:pt x="0" y="144290"/>
                      <a:pt x="0" y="1144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EEA43491-0802-437E-9D93-A53119021C16}"/>
                  </a:ext>
                </a:extLst>
              </p:cNvPr>
              <p:cNvSpPr/>
              <p:nvPr/>
            </p:nvSpPr>
            <p:spPr>
              <a:xfrm rot="5400000">
                <a:off x="9026930" y="4719195"/>
                <a:ext cx="117878" cy="117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350"/>
              </a:p>
            </p:txBody>
          </p:sp>
        </p:grp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63F9984-1DD5-4108-B771-F7824217E238}"/>
                </a:ext>
              </a:extLst>
            </p:cNvPr>
            <p:cNvCxnSpPr>
              <a:cxnSpLocks/>
            </p:cNvCxnSpPr>
            <p:nvPr/>
          </p:nvCxnSpPr>
          <p:spPr>
            <a:xfrm>
              <a:off x="6513708" y="4474818"/>
              <a:ext cx="379149" cy="231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5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302</Words>
  <Application>Microsoft Office PowerPoint</Application>
  <PresentationFormat>Bildschirmpräsentation (4:3)</PresentationFormat>
  <Paragraphs>140</Paragraphs>
  <Slides>55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2013 – 2022-Design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Weninger;Gregor von Borstel</dc:creator>
  <cp:lastModifiedBy>von Borstel, Gregor</cp:lastModifiedBy>
  <cp:revision>177</cp:revision>
  <dcterms:created xsi:type="dcterms:W3CDTF">2016-03-31T19:39:09Z</dcterms:created>
  <dcterms:modified xsi:type="dcterms:W3CDTF">2025-05-15T17:26:18Z</dcterms:modified>
</cp:coreProperties>
</file>